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Lst>
  <p:notesMasterIdLst>
    <p:notesMasterId r:id="rId79"/>
  </p:notesMasterIdLst>
  <p:handoutMasterIdLst>
    <p:handoutMasterId r:id="rId80"/>
  </p:handoutMasterIdLst>
  <p:sldIdLst>
    <p:sldId id="1224" r:id="rId2"/>
    <p:sldId id="1225" r:id="rId3"/>
    <p:sldId id="2856" r:id="rId4"/>
    <p:sldId id="257" r:id="rId5"/>
    <p:sldId id="366" r:id="rId6"/>
    <p:sldId id="2874" r:id="rId7"/>
    <p:sldId id="370" r:id="rId8"/>
    <p:sldId id="2872" r:id="rId9"/>
    <p:sldId id="2873" r:id="rId10"/>
    <p:sldId id="371" r:id="rId11"/>
    <p:sldId id="372" r:id="rId12"/>
    <p:sldId id="373" r:id="rId13"/>
    <p:sldId id="374" r:id="rId14"/>
    <p:sldId id="375" r:id="rId15"/>
    <p:sldId id="614" r:id="rId16"/>
    <p:sldId id="610" r:id="rId17"/>
    <p:sldId id="611" r:id="rId18"/>
    <p:sldId id="380" r:id="rId19"/>
    <p:sldId id="376" r:id="rId20"/>
    <p:sldId id="377" r:id="rId21"/>
    <p:sldId id="2911" r:id="rId22"/>
    <p:sldId id="2912" r:id="rId23"/>
    <p:sldId id="2910" r:id="rId24"/>
    <p:sldId id="2877" r:id="rId25"/>
    <p:sldId id="2879" r:id="rId26"/>
    <p:sldId id="2880" r:id="rId27"/>
    <p:sldId id="2881" r:id="rId28"/>
    <p:sldId id="2883" r:id="rId29"/>
    <p:sldId id="2884" r:id="rId30"/>
    <p:sldId id="2885" r:id="rId31"/>
    <p:sldId id="2886" r:id="rId32"/>
    <p:sldId id="2887" r:id="rId33"/>
    <p:sldId id="2888" r:id="rId34"/>
    <p:sldId id="2889" r:id="rId35"/>
    <p:sldId id="2890" r:id="rId36"/>
    <p:sldId id="2891" r:id="rId37"/>
    <p:sldId id="2892" r:id="rId38"/>
    <p:sldId id="2913" r:id="rId39"/>
    <p:sldId id="2915" r:id="rId40"/>
    <p:sldId id="708" r:id="rId41"/>
    <p:sldId id="2893" r:id="rId42"/>
    <p:sldId id="1443" r:id="rId43"/>
    <p:sldId id="1439" r:id="rId44"/>
    <p:sldId id="2894" r:id="rId45"/>
    <p:sldId id="1602" r:id="rId46"/>
    <p:sldId id="1604" r:id="rId47"/>
    <p:sldId id="1605" r:id="rId48"/>
    <p:sldId id="1606" r:id="rId49"/>
    <p:sldId id="2895" r:id="rId50"/>
    <p:sldId id="2896" r:id="rId51"/>
    <p:sldId id="2897" r:id="rId52"/>
    <p:sldId id="2898" r:id="rId53"/>
    <p:sldId id="2899" r:id="rId54"/>
    <p:sldId id="1618" r:id="rId55"/>
    <p:sldId id="2900" r:id="rId56"/>
    <p:sldId id="2901" r:id="rId57"/>
    <p:sldId id="2902" r:id="rId58"/>
    <p:sldId id="2903" r:id="rId59"/>
    <p:sldId id="715" r:id="rId60"/>
    <p:sldId id="714" r:id="rId61"/>
    <p:sldId id="718" r:id="rId62"/>
    <p:sldId id="719" r:id="rId63"/>
    <p:sldId id="721" r:id="rId64"/>
    <p:sldId id="2918" r:id="rId65"/>
    <p:sldId id="2919" r:id="rId66"/>
    <p:sldId id="2920" r:id="rId67"/>
    <p:sldId id="2921" r:id="rId68"/>
    <p:sldId id="2922" r:id="rId69"/>
    <p:sldId id="2923" r:id="rId70"/>
    <p:sldId id="2904" r:id="rId71"/>
    <p:sldId id="2905" r:id="rId72"/>
    <p:sldId id="2906" r:id="rId73"/>
    <p:sldId id="2907" r:id="rId74"/>
    <p:sldId id="2908" r:id="rId75"/>
    <p:sldId id="2916" r:id="rId76"/>
    <p:sldId id="2917" r:id="rId77"/>
    <p:sldId id="2909" r:id="rId78"/>
  </p:sldIdLst>
  <p:sldSz cx="12192000" cy="6858000"/>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F223649-5A1E-4E5C-9950-B4514F00FC3B}">
          <p14:sldIdLst>
            <p14:sldId id="1224"/>
            <p14:sldId id="1225"/>
            <p14:sldId id="2856"/>
            <p14:sldId id="257"/>
            <p14:sldId id="366"/>
            <p14:sldId id="2874"/>
            <p14:sldId id="370"/>
            <p14:sldId id="2872"/>
            <p14:sldId id="2873"/>
            <p14:sldId id="371"/>
            <p14:sldId id="372"/>
            <p14:sldId id="373"/>
            <p14:sldId id="374"/>
            <p14:sldId id="375"/>
            <p14:sldId id="614"/>
            <p14:sldId id="610"/>
            <p14:sldId id="611"/>
            <p14:sldId id="380"/>
            <p14:sldId id="376"/>
            <p14:sldId id="377"/>
            <p14:sldId id="2911"/>
            <p14:sldId id="2912"/>
            <p14:sldId id="2910"/>
            <p14:sldId id="2877"/>
            <p14:sldId id="2879"/>
            <p14:sldId id="2880"/>
            <p14:sldId id="2881"/>
            <p14:sldId id="2883"/>
            <p14:sldId id="2884"/>
            <p14:sldId id="2885"/>
            <p14:sldId id="2886"/>
            <p14:sldId id="2887"/>
            <p14:sldId id="2888"/>
            <p14:sldId id="2889"/>
            <p14:sldId id="2890"/>
            <p14:sldId id="2891"/>
            <p14:sldId id="2892"/>
            <p14:sldId id="2913"/>
            <p14:sldId id="2915"/>
            <p14:sldId id="708"/>
            <p14:sldId id="2893"/>
            <p14:sldId id="1443"/>
            <p14:sldId id="1439"/>
            <p14:sldId id="2894"/>
            <p14:sldId id="1602"/>
            <p14:sldId id="1604"/>
            <p14:sldId id="1605"/>
            <p14:sldId id="1606"/>
            <p14:sldId id="2895"/>
            <p14:sldId id="2896"/>
            <p14:sldId id="2897"/>
            <p14:sldId id="2898"/>
            <p14:sldId id="2899"/>
            <p14:sldId id="1618"/>
            <p14:sldId id="2900"/>
            <p14:sldId id="2901"/>
            <p14:sldId id="2902"/>
            <p14:sldId id="2903"/>
            <p14:sldId id="715"/>
            <p14:sldId id="714"/>
            <p14:sldId id="718"/>
            <p14:sldId id="719"/>
            <p14:sldId id="721"/>
            <p14:sldId id="2918"/>
            <p14:sldId id="2919"/>
            <p14:sldId id="2920"/>
            <p14:sldId id="2921"/>
            <p14:sldId id="2922"/>
            <p14:sldId id="2923"/>
            <p14:sldId id="2904"/>
            <p14:sldId id="2905"/>
            <p14:sldId id="2906"/>
            <p14:sldId id="2907"/>
            <p14:sldId id="2908"/>
            <p14:sldId id="2916"/>
            <p14:sldId id="2917"/>
            <p14:sldId id="290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09">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309" autoAdjust="0"/>
    <p:restoredTop sz="99110" autoAdjust="0"/>
  </p:normalViewPr>
  <p:slideViewPr>
    <p:cSldViewPr>
      <p:cViewPr varScale="1">
        <p:scale>
          <a:sx n="85" d="100"/>
          <a:sy n="85" d="100"/>
        </p:scale>
        <p:origin x="211" y="62"/>
      </p:cViewPr>
      <p:guideLst>
        <p:guide orient="horz" pos="2160"/>
        <p:guide pos="3840"/>
      </p:guideLst>
    </p:cSldViewPr>
  </p:slideViewPr>
  <p:notesTextViewPr>
    <p:cViewPr>
      <p:scale>
        <a:sx n="100" d="100"/>
        <a:sy n="100" d="100"/>
      </p:scale>
      <p:origin x="0" y="0"/>
    </p:cViewPr>
  </p:notesTextViewPr>
  <p:notesViewPr>
    <p:cSldViewPr>
      <p:cViewPr varScale="1">
        <p:scale>
          <a:sx n="56" d="100"/>
          <a:sy n="56" d="100"/>
        </p:scale>
        <p:origin x="2808" y="54"/>
      </p:cViewPr>
      <p:guideLst>
        <p:guide orient="horz" pos="2909"/>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19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1963"/>
          </a:xfrm>
          <a:prstGeom prst="rect">
            <a:avLst/>
          </a:prstGeom>
        </p:spPr>
        <p:txBody>
          <a:bodyPr vert="horz" lIns="91440" tIns="45720" rIns="91440" bIns="45720" rtlCol="0"/>
          <a:lstStyle>
            <a:lvl1pPr algn="r">
              <a:defRPr sz="1200"/>
            </a:lvl1pPr>
          </a:lstStyle>
          <a:p>
            <a:fld id="{3CFFB1D5-221C-4C9C-BBBC-9726FAA49C7B}" type="datetimeFigureOut">
              <a:rPr lang="en-US" smtClean="0"/>
              <a:pPr/>
              <a:t>12/2/2022</a:t>
            </a:fld>
            <a:endParaRPr lang="en-US"/>
          </a:p>
        </p:txBody>
      </p:sp>
      <p:sp>
        <p:nvSpPr>
          <p:cNvPr id="4" name="Footer Placeholder 3"/>
          <p:cNvSpPr>
            <a:spLocks noGrp="1"/>
          </p:cNvSpPr>
          <p:nvPr>
            <p:ph type="ftr" sz="quarter" idx="2"/>
          </p:nvPr>
        </p:nvSpPr>
        <p:spPr>
          <a:xfrm>
            <a:off x="0" y="8772525"/>
            <a:ext cx="3038475" cy="46196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772525"/>
            <a:ext cx="3038475" cy="461963"/>
          </a:xfrm>
          <a:prstGeom prst="rect">
            <a:avLst/>
          </a:prstGeom>
        </p:spPr>
        <p:txBody>
          <a:bodyPr vert="horz" lIns="91440" tIns="45720" rIns="91440" bIns="45720" rtlCol="0" anchor="b"/>
          <a:lstStyle>
            <a:lvl1pPr algn="r">
              <a:defRPr sz="1200"/>
            </a:lvl1pPr>
          </a:lstStyle>
          <a:p>
            <a:fld id="{5585B7C5-6057-4F29-8696-65B28EF557C0}" type="slidenum">
              <a:rPr lang="en-US" smtClean="0"/>
              <a:pPr/>
              <a:t>‹#›</a:t>
            </a:fld>
            <a:endParaRPr lang="en-US"/>
          </a:p>
        </p:txBody>
      </p:sp>
    </p:spTree>
    <p:extLst>
      <p:ext uri="{BB962C8B-B14F-4D97-AF65-F5344CB8AC3E}">
        <p14:creationId xmlns:p14="http://schemas.microsoft.com/office/powerpoint/2010/main" val="229112771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4:09.850"/>
    </inkml:context>
    <inkml:brush xml:id="br0">
      <inkml:brushProperty name="width" value="0.08571" units="cm"/>
      <inkml:brushProperty name="height" value="0.08571" units="cm"/>
      <inkml:brushProperty name="color" value="#008C3A"/>
    </inkml:brush>
  </inkml:definitions>
  <inkml:trace contextRef="#ctx0" brushRef="#br0">35 88 8113,'-9'-2'-996,"1"-2"844,0-2 358,6-7 1,-6 9 398,8-8-120,0 8-226,0-3-159,0 7 0,0 1-90,0 5 0,0 4 0,0 7-24,0 1 1,0-6-1,0-1 1,0 3 36,0 1 1,2 3 0,2-1-15,2 1 0,2-1 1,-4 1-1,2-1 9,-3 1 0,1-7 1,0 1-22,2 1 0,6 3 0,-5-1 11,3-3 0,-6-2 0,4-6-4,0 2 1,-5-1 0,7-3 36,-2 4 1,0-4 13,-3 4 1,3-6-1,6-4-25,-3-2 1,-7-2 0,4 5-37,0-3 1,-6-8 0,4 2-11,-4-3 1,3-2 0,3 1-70,2 4 0,-6-3 42,2 3 1,1 2-55,-1-1 68,8-1 1,-10 2-24,7 5 0,-5 3 44,6 2 1,-6 0 74,5 0 1,-1 2 0,3 3-29,-1 7 0,0 4 0,5 1-6,1 1 1,-1-3-1,1-1 35,-1-3 1,1-1 0,-1 2 0,0-5 9,1 1 1,-1-6-1,1 4 66,-1-4 0,1-2-35,-1 0 0,1 0 0,-3-2-4,-3-4 1,1-4-1,-5-7-63,2 0 1,-6-1 0,2 1 0,-4-1-84,-2 1 1,0-1 0,0 1 0,0-3-177,0-3 0,0 4 1,0-5-1,0 5 135,0 1 1,0 1-1,0 0 82,0-1 0,0 8 0,0 3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5:26.097"/>
    </inkml:context>
    <inkml:brush xml:id="br0">
      <inkml:brushProperty name="width" value="0.17143" units="cm"/>
      <inkml:brushProperty name="height" value="0.17143" units="cm"/>
    </inkml:brush>
  </inkml:definitions>
  <inkml:trace contextRef="#ctx0" brushRef="#br0">315 53 6726,'0'-10'646,"-8"3"-352,6-1-278,-5 6 2,7-6 1,2 6-1,3-2 27,7-1 1,-2-1-1,1 6-43,3 0 1,1 0-28,3 0 1,-1 0 30,1 0 0,-1 0-1,1 0 1,-7 2-50,1 3 0,-6-3 1,4 6 2,-3 0 0,-1-4 0,-6 7 23,0 3 0,0-4 28,0 1 0,-2 1-7,-4 5 0,2-5 1,-7 0-1,-3-1-15,-1-1 0,-3 4 0,1-7 0,-1 1-29,1 0 0,5-2 1,1-6-1,-1 2 23,2 4 1,-5-5 0,3 5-27,-3-4 0,3-2-42,0 0-64,8 0 131,-3 0 1,9 0 0,3 0 35,7 0 0,-2 0 1,1 0 9,3 0 0,1 0 1,3 0 13,-1 0 0,1 6 0,-1 0 89,1-2 1,-1-2 0,1 0-68,-1 3 1,1-1 0,-1 6-60,1-2 0,-7 3 1,-1-3-40,-2 2 0,3 2 26,-5 5 0,0 1 0,-6-1-10,0 0 0,0-5 0,0 0 11,0 1 0,-8 3 7,-3 1 0,-5 1 0,-1-3 0,1-1 2,4-3 1,-3-5 0,3 4 0,-3-2 3,-3-4 0,7 3 0,-1 1 1,-2 0-1,-1 0 1,3-2 0,1-5 0,-3 3 0,-2 2 0,-1 0 1,0-4-8,-1 4 0,1-4 0,-1 4-1,1-5 0,-1-1 0,1 0 16,-1 0 0,1 0 0,1-1 46,5-5 0,-5 4 37,5-4 0,1-2 52,-2 2-87,8-7 1,-3 9 0,5-6 21,-4 2-161,4 3 1,-8 5-362,4 0 40,4-8 0,-7 6-563,3-4 961,4 4 0,-14 2 0,7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3:57.701"/>
    </inkml:context>
    <inkml:brush xml:id="br0">
      <inkml:brushProperty name="width" value="0.08571" units="cm"/>
      <inkml:brushProperty name="height" value="0.08571" units="cm"/>
      <inkml:brushProperty name="color" value="#E71224"/>
    </inkml:brush>
  </inkml:definitions>
  <inkml:trace contextRef="#ctx0" brushRef="#br0">1 106 6507,'17'-6'151,"1"0"0,-1 0 0,1 4 5,-1-3 1,0 3 0,1-4-65,-1 4 1,1 2-1,-1 0 1,1 0-68,-1 0 1,1 0 6,-1 0 0,1 6 0,-3 1-24,-3 3 1,1-4-1,-5 4 1,0-1-34,0 1 0,-1-4 1,-3 6-26,2 1 1,2 1 0,-4-1 13,2-1 0,-1 0-63,-5 5 1,0-5 163,0-1 0,-7-7-29,-5 2 0,2-4 0,-1-2-19,-3 0 0,4-2 0,-1-4 0,7-4 0,-2-7 44,4 0 0,4-1 1,2 1-21,2-1 0,7 1 0,-3-1 0,2 3-13,-1 3 1,-1-3-1,4 5 1,-3-2-102,3 1 0,-4 5 1,1-4-363,3 2 0,1-3-53,3 5 0,-7 0 488,1 6 0,0 0 0,5 0 0</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21:59.317"/>
    </inkml:context>
    <inkml:brush xml:id="br0">
      <inkml:brushProperty name="width" value="0.08571" units="cm"/>
      <inkml:brushProperty name="height" value="0.08571" units="cm"/>
    </inkml:brush>
  </inkml:definitions>
  <inkml:trace contextRef="#ctx0" brushRef="#br0">227 419 7563,'0'-9'391,"-1"1"1,-3 10-364,-2 4 1,0-2 0,6 7-31,0 3 0,0 1 0,0 3-190,0-1 1,2-5 0,2 0 23,2 1 1,-1 3 0,-5 1-1043,0 1 1210,8-9 0,-6 7 0,6-6 0</inkml:trace>
  <inkml:trace contextRef="#ctx0" brushRef="#br0" timeOffset="423">105 734 6717,'0'-10'783,"0"2"-615,0 8 1,2 0-209,4 0 0,4 0 66,7 0 1,1 0 0,-1 0-5,1 0 0,-7-2 0,1-1 10,1-3 0,3 0-73,1 6 0,1 0 0,-1 0-203,1 0 0,-7 0-463,1 0 94,0 0 613,5 0 0,1-8 0,-1-2 0</inkml:trace>
  <inkml:trace contextRef="#ctx0" brushRef="#br0" timeOffset="830">70 437 7804,'-17'0'-518,"-1"0"1,7 0 801,-1 0 131,8 0-352,-4-8 0,10 6 0,4-4 1,6 4-99,3 2 1,3 0 0,-1 0-1,1 0-14,-1 0 1,7 0 0,1 0 0,0 0-116,0 0 0,4 0 0,-3 0 0,-1 0 164,0 0 0,6-7 0,-4-3 0</inkml:trace>
  <inkml:trace contextRef="#ctx0" brushRef="#br0" timeOffset="1222">926 18 7954,'0'-10'-50,"0"2"1,-6 22 0,0 3 94,3 3 0,-1 5 0,0 0 1,-2 2-11,2 4 0,-4 2 0,2 2 0,3 0-31,1 0 0,-4 6 1,-2 0-1,0-1-6,1 3 0,-5-6 1,4 6-1,0-3-15,1 1 0,1-2 0,4-6-51,-4 2 0,4-10 1,-6 8-1,3-4 1,-1-4-4,2 1 1,2 3-1,2-6-278,0-2 1,0-1 0,0-3 348,0 1 0,0-9 0,0-1 0</inkml:trace>
  <inkml:trace contextRef="#ctx0" brushRef="#br0" timeOffset="1572">1066 594 7910,'8'-10'177,"-5"3"1,9 7-244,2 0 1,1 0 0,3 0-128,-1 0 0,1 0-49,-1 0 1,0 0 0,1 0-95,-1 0 1,-5 0 335,0 0 0,-8-8 0,3-2 0</inkml:trace>
  <inkml:trace contextRef="#ctx0" brushRef="#br0" timeOffset="1946">1205 437 8225,'-1'15'167,"-3"-1"0,-2-2-141,2 1 1,2 3 0,2 1 0,0 1-93,0-1 0,-2 1 1,-2-1-1,-2 1-62,2-1 1,3 0 0,1 1 0,0-1-42,0 1 0,0-1 1,0 1-32,0-1 1,0-5 0,1-2 199,5-3 0,-4 7 0,6-4 0</inkml:trace>
  <inkml:trace contextRef="#ctx0" brushRef="#br0" timeOffset="2546">1363 123 7917,'11'-2'-482,"1"-4"0,0-2 664,5-4 0,1 5 1,-1 7-61,0 0 1,1 0-1,-1 2-28,1 3 0,-1-1 0,1 8 0,-1 2-5,1 1 1,-1 3 0,3-1-1,1 0-97,2 1 1,0 5-1,-3 2 1,1 3-92,3 3 1,-1 0 0,-6 0-1,1-2-44,-1 2 0,-5 2 1,-2 2-1,-3 0 51,-3 0 1,-2 0 0,-2-1 0,0 1 67,0 0 0,0 0 0,-2-2 1,-2-2 7,-2-2 1,-7 1 0,3 3-1,-1-2 18,-1-2 0,0-8 0,-5 4-31,-1 0 1,1 1-1,-1 1-67,1-10 1,7 1 0,2-9 95,1 1 0,5-2 0,-6-8 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22:02.689"/>
    </inkml:context>
    <inkml:brush xml:id="br0">
      <inkml:brushProperty name="width" value="0.08571" units="cm"/>
      <inkml:brushProperty name="height" value="0.08571" units="cm"/>
    </inkml:brush>
  </inkml:definitions>
  <inkml:trace contextRef="#ctx0" brushRef="#br0">18 490 7380,'0'-18'684,"0"9"1,0 3-572,0 12 1,0 5 0,0 11-22,0 1 1,0 0 0,0-5 0,0 1-198,0 4 0,0-3 0,0 5 0,0-2-96,0 1 1,5-1-1,1-6 1,-2 1-171,-2-1 1,0 1-1,2-1-93,2 1 1,0-7 463,-6 1 0,7-8 0,3 4 0</inkml:trace>
  <inkml:trace contextRef="#ctx0" brushRef="#br0" timeOffset="400">0 455 7799,'2'-16'-247,"4"5"1,-2-5 0,7 5 240,3-5 0,-4 6 0,1 3 78,3-1 0,1 6 1,3-4-12,-1 4 1,-5 2 0,0 0-3,1 0 1,3 0 0,1 2-141,1 4 0,-7-4 0,1 6 85,2-1 1,1 1-1,1 6 1,-3-5-42,-1-1 0,-6 4 0,3-4 0,-1 1-5,-4 5 1,0-1 0,0 1 0,2-2 31,-3 1 0,-1-3 0,-4 0 0,-1-1 12,-3 1 0,-8-6 0,3 4 1,-5-3 67,-1 1 1,-3 0 0,1-4-47,1 4 0,-9-4 0,10 4-15,-3-4 1,1-2 0,1 0-300,1 0 1,-1 0-359,1 0 648,7 0 0,-5 0 0,5 0 0</inkml:trace>
  <inkml:trace contextRef="#ctx0" brushRef="#br0" timeOffset="1029">1100 1 6620,'-11'0'-17,"-1"0"100,-1 0 1,3 0-1,-2 2 23,-1 4 1,-3-3-1,-1 7-11,-1-2 1,6 5-1,1-3 1,-3 2-48,-1-1 0,-3 3 0,1 7 0,-1 3-23,1-3 0,5 4 0,1 0 0,-3 3-6,-2 3 0,1 0 0,1 0 0,3-2 4,-3 2 1,4 2-1,1 2 1,1 0 6,4 0 1,2 0 0,2 0 0,0-2 34,0-4 0,2 2 0,2-6 0,4 0-9,1 0 1,1 4 0,4-5 0,-3-3 11,3-1 0,-4-3 1,1 0-1,3 1-54,1-1 1,3-5-1,-1-2 1,1-1-259,-1 1 1,1-6-1,-1 2 1,1-2-542,-1 2 785,1-5 0,7 7 0,2-8 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22:04.853"/>
    </inkml:context>
    <inkml:brush xml:id="br0">
      <inkml:brushProperty name="width" value="0.08571" units="cm"/>
      <inkml:brushProperty name="height" value="0.08571" units="cm"/>
    </inkml:brush>
  </inkml:definitions>
  <inkml:trace contextRef="#ctx0" brushRef="#br0">1 280 8646,'0'17'6,"0"1"0,6-1 1,-1 0-1,-1 1-3,-2-1 1,4 1-1,0 1 1,-2 3-2,-2 1 1,0 0 0,2-5-1,1-1-63,-1 1 1,-2-1-1,-2 0-24,0 1 0,2-1 0,2 1-4,2-1 1,0-5-110,-6 0 165,0-8 0,-2 3 79,-4-7 0,4-7-34,-4-5 1,4-4-1,2-1 2,0-1 1,0 1-15,0-1 0,0 1-22,0 0 1,6-1 0,2 3-11,1 3 1,-3-2 0,6 7 2,1-3 1,-3 6-1,2-4 27,1 0 1,3 7-1,1-5 1,1 2 12,-1-2 1,-5 4-1,0-4 1,1 4 82,3 2 0,-5 0 1,1 0-10,2 0 0,-5 0 1,3 2-76,2 4 0,-7-2 0,1 6 0,-2-1-159,0 1 0,0-4 0,-6 6-87,0 1 1,5-3-1,1 1 3,-2 3 0,-2-4 0,0 1-523,4 3 756,-4-6 0,13 7 0,-5-5 0</inkml:trace>
  <inkml:trace contextRef="#ctx0" brushRef="#br0" timeOffset="643">804 437 6975,'-8'-10'188,"4"-4"-77,-7 9 0,-1-1-32,-5 6 1,-1 2 0,1 2 16,-1 1 0,3 9 0,1-4-85,3-1 0,5 5 0,-4-6 0,0 2-15,1 3 1,5 3 0,-2 1 2,4 1 1,-4-1-1,0 0 8,2 1 0,4-3 0,4-1 24,2-2 1,8-3-20,-3 3 1,3-2-1,0-6 1,-3 1-18,3-1 0,-4-2 0,-1-4 0,1-2 1,0-1 0,-5-3 1,5 2 0,-2-6 0,4 3 0,-5-3-1,3-2 0,-6-1-4,2-3 0,-4 1 0,-2 0 3,0-1 1,0 6-1,0 1 134,0-3-24,0 6-90,0 1 0,2 7-22,3 0 1,-1 7-14,8 5 0,-8 4 1,2 1-1,-2-1-95,1-5 1,-3 5 0,4-5 0,-2 3-85,2-2 0,-4 3 1,6-5-105,-1 0 0,3 3 303,7-7 0,1 8 0,-1-5 0</inkml:trace>
  <inkml:trace contextRef="#ctx0" brushRef="#br0" timeOffset="1027">1118 227 8204,'0'-17'-1359,"2"5"1792,4 0 37,-4 9-521,6-5 109,-8 8 1,0 8-1,0 3 1,0 5-5,0 1 0,0 1 0,2-1 0,2 1-33,2-1 1,-1 6 0,-5 3 0,0-1-19,0 0 1,0 0-1,2-3 1,2 1-61,2-2 1,0-1 0,-6-3-1,2 1-223,4-1 1,-4 0 0,3 1-247,-3-1 1,4-5 525,0 0 0,8-1 0,-5 7 0</inkml:trace>
  <inkml:trace contextRef="#ctx0" brushRef="#br0" timeOffset="1690">961 507 6959,'12'0'254,"0"0"0,-1 0 0,7 0-192,-1 0 1,1 0 0,-1 0-24,1 0 0,-1 0 0,0 0 0,1 0-37,-1 0 0,1 0 0,-1 0 0,1 0 5,-1 0 1,7 0-1,-1 0 1,-2 0-64,-1 0 1,-3 0 0,1 0 0,-1 0 12,0 0 0,1 0 1,-1 0-1,1 0 3,-1 0 1,-5 0 0,0 0 13,1 0 0,1-2 1,-1-2-13,-1-2 92,-8 0 130,4 6 139,-8-8-222,0 6 0,0-7 0,-2 5 3,-4-2 1,2 0-56,-8 6 0,1 0 0,-7 0-32,1 0 0,5 0 0,0 2-22,-1 4 1,-3 2-1,1 5 21,3-1 0,-1 0 0,7 5-10,2 1 0,2-1 1,2 0-35,0 1 0,0-1 0,0 1-49,0-1 1,6-5-1,2-2 1,-1-1-189,1 1 0,6-6 1,-3 2-1,5-4-143,1-2 1,3 6-1,1-1 408,2-1 0,1-2 0,-7-2 0</inkml:trace>
  <inkml:trace contextRef="#ctx0" brushRef="#br0" timeOffset="2387">1957 524 8020,'-12'0'-441,"0"0"1,-1 0 536,-3 0 1,-1 0 0,-1 0-30,1 0 1,0 0-37,-1 0 1,3 8 0,1 4 55,2 3 1,8-3 0,-1-1-173,3 3 0,2 1 0,0 3 56,0-1 1,2-5-2,3 0 0,5-8 0,8 1-47,-1-3 1,1-2 0,-1-2 29,0-3 0,1 1 1,-1-8 6,1-2 0,-1-1 0,-1-3 14,-5 1 0,3-1 1,-8 1-1,0 0 17,1-1 0,-5-5 1,4 0-29,-4 1 0,-2-3 0,0 2 0,0-1 0,0 1 30,0 0 1,0-6 0,0 5 0,0 3 35,0 2 0,0 1 0,0 1 0,0-1 43,0 1 0,0-1 0,0 1 13,0-1 1,-2 7 23,-4-1 0,4 1 94,-5 1-92,7 2 1,-2 8 0,-4 0 1,4 2-38,-4 4 1,4 4 0,2 7-58,0 0 0,0 7 0,0-1 0,0-2-19,0-1 1,0 3 0,0 2 0,0 0 10,0 1 1,0-1 0,0-4 0,0 5-9,0 1 0,0-6 0,0 2 0,0-3-53,0-3 1,6 6 0,0 1-41,-2-3 1,4-2-1,-3-1-319,-1-1 0,6-5-92,2 0 0,-3-8 502,3 1 0,0-3 0,5-2 0</inkml:trace>
  <inkml:trace contextRef="#ctx0" brushRef="#br0" timeOffset="2843">2516 18 8204,'0'-10'-320,"0"2"0,0 10 0,0 4 434,0 6 0,-6 3 1,0 5-1,2 1-77,2 2 1,-4 8-1,1-2 1,1 4 10,2 2 1,-4 0 0,-2 0-1,0 0 20,1 0 1,-5 2 0,4 2 0,-2 1-1,-3-1 0,3-2 0,0-2 0,3-2-37,3-4 0,-4 4 1,2-6-1,0 2-42,-1 0 1,5-7 0,-4 1-1,4-4-188,2-1 0,-6-1 0,0 1-142,2-1 1,3 1 192,1-1 1,1-7 147,5-4 0,4-4 0,7-2 0</inkml:trace>
  <inkml:trace contextRef="#ctx0" brushRef="#br0" timeOffset="3220">2620 629 8204,'10'-8'-900,"0"6"1081,-4-4 0,3 4-120,9 2 1,-7 0 0,1 0-11,2 0 0,1 0 0,3 0-20,-1 0 1,1 0-1,-1 0-219,1 0 0,-7 0 0,1 0-181,1 0 0,-3 0-303,2 0 672,-8 0 0,11 0 0,-5 0 0</inkml:trace>
  <inkml:trace contextRef="#ctx0" brushRef="#br0" timeOffset="3570">2760 507 8162,'-10'7'161,"3"-3"1,7 8-106,0 2 1,0 1-1,0 2-13,0 1 1,0-1 0,0 1 0,0-1-45,0 1 1,0-1 0,0 1 0,0-1-55,0 1 1,0-1 0,0 1-266,0-1 0,0 1-110,0-1 0,0-5 20,0-1 410,0-7 0,7 12 0,3-7 0</inkml:trace>
  <inkml:trace contextRef="#ctx0" brushRef="#br0" timeOffset="4403">2952 35 7510,'12'0'-251,"0"0"0,-7 0 511,7 0 1,0 0-160,5 0 1,1 0-1,-3 2 1,-1 2 26,-3 2 1,1 0-1,5-4-6,1 3 0,-1-1 0,1 6-20,-1-2 0,1 5 0,-1-1-76,1 3 1,-3 3 0,-1-1 0,-5 1-16,-1-1 0,4 1 0,-4-1 1,-1 3-53,1 3 0,4-4 1,-4 7-1,-1-3 30,1 0 0,0 6 0,-4-4 0,2 3 49,-3 3 0,-1-4 1,-2 0-1,0 0-1,0 0 0,0-5 0,0 3 0,0-2-9,0 0 1,0 7 0,0-7 0,0-2-12,0-1 0,0 3 1,0 0-1,0-1 12,0-3 0,-5-2 0,-3 1 0,0-1 43,0 1 0,-3-1 0,3 1 1,0-1 0,0 1 1,-3-7-1,3 1-41,-2 2 0,1 1 0,-5 1 1,4-3-15,2-1 1,-3-6 0,3 5-103,-2 3 0,5-4-167,-7 1 1,6-5-494,-6 6 185,9-8 0,-7 3 559,4-7 0,4 0 0,-6 0 0</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22:10.540"/>
    </inkml:context>
    <inkml:brush xml:id="br0">
      <inkml:brushProperty name="width" value="0.08571" units="cm"/>
      <inkml:brushProperty name="height" value="0.08571" units="cm"/>
    </inkml:brush>
  </inkml:definitions>
  <inkml:trace contextRef="#ctx0" brushRef="#br0">71 333 7619,'9'7'71,"-3"5"1,2 4 0,-2 1-1,-2 1-54,-2-1 1,-2 0 0,0 1-80,0-1 1,0 7-1,0-1 1,0-2-147,0-1 0,0-3 0,0 1-36,0-1 1,0-5-1,0-1-97,0 3 341,0-6 0,0 0 0,0-8 0</inkml:trace>
  <inkml:trace contextRef="#ctx0" brushRef="#br0" timeOffset="429">1 333 7699,'0'-18'-446,"0"7"1,2 1 0,2 0 486,2 0 0,1 5 1,-3-7-1,4 0 85,2 3 0,-5-1 0,7 4 15,2-5 0,1 1 0,3 0 0,-1 2-60,1 4 1,-1-3-1,1 1 1,-1 2-8,0 2 0,1-4 0,-1 0-47,1 3 1,-1 1-1,1 2 22,-1 0 0,-5 0 0,0 2-96,1 3 1,-5-1 0,-2 8 4,-4 1 1,3 3-1,1 1-38,-2 1 0,-2-1 0,-4 1 49,-4-1 1,4-5 0,-5-2 0,1-1-10,0 1 1,-8-6-1,3 4-6,-5-1 1,-3-3 0,-2 6 0,-3-2-27,3-4 0,1-2 0,3-2-66,0 0 1,-1 0 0,1 0-137,-1 0 1,7 0 273,-1 0 0,8-8 0,-12-2 0,7-7 0</inkml:trace>
  <inkml:trace contextRef="#ctx0" brushRef="#br0" timeOffset="937">961 71 6612,'0'-12'82,"-2"2"148,-3 3 1,1 1-172,-8 6 1,6 0-1,-5 0 1,-1 2-25,2 4 1,-3-3 0,5 7 0,-2 0 23,-3 0 1,3 1 0,-2 7 0,-1-1-34,-3 1 0,5 5 0,-1 2 0,-2 0-3,-1 1 0,3 5 0,1-2 1,-1 4 8,2 2 1,1-2 0,5-2-1,-2-2-22,2 2 0,2 0 0,2 0 0,0-4 7,0-2 1,0 4 0,0-5 0,2-3-2,4-2 1,2-1-1,5-3 1,-1-1-9,1-2 0,3-3 0,3 3 0,3-6-147,1-4 0,0 0 0,-3 2 0,1 1-237,2-1 1,2-2 0,-3-2 375,1 0 0,8-8 0,-4-1 0</inkml:trace>
  <inkml:trace contextRef="#ctx0" brushRef="#br0" timeOffset="1287">1241 245 7750,'-10'0'102,"2"0"-8,8 0 1,0 8 0,0 4 0,0 3-90,0 3 0,0 5 0,0 0 0,0 1-25,0 1 0,0-4 1,2 6-1,2-1-61,2-5 1,0-2 0,-4-1 0,2-1-439,2 1 1,1-1 188,-1 1 0,-2-3 330,8-3 0,-1-4 0,7-8 0</inkml:trace>
  <inkml:trace contextRef="#ctx0" brushRef="#br0" timeOffset="1883">1381 210 7557,'11'0'252,"1"0"1,-6 0 0,3 2-236,-1 4 1,0 4-1,-4 7 1,2 1 0,-1-1 1,-5 1-1,2 1-44,4 4 1,-4-3 0,4 3-1,-4-1-30,-2 1 1,0-4 0,0 4 0,0-3 42,0-3 1,0 1-1,0-1-12,0 1 0,0-1 18,0 1 1,0-7 24,0 1-12,0-8 1,0 2 0,-2-10-15,-4-2 1,4-2 0,-4 2-30,4-5 0,2 1 1,0-2 19,0-1 0,2-3 0,2-1 7,2-1 1,2 7-1,-2-1 13,5-2 1,-1 5 0,2-1 19,1 2 1,3 2-1,1 6 50,1 0 1,-1-5 0,1-1-15,-1 2 1,1 2 0,-1 2 2,0 0 1,1 6 0,-1 2-22,1 1 1,-8-3-1,-3 6-64,1 1 0,-6 3 0,4 1 0,-4 1-58,-2-1 1,0 1-1,0-1-112,0 1 0,-6-7 1,0 1-204,2 2 1,-3-5-1,-1 1-293,-2-2 689,6-2 0,-4-6 0,8 0 0</inkml:trace>
  <inkml:trace contextRef="#ctx0" brushRef="#br0" timeOffset="2308">1852 560 7671,'12'0'-305,"-1"0"1,-5 0 0,6 0 457,1 0 0,3 0 0,-1-2 12,-3-4 1,4 2-81,-5-8 0,-3 7 0,0-5 0,-2 0 63,-1 1 1,1 3-144,-6-6 1,0 0 7,0-5 0,-2 7-28,-3 4 0,1 4-59,-8 2 0,6 0 0,-5 2 54,-3 4 0,4-2 0,1 8 0,1 1 24,4 3 1,0-1-1,0-1 1,-2-2 28,2 1 1,3 3-1,1 1-10,0 1 1,1-3 0,3-1-1,4-5 13,2-1 1,-4 4-1,5-6-77,3-2 1,1-1-1,3 1-144,-1 2 1,1 0 0,-1-6-401,1 0 0,-7-2 585,1-4 0,0-3 0,5-9 0</inkml:trace>
  <inkml:trace contextRef="#ctx0" brushRef="#br0" timeOffset="2623">1643 315 7932,'9'0'-540,"-1"0"1,-6 0 688,4 0 0,-2 0 1,7 0-57,3 0 1,1 0-1,1-2 1,-2-2-22,-3-1 0,1-1 0,5 6 0,1 0-49,-1 0 1,1 0-1,-1 0 1,1 0-180,-1 0 1,1-6 0,-1 0 0,0 2-144,1 2 0,-1 2 0,1 0 299,-1 0 0,1 0 0,-1 0 0</inkml:trace>
  <inkml:trace contextRef="#ctx0" brushRef="#br0" timeOffset="2996">2690 1 7625,'0'17'130,"0"1"0,-2-1 1,-1 1-35,-3-1 0,-2 8 0,4 3 1,-2 1-27,2 0 0,-3 2 0,-1 8 0,0 1-71,0-1 0,1 4 0,3 0 0,-4-1 33,-2 1 1,4 4 0,-3-5 0,1 1-26,4 0 0,-4-3 0,2-7 0,1-2-91,-3-1 0,6-7 0,-6 4 0,2-2-64,1-3 0,-1-3 0,6-2-376,0 1 0,0-6-478,0-1 1002,8-7 0,1 4 0,9-8 0</inkml:trace>
  <inkml:trace contextRef="#ctx0" brushRef="#br0" timeOffset="3422">2882 647 7466,'0'-12'-109,"0"1"1,0 5 660,0-6-321,0 8 0,2-3-193,4 7 0,-2 0 0,8 0-67,1 0 0,-3 0 1,2 0-1,1 0 10,3 0 1,-5 0 0,1 0-1,2 0 2,1 0 1,3 0-1,-1 0 1,1 0 15,-1 0 0,1 0 0,-1 0-160,0 0 1,1 0-306,-1 0 1,1 0 70,-1 0 0,-5 0 395,0 0 0,-9-8 0,5-2 0</inkml:trace>
  <inkml:trace contextRef="#ctx0" brushRef="#br0" timeOffset="3788">3092 403 6946,'0'11'320,"0"1"1,-6-6 0,0 5-239,3 3 0,1-4 0,2 1 0,0 3-8,0 1 0,0 3 0,-2-1 0,-2 1-36,-2-1 0,0 6 1,6 1-1,0-3-26,0-1 0,0-3 1,0 0-62,0 1 0,0-1 0,0 1-234,0-1 0,0-5-578,0 0 162,0-1 699,0-1 0,8-2 0,2-8 0</inkml:trace>
  <inkml:trace contextRef="#ctx0" brushRef="#br0" timeOffset="4401">3406 176 7932,'12'0'-320,"0"0"219,-1 0 0,7 0 0,-1 0 0,1 0 462,-1 0 0,-5 1-239,-1 5 1,-1-2 0,4 6-1,-5 0-52,-1-1 1,6-3 0,-4 6 0,1-1-105,1-1 1,-1 11 0,5-3-1,-2 1 5,-3 1 0,1-1 0,3 2 0,-1 5-7,-2 1 0,-1 0 1,7 4-1,-3-2 38,-3 2 0,3-4 1,-5 1-1,0-1-1,-4 0 0,1-6 1,-1 4-1,-2-1 15,-2-1 0,-2 2 1,0-3-1,0 1-2,0-2 0,-6-1 1,0-3-1,3 1 0,1-1 1,-6 0-1,-2 1-9,0-1 0,1-5 1,3 0-70,-6 1 1,3-5 0,-3 0-213,-2 0 0,-1-6-481,-3 3 757,1-3 0,-1-2 0,1 0 0</inkml:trace>
  <inkml:trace contextRef="#ctx0" brushRef="#br0" timeOffset="5733">4437 437 7982,'0'18'82,"2"1"0,2 3-66,1 1 0,1 0 0,-6-5 0,0 1-88,0 4 0,0-3 0,0 3 0,0-3-65,0-3 0,6 0 1,0 1-109,-2-1 113,-2-7 0,0 6-167,4-5 208,-5-3 1,7-2 116,-8-12 0,0-4 0,0-7-2,0-1 1,-6-5 0,1 0-1,1 0-14,2-3 0,0 5 1,-2-6-1,-2 2-4,2 3 1,2-3 0,2 2 0,2 1 11,4 3 0,-4 1 0,6 3 0,-2 1 34,-1 3 0,9 1 0,-2-4 0,3 5-16,3 1 1,-1-4 0,1 7 0,-1 1-2,0 2 0,1 2 0,-1 0 1,1 0 38,-1 0 1,1 0-65,-1 0 1,-1 7 0,-5 5-22,-5 4 0,-4 1 0,-2 1-31,0-1 0,-2-1 0,-2-3 0,-3-1 18,-3 1 1,-2-3 0,-7 0-1,-3-1 14,-1 1 0,0-6 0,5 4 1,-1-2-19,-4-1 0,3 1 0,-3-6 1,4 0-217,1 0 1,7 0-370,-1 0 613,8 0 0,-11-7 0,5-3 0</inkml:trace>
  <inkml:trace contextRef="#ctx0" brushRef="#br0" timeOffset="6121">5223 193 7200,'-12'6'224,"2"2"1,1-1-173,-1 1 0,4 6 1,-4-3-1,1 5-19,-1 1 1,4 7 0,-5 1-1,-1 2-10,2 4 1,2 2 0,8 0 0,-1-2-1,-5-2 0,4 0 0,-4 6 0,4-2-46,2-4 1,6 4 0,2-6-1,1 3-147,5-1 0,1-8 0,3 2 0,-1-3-153,1-3 1,5 1-1,0-3 323,-1-3 0,5 3 0,0-5 0</inkml:trace>
  <inkml:trace contextRef="#ctx0" brushRef="#br0" timeOffset="6750">5799 490 7912,'-10'-8'-182,"3"6"0,5-11 0,-2 5 0,-4 0 307,-2 0 1,-1 2 0,-7 6-14,1 0 1,-1 0 0,1 0-34,-1 0 1,1 0 0,-1 2-50,1 4 1,5 2 0,3 6 3,1-3 1,-4 1 0,6 5 0,1 1-32,-3-1 0,6 1 0,-4-1 1,4 1-10,2-1 0,0 1 1,0-1-5,0 1 0,8-3 0,3-3-47,5-6 0,0-3 0,-3 1 1,1 2-35,5-2 0,-1-4 0,5-4 38,-4-2 1,-1-5-1,-3 3 1,-1 0 15,-3 0 1,-5-5-1,4 1 58,-2-3 0,3-3 0,-5 1-5,-2-1 0,-2 1 0,0 1 100,4 5 24,-4-5-101,5 14 0,-7-4 0,0 12-34,0 6 0,0 3 0,0 3-14,0-1 0,0 1 1,0-1-359,0 1 1,2-7 0,4-1-126,6-2 0,3-1 492,3-1 0,-1-4 0,1 6 0</inkml:trace>
  <inkml:trace contextRef="#ctx0" brushRef="#br0" timeOffset="7109">6218 525 7912,'0'-12'-403,"0"1"0,0 5 601,0-6 0,0 6 16,0-5 0,-8 5-24,-3-6 1,1 8-108,-2-2 1,1 6-1,-7 6-84,1 6 0,5-2 0,3 1 0,-1 3-20,0 1 1,6 3-1,-2 1-11,4 5 65,2-5 1,0 6-1,0-7-26,0-1 0,2-1 0,4-3 0,6-1-228,3 1 0,5-5 1,1-2-17,2-4 1,1 4-1,-7 0 1,1-3-50,-1-1 1,1-2-1,-1 0 286,0 0 0,1-7 0,-1-3 0</inkml:trace>
  <inkml:trace contextRef="#ctx0" brushRef="#br0" timeOffset="7354">6515 403 7758,'0'-18'-627,"0"8"857,0 3 0,0 9-145,0 3 0,0 5 0,0 8 0,0-1-38,0 0 0,0 1 0,0-1 0,0 1-143,0-1 0,0 7 1,0-1-1,0-2-225,0-1 1,0-3 0,0 1-80,0-1 0,2 1 400,4-1 0,-4 0 0,6 1 0</inkml:trace>
  <inkml:trace contextRef="#ctx0" brushRef="#br0" timeOffset="7808">6375 560 6836,'18'0'287,"-1"0"1,1 0-188,-1 0 0,1 0 0,-1 0 1,1 0-47,-1 0 1,1-2-1,-1-2 1,0-2-35,1 2 1,-1 2-1,1 2 1,-1-2-22,1-3 1,-1 3-1,1-4-101,-1 4 0,1-4 96,-1 0 0,-5 0-91,-1 6 103,-7 0 76,4 0 0,-10 2-49,-4 4 1,2 4 0,-7 7-19,-3 1 0,6-1 0,1 1 0,1-1 17,0 1 1,0-1-1,6 1-28,0-1 1,0-5 0,2-1-12,4 3 1,-2-6 0,7-3-78,3-3 0,2-2 0,1 0 0,0 0 12,1 0 0,-1 0 0,1 0 0,-1-2-370,1-3 0,-1 1 0,1-6 442,-1 2 0,1-5 0,-1 3 0</inkml:trace>
  <inkml:trace contextRef="#ctx0" brushRef="#br0" timeOffset="7979">6899 437 7912,'-7'-9'-467,"5"-1"914,-4 4 70,4 4-1241,2-5 0,2 7-81,4 0 805,-4 0 0,13 7 0,-5 3 0</inkml:trace>
  <inkml:trace contextRef="#ctx0" brushRef="#br0" timeOffset="8479">7091 542 7651,'16'18'238,"-4"-1"0,-3 1 0,-5-1-212,2 1 0,0-7-178,-6 1 0,0 0-131,0 5 1,-2-7 18,-4-4 236,4 3 41,-6-7 0,8-2 57,0-11 1,0-5 0,0-1-43,0-1 0,6 1 0,2-1 1,2 3-21,3 3 1,-3-4 0,2 5-1,1-3 75,3 3 0,1-5 1,1 6 0,-1 1 1,0 1-1,1 8 52,-1 0 1,-5 0-1,0 0-76,1 0 1,-3 6 0,0 1 0,-1 1-44,1 0 0,-6 6 0,4-3-68,0 5 1,-7 1 0,5 1-224,-4-1 1,-2 1 0,0-1-412,0 1 0,0-7 685,0 1 0,8-1 0,2 7 0</inkml:trace>
  <inkml:trace contextRef="#ctx0" brushRef="#br0" timeOffset="9120">7860 472 7810,'0'-17'-15,"0"7"1,-2-3-1,-4 7 25,-6 2 1,3-4 0,-3 2 20,-2 3 1,-1 1-1,-3 2 85,1 0 0,0 2 0,-1 1-123,1 3 1,-1 8-1,1-3-159,-1 5 0,3 1 1,1 1 92,2-1 0,9-5 0,-3 0 0,4 1 1,4 1-1,4-1 56,5-1 1,5-8-1,1 2 42,1-4 0,-1-2 0,1 0 1,-1 0 50,1 0 1,-1 0 0,0-2 0,1-2 56,-1-2 1,1-6-43,-1 7 0,1-9 1,-3 2 16,-3-3 1,2 3-54,-9 1 1,1 5-1,-4-4 181,4 2-89,-4 2-171,6 6 0,-8 2 1,0 4-9,0 6 1,0 3-1,0 3 1,0-1-39,0 1 1,5 5-1,1 0 1,-2-1 23,-2-3 0,-2 4 1,0 1-1,0-1 3,0 2 0,0-5 0,0 3 1,0-4 17,0-1 0,0-1 0,-2 1 1,-2-1 91,-2 1 0,-1-7 1,1 1 56,-6 1 0,3-5 1,-3-2 49,-2-4 0,-1-2 1,-3 0-50,1 0 1,1-2-107,5-4 1,-3-4-1,8-7-39,2 0 1,4-1 0,4 1 0,4 1-262,2 4 1,-4-9 0,5 4 280,3-3 0,1-7 0,3 0 0</inkml:trace>
  <inkml:trace contextRef="#ctx0" brushRef="#br0" timeOffset="10145">8366 106 7689,'12'-6'-437,"0"0"0,-7-6 651,7 7 94,-8-9-79,11 12-123,-13-6 1,6 10 0,-8 4-16,0 6 0,-6 3 0,-1 5 1,-1 1-53,0 2 0,-4 10 0,5 0 1,-1 6-42,0 0 0,0 4 1,4-1-1,-1 1 41,1 0 1,2 3 0,2-5 0,0 0-116,0 1 1,-6-5 0,0 4 0,2-4 74,2-2 1,0 0-1,-1 0 1,-3-2-64,2-4 0,0 2 0,0-8 0,-2-2-138,2-1 1,2-3 0,2 1-696,0-1 325,0-7 572,8-2 0,2-8 0,7 0 0</inkml:trace>
  <inkml:trace contextRef="#ctx0" brushRef="#br0" timeOffset="10521">8576 560 7304,'10'-2'268,"-5"-4"0,5 4-216,2-4 0,3 4 0,3 2 0,-1 0-20,1 0 1,-1 0 0,1 0-1,-1 0-41,0 0 0,1 0 0,-1 0 0,1-2 35,-1-3 0,1 3 1,-1-4-1,1 4-259,-1 2 0,-5 0-1199,-1 0 1432,-7 0 0,4 0 0,-8 0 0</inkml:trace>
  <inkml:trace contextRef="#ctx0" brushRef="#br0" timeOffset="10883">8803 368 7701,'10'-10'114,"-3"2"1,-7 10 1,0 4 1,0 4 0,0 9-75,0 4 1,0-3 0,0 3 0,0-2-41,0 3 0,0-3 1,0 6-1,0-2 44,0-3 0,0 3 1,0-2-1,0-1-161,0-3 0,2-2 1,2 1-1,2-1-33,-2 1 1,-2-1-1,-2 1-65,0-1 0,2-7 1,2-2-558,1-1 253,1-5 517,2 6 0,-6-8 0,6 0 0</inkml:trace>
  <inkml:trace contextRef="#ctx0" brushRef="#br0" timeOffset="11584">9222 88 7869,'12'0'-160,"-1"0"-245,3 0 1,1 0 425,3 0 0,-6 0 1,-1 2 120,3 4 1,1-4-1,3 6-37,-1-1 1,6-3 0,1 6 0,-3-2-56,-1-4 1,-3 3 0,0 1-1,3 0 9,3 0 1,-3 5 0,3-3 5,-4 0 0,-3 5 1,-3-3-1,-1 3-96,2 3 1,-5 1-1,1 3 1,0 3-29,-1 2 1,-5-4 0,4 6 0,-2 2 46,0 2 1,1 2 0,-3 0-1,2 0 6,-2 0 1,-2-6 0,-2 0 0,0 0 9,0-1 1,0 3 0,0-8 0,0 0 19,0 2 1,0-5 0,-2 3 0,-2-3 22,-2-3 1,-5 0 0,5 1 0,0-3 47,-2-3 0,4 4-82,-7-5 1,5 3 0,-4-1 0,1-3-18,-1-2 0,4 4-740,-6-7 45,8 9 699,-11-12 0,5 6 0,-7-8 0</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22:23.257"/>
    </inkml:context>
    <inkml:brush xml:id="br0">
      <inkml:brushProperty name="width" value="0.08571" units="cm"/>
      <inkml:brushProperty name="height" value="0.08571" units="cm"/>
    </inkml:brush>
  </inkml:definitions>
  <inkml:trace contextRef="#ctx0" brushRef="#br0">18 227 8219,'0'-17'-1583,"0"-1"2120,0 1 161,0 0-253,0 7-194,0 2 0,2 10-202,3 4 1,-3 4 0,4 7 0,-4 0-26,-2 1 0,0 5 0,2 0 0,2 1-71,2 1 0,0-4 1,-6 7-1,0-3 17,0-4 0,0 4 0,0-1 0,2-3-42,3-2 0,-3-1 0,4-1-283,-4 1 152,-2-1 198,0-7-47,0-2 0,-6-16 1,-1-4 42,-3-3 1,0-9-1,-2 1 1,7 2 2,3 1 1,-4-3 0,0-2 0,2 0-21,2-1 1,2-3 0,2 4-1,2 0 8,2 0 1,7-4 0,-3 5 0,2 3 9,-1 2 0,-1 7 0,4 2 0,-3 2 12,3 5 0,-4 1 1,1 2-1,3 0 4,1 0 0,5 0 1,1 0-1,2 0 4,-1 0 1,-3 2 0,-1 1-4,-1 3 1,-1 2 0,-3-4-1,-3 4 27,-2 1 0,-2 3-43,-6 5 0,0 1 0,-2-3 0,-4-1-20,-6-2 1,-3-1 0,-3 5 0,1-3-19,-1-1 0,1-6 0,-1 4 0,1-1 5,-1 1 1,1-6 0,-1 2-327,1-4 0,5 3-253,1 1 619,7 0 0,-12-6 0,7 0 0</inkml:trace>
  <inkml:trace contextRef="#ctx0" brushRef="#br0" timeOffset="425">996 70 6891,'-8'-9'141,"-4"3"0,-3 4 84,-3 2 0,1 0-146,-1 0 1,1 0-1,-1 2 1,1 2-48,0 1 0,1 9 0,1-2 39,-3 3 0,4 8 1,-9 1-1,6-3-91,5-2 1,-3 7 0,5 1 0,-2 2 48,1 0 0,7-6 0,-2 6 0,4 1-21,2-3 1,0 4 0,0-6-1,0 0-29,0 0 1,2 5 0,2-7-1,3-2-66,3-1 0,0-3 0,3 1 0,-1-3-85,2-3 1,1 1 0,5-7-1,1 0-109,2 2 0,6-6 0,-5 3 281,-3-3 0,-2-2 0,-1 0 0</inkml:trace>
  <inkml:trace contextRef="#ctx0" brushRef="#br0" timeOffset="918">1205 367 7801,'-9'0'-640,"1"0"754,8 0 0,2 0 0,4 0-22,5 0 1,5 0 0,1 0 33,1 0 1,-1-2 0,1-2-47,-1-2 0,6 1 0,1 5 1,-3 0 28,-2 0 1,-1-2 0,-1-2-331,1-2 1,-1 0 0,1 6-358,-1 0 1,-5 0-400,-1 0 977,-7 0 0,12 0 0,-6 0 0</inkml:trace>
  <inkml:trace contextRef="#ctx0" brushRef="#br0" timeOffset="1366">1362 192 6176,'0'-9'1766,"0"1"-1580,0 8 0,0 2 0,0 4-16,0 5 0,6-1 1,0 2-123,-2 1 0,-2 9 0,-2 1 0,0-2-65,0-1 1,0-1 0,0 2-1,0 3-20,0-3 1,0-2 0,0-1 0,0-1-143,0 1 1,0-1-1,0 1-269,0-1 0,0 1-144,0-1 1,2-1 591,4-5 0,3-3 0,9 0 0,-1 2 0</inkml:trace>
  <inkml:trace contextRef="#ctx0" brushRef="#br0" timeOffset="2036">1677 18 7648,'11'-2'-709,"1"-4"0,-6 4 975,6-4 0,-1 4 0,7 2-178,-1 0 1,1 0-1,-1 0 38,1 0 0,-7 0 0,1 0 7,1 0 1,1 2-1,0 2-14,-3 2 1,1 6 0,3-5-43,-3 3 0,4-4 0,-5 6-20,5 1 0,-1-3 0,-1 0 0,-4-1-20,-3 1 0,5 2 0,-4 5-24,1 1 1,-5-1 0,2 0-1,-4 3-157,-2 3 0,0-3 0,0 5 0,0-2 88,0 0 1,0 3-1,0-5 1,0 4 15,0 2 0,-6-5 0,-2 3 0,1-2 61,-1 0 1,-4 1-1,5-5 1,-3 2 5,-4 3 0,1-1 0,-1-5 0,2-1 1,-1 0-1,-3-1 0,1-2 0,1-3 1,3 3-1,-3 1 0,-2 1 0,1-3 1,1-3-1,3 0 0,-3-2 0,-1-1 1,-1-1-1,3 0 0,1 0 0,-2-2 1,1 0-28,1 1 0,-3-3 0,5 6 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23:30.200"/>
    </inkml:context>
    <inkml:brush xml:id="br0">
      <inkml:brushProperty name="width" value="0.08571" units="cm"/>
      <inkml:brushProperty name="height" value="0.08571" units="cm"/>
      <inkml:brushProperty name="color" value="#E71224"/>
    </inkml:brush>
  </inkml:definitions>
  <inkml:trace contextRef="#ctx0" brushRef="#br0">245 1 6897,'10'0'186,"-3"0"0,-5 0-45,4 0-53,-4 0 1,8 0 52,-4 0 18,-4 0-88,5 8 0,-7 1-51,0 9 0,0-6 1,0-1-17,0 3 1,0 1 0,-2 3-1,-1-1-11,-3 1 1,0-1-1,6 1 15,0-1 0,-2 1 0,-2-1 0,-2 0 0,2 1 0,2-1 0,2 1 0,0-1 1,0 1 0,0 5 0,0 0 0,0-1-2,0-3 0,0-1 1,0-1-1,0 0-2,0 1 0,0 1 0,-1 3 0,-3 1-1,-2-2 0,0-1 0,6-3 1,0 3-22,0 3 1,-2-4-1,-2 5 1,-2-5-2,2-2 0,3 7 0,1-1 0,-2-2 10,-4-1 0,4 3 0,-4 0 1,4-1 30,2-3 1,0-1 0,0-1 0,0 0-11,0 1 0,-2-1 0,-2 1 0,-2-1 7,3 1 1,1-1 0,2 1 0,0-1 25,0 1 0,-2 1 0,-2 2-41,-2 3 1,0-1 0,6-6 0,0 1 3,0-1 0,0 1 0,0-1 7,0 1 0,-2-3 1,-2-1-1,-2-2 12,3 1 0,1-3 0,2 1-6,0 3 0,0 2-110,0 1 1,0 0-122,0 1 1,0-6 92,0-1 0,0 1-277,0 5 1,0-5 0,0 0-4,0 1 1,0-3 395,0 2 0,0-7 0,0 7 0,7-8 0,3 4 0</inkml:trace>
  <inkml:trace contextRef="#ctx0" brushRef="#br0" timeOffset="470">0 1765 7722,'0'-12'-522,"0"1"1,0 5 668,0-6-45,0 8 1,2-4 42,4 8 1,-2 2 39,8 4 1,-6-4-23,5 4 1,1 2-98,5-2 1,1-1 0,-3-3 0,-1 2-168,-2 2 1,-7 0 36,7-6 1,-2 2 0,3 2-434,-1 1 1,-6 3 45,5-2 0,-5-4 451,6 4 0,-8-4 0,4-2 0</inkml:trace>
  <inkml:trace contextRef="#ctx0" brushRef="#br0" timeOffset="806">385 1625 6598,'-10'10'195,"2"0"19,8-5-64,-8-3 0,7 8-55,-5-4 0,4 4 0,0 5-71,-4-3 1,4 3 0,-6-5 0,2 2-29,1-1 0,-3-1 1,4 3-1,-4-1-175,-1 2 1,3-1-1,-6 1 1,0-2 178,3 1 0,-7 3 0,7 1 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23:45.671"/>
    </inkml:context>
    <inkml:brush xml:id="br0">
      <inkml:brushProperty name="width" value="0.08571" units="cm"/>
      <inkml:brushProperty name="height" value="0.08571" units="cm"/>
      <inkml:brushProperty name="color" value="#E71224"/>
    </inkml:brush>
  </inkml:definitions>
  <inkml:trace contextRef="#ctx0" brushRef="#br0">1 67 6598,'11'6'58,"0"-1"1,0 1 57,6-6 0,-6 0-35,0 0 1,0 0-30,6 0 1,-6 0-20,0 0 1,-5 0 0,5 0-37,2 0 0,2-6 1,1 1-1,1 1 1,0 2 0,5 2 1,0 0-1,1 0 34,1 0 1,2 0-1,7 0 1,-1-2 13,-5-3 0,10 3 1,-3-4-1,1 5-13,0 1 1,-1 0 0,-1-2 0,0-2-23,1-1 0,3-1 0,-2 6 0,-4 0-25,1 0 0,-1 0 0,3 0 0,-1 0 5,1 0 1,-1 0 0,2 0 0,2 0 57,2 0 1,0 0-1,-4-2 1,2-2-4,2-1 0,6-1 0,-6 6 0,0 0 57,1 0 0,-4 0 1,4 0-1,-1 0-35,0 0 0,2 0 0,-4 0 1,0 0-42,-5 0 1,7 0 0,-6 0-1,0 0 0,-3 0 0,2 0 0,-5 0 0,3 0-11,-2 0 0,3 0 0,-5 0 0,2 0 16,0 0 0,-2 0 0,2 0 0,-4 0 16,0 0 0,-4 0 0,6 0 0,0 0 8,0 0 0,-4 0 1,6 0-1,0 0 1,-2 0 0,0 0 0,-6-2 0,4-1 9,2-3 0,-5 1 0,1 5 0,-4 0-68,-1 0 0,0 0 1,-1 0-281,1 0 0,-6 0-261,0 0 1,-7 7 291,2 4 0,-12-3 0,-5-1 0,-6 0 251,-5 4 0,-4 4 0,-7 2 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23:46.654"/>
    </inkml:context>
    <inkml:brush xml:id="br0">
      <inkml:brushProperty name="width" value="0.08571" units="cm"/>
      <inkml:brushProperty name="height" value="0.08571" units="cm"/>
      <inkml:brushProperty name="color" value="#E71224"/>
    </inkml:brush>
  </inkml:definitions>
  <inkml:trace contextRef="#ctx0" brushRef="#br0">34 201 6639,'2'9'177,"2"-1"-36,1-1 0,1 2 1,-6 8-1,1-2-55,5-4 0,-4 4 0,3-2 0,-3 5-18,-2 4 0,2 1 0,2-7 0,1 1-53,-1 0 1,-2-1 0,-2 1-101,0 0 1,0-1-1,0 1-183,0 0 0,0-6-228,0 0 218,0-7 1,-6 1 158,1-10 1,-6 1 0,5-7 109,2-2 0,-3-2 0,2-3 0,-1-3 4,-1-1 0,5 0 0,-6 5 0,3 0 52,-1 1 0,1-1 1,5 0-1,0 1-14,0-1 1,1 0 0,3 1 80,2-1 0,5 6 1,-4 2-1,1-1 83,-1 1 0,6 3 0,-2-3 0,4 2-107,2 3 1,-1-3-1,1 1 1,0 1-11,-1-3 1,1 6-1,0-3 1,-1 3 17,1 2 0,0 0 0,0 0-138,-1 0 1,1 0 0,0 0 14,-1 0 1,1 7-46,0 4 0,-8-1 1,-4 1-15,-3 2 0,-2-4 0,0 2 51,0 2 0,-7 0 0,-2 0 0,-3-4-29,1-1 1,0 3 0,-5-4-1,-3 1 51,-3-1 0,5 1 0,-1-5 0,5 3-58,0-3 1,-2 5 0,-2-3-45,0-1 0,1 0 1,-1 0-508,0 1 620,8 1 0,2-6 0,7 0 0</inkml:trace>
  <inkml:trace contextRef="#ctx0" brushRef="#br0" timeOffset="505">1035 1 7639,'-9'0'-393,"-6"0"1,6 0 484,-8 0 0,0 0 0,2 2-24,4 3 0,-2-1 0,6 5 0,-1 0 25,1 1 0,-6 1 0,2 5-24,-4 1 0,4 0 0,2-1 1,-1-1 1,1-4 1,4 10 0,-5-5-1,3 3-11,3 0 1,-3 3 0,1 0 0,3 0-23,1 2 1,-4-5 0,1 5-1,1-2 11,2 1 0,2-1 0,0-4 0,0 3-21,0 1 0,6 0 0,-1-5 1,1 0-19,1-1 0,0-5 0,6 0 0,-1 1-45,1-3 1,-4 4 0,2-8 0,0 1-63,-2 1 1,6-5 0,-4 4-142,4-4 0,0-1 0,-2 3 1,-2 2-756,2-3 993,-6-1 0,8-9 0,-5-2 0</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23:40.119"/>
    </inkml:context>
    <inkml:brush xml:id="br0">
      <inkml:brushProperty name="width" value="0.08571" units="cm"/>
      <inkml:brushProperty name="height" value="0.08571" units="cm"/>
      <inkml:brushProperty name="color" value="#E71224"/>
    </inkml:brush>
  </inkml:definitions>
  <inkml:trace contextRef="#ctx0" brushRef="#br0">67 334 8313,'0'17'143,"0"0"0,0-1 0,0 1-26,0 0 1,0-1 0,0 1-75,0 0 0,0-1 0,0 1 0,0 0-123,0 0 0,0-1 1,0 1-1,0 0-165,0-1 0,0 1 0,0 0-167,0-1 0,0-5 0,2-1-375,3-3 787,-3 6 0,13-11 0,-6 5 0</inkml:trace>
  <inkml:trace contextRef="#ctx0" brushRef="#br0" timeOffset="501">67 384 7892,'0'-9'-551,"0"-6"1,2 12 837,3-9 1,5 3-112,6-2 1,1-2-1,0 8-58,-1 1 0,-5 0 1,1 0-1,0-1-37,3 1 0,-4 2 0,1 2 0,1 0-13,1 0 1,3 0-1,0 0 38,-1 0 0,-4 0 0,-1 0-174,2 0 0,-4 0 1,0 2-36,-1 4 0,-3 3 0,-3 6 0,2-2 21,1-2 0,1 0 1,-6 6 60,0-1 0,-2-5 0,-4 1 0,-3 1 10,0 1 1,-4-2 0,5-3 0,-1 0 7,-4 0 1,-2-3 0,-1 3-1,-1-1 15,0-5 1,1 5-1,-1-3 1,0-1-9,1-2 0,-1-2 0,0 0 0,1 0-42,-1 0 0,0 0 0,1 0 30,-1 0 0,0 0-1044,0 0 1052,8 0 0,-6-8 0,6-1 0</inkml:trace>
  <inkml:trace contextRef="#ctx0" brushRef="#br0" timeOffset="1084">1051 1 7610,'-11'0'-250,"0"0"1,-2 0 391,-2 0 1,-2 0-1,1 2 1,-1 1-15,0 3 1,1 7-65,-1-2 1,0 4-1,1 1 1,-1 3-1,2 1 41,4 3 0,-4 1 0,4-2 0,-2 4-56,2 0 0,-2 5 1,7-3-1,1 4-37,-3 1 0,7-5 0,-5 0 0,4-1-36,2-1 1,0 4 0,0-6 0,0 0 36,0 0 1,0-1 0,2-7 0,2 1-145,1 0 0,8-3 1,-2-1-1,4-3-244,2-3 1,0 1-1,-1-5 1,3 3 374,3-3 0,4-1 0,7-2 0</inkml:trace>
  <inkml:trace contextRef="#ctx0" brushRef="#br0" timeOffset="1457">1318 218 8378,'0'16'129,"0"1"0,0 0 0,0-1 0,0 1-148,0 0 0,0-1 1,0 1-1,0 0-41,0-1 0,6 1 1,-1 0-1,-1-1-216,-2 1 0,-2 0 0,0-1-117,0 1 1,2-2 0,1-2 392,3-2 0,-1-7 0,-5 11 0,0-6 0</inkml:trace>
  <inkml:trace contextRef="#ctx0" brushRef="#br0" timeOffset="1861">1185 585 8283,'11'0'403,"0"0"-335,2 0 0,-4 0 0,2 0 1,2 0-7,2 0 1,2 0-1,-1 0-37,1 0 0,0 0 0,-1 0 1,1 0-41,0 0 1,-1 0 0,1 0 0,0 0-33,-1 0 1,-4 0 0,-1 0-254,2 0 1,2 0-86,1 0 1,-5 0-112,0 0 0,-7-2-47,2-4 543,-4 4 0,-2-13 0,0 6 0</inkml:trace>
  <inkml:trace contextRef="#ctx0" brushRef="#br0" timeOffset="2494">1118 218 7695,'-9'0'-947,"-1"0"1198,5 0-38,3 0-13,-6 0 1,10 0-29,4 0 1,-2 0-58,7 0 1,-6 0 48,6 0 1,1 0-68,4 0 0,1 0-21,0 0 0,-1 0 1,1 0-47,0 0 1,-6-2-1,0-2-24,2-2 0,2 1-7,1 5 1,1 0-33,0 0 0,-6 0 10,0 0 0,0 0-7,6 0 0,-6 0-123,0 0 41,-7 0 1,5 0-497,-3 0-545,-5 0 335,7 0 818,-8 0 0,-8 7 0,-1 3 0</inkml:trace>
  <inkml:trace contextRef="#ctx0" brushRef="#br0" timeOffset="2852">1869 585 7794,'5'11'-130,"1"0"316,-3 2 1,-1-4 0,-2 2-315,0 2 1,0 2-1,-2 0 1,-1-2 120,-3-2 1,-5 0-1,4 6 1,-1-1 6,1 1 0,-14 0 0,3-1 0</inkml:trace>
  <inkml:trace contextRef="#ctx0" brushRef="#br0" timeOffset="3339">2169 418 7235,'11'-2'214,"0"-4"0,0 4 1,6-3-131,0 3 1,-6 2 0,0 0 0,2-2 16,2-3 1,1 3 0,1-4-56,0 4 1,-1 2 0,1 0-81,0 0 1,-1 0 0,1 0-1,0 0-465,-1 0 0,-4 0-727,-1 0 1226,0 0 0,-2 0 0,-2-7 0,-7-2 0</inkml:trace>
  <inkml:trace contextRef="#ctx0" brushRef="#br0" timeOffset="3752">2352 284 7724,'0'-9'363,"0"2"-37,0 7-245,0 0 0,0 7 0,0 4-9,0 4 1,0-4 0,0 0-18,0 2 1,0 2 0,0 2 0,0-1-5,0 1 0,0 0 0,0-1 0,0 1-59,0 0 1,0-1-165,0 1 1,0 0-359,0 0 0,-2-3-159,-3-3 689,3 4 0,-5-5 0,7 6 0</inkml:trace>
  <inkml:trace contextRef="#ctx0" brushRef="#br0" timeOffset="4366">2603 1 7890,'16'0'-323,"1"0"0,-6 0 1,0 0 380,2 0 0,-4 0 1,3 0 36,1 0 0,1 0 0,3 0-10,0 0 0,-1 0 1,1 0-14,0 0 1,-2 2 0,-2 1 0,-2 5 17,2 1 1,-4-4-1,2 7-50,2 1 0,-4 1 0,1 3 0,-1 0-22,0-1 1,-5 7 0,1-1 0,-3-2 0,-2-1 1,0-2-1,0-1 1,0 3 1,0 3 1,0-3 0,0 3 0,0-2 2,0 2 0,0-3 0,0 3 0,-2-3 36,-3-3 0,3 1 0,-5 0 0,1-1 12,0 1 0,-1-6 1,3 0-1,-3 2-13,-2 2 0,3-4 0,-5 0-50,-2 2 1,4-3-1,-2 1 1,-2 0-109,-2-2 0,4 4 1,1-5-1,1-1-648,0 0 0,3 5 747,-5-7 0,-7 8 0,-8-4 0</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23:48.459"/>
    </inkml:context>
    <inkml:brush xml:id="br0">
      <inkml:brushProperty name="width" value="0.08571" units="cm"/>
      <inkml:brushProperty name="height" value="0.08571" units="cm"/>
      <inkml:brushProperty name="color" value="#E71224"/>
    </inkml:brush>
  </inkml:definitions>
  <inkml:trace contextRef="#ctx0" brushRef="#br0">1 251 6140,'0'9'591,"0"-1"0,2-8-373,3 0 0,5 0-111,6 0 0,-5 0 1,0 0 24,2 0 1,2 0 0,2-2-162,0-4 0,-1 4 1,1-3-1,0 1 3,-1-1 1,-5 3 0,1-4 0,1 4-74,1 2 0,-2 0 0,-1 0-240,2 0 0,1 0-686,3 0 1025,-8 0 0,-1 0 0,-8 0 0,0 0 0</inkml:trace>
  <inkml:trace contextRef="#ctx0" brushRef="#br0" timeOffset="585">151 118 6195,'0'-10'712,"0"3"-523,0 7 342,0 0-406,0 7 1,0-3-41,0 7 0,6 0 0,-1 6-37,-1 0 1,-2-6 0,-2 0-40,0 2 1,0 2-1,0 1 1,0 1 4,0 0 0,0-1 1,0 1-37,0 0 0,0-1 0,0 1-25,0 0 0,0-6 1,0 0-1,2 0-66,3-2 0,-3 6-111,4-4 1,-5-1-52,-1 1 1,0-6-283,0 6 557,0-7 0,0 4 0,8-8 0,1 0 0</inkml:trace>
  <inkml:trace contextRef="#ctx0" brushRef="#br0" timeOffset="1905">551 1 7692,'12'0'271,"-1"0"0,-6 0 0,6 0-209,2 0 0,-3 0-12,1 0 1,0 0-1,4 2 3,-4 3 1,4-1-81,-4 7 1,2-5 0,0 3 0,-4 0 24,-2 0 1,4-3 0,-3 5-6,1 2 0,2 2 0,6 2 8,0-1 1,-6 1 0,-2 0-31,-2-1 0,5 1 0,-7 0 13,-1-1 0,-2 1 0,-2 0 1,0-1 12,0 1 0,0 0 1,0-1 0,0 1 0,0 0 1,0-1-1,0 1 0,0-6 0,0 0 0,-2 0 8,-4-1 0,4 5 1,-5-6-1,1 2-5,1 0 1,-3-2 0,5 4 0,-3-2 19,2 2 0,-3-3 0,0 1-5,-3 2 0,7-4 0,-5 0 0,3 1-3,-1-1 1,-1-4 0,3 7 46,-2 1 1,-5-4 0,4 0 27,-2-2 1,3 5 0,-5-5 69,-2 2 0,4-5-10,-2 2 1,1-3-56,-1 3 1,2-4 46,3 3-75,5-3 1,-9 4 109,5-1-197,3 1-106,-6-6 0,7 0-921,-5 0-578,4 0 1627,-5 0 0,-1 0 0,-1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3:58.091"/>
    </inkml:context>
    <inkml:brush xml:id="br0">
      <inkml:brushProperty name="width" value="0.08571" units="cm"/>
      <inkml:brushProperty name="height" value="0.08571" units="cm"/>
      <inkml:brushProperty name="color" value="#E71224"/>
    </inkml:brush>
  </inkml:definitions>
  <inkml:trace contextRef="#ctx0" brushRef="#br0">140 35 7772,'-10'-7'-451,"-5"5"0,3-4 480,-3 4 1,3 8 0,0 1 66,-1 3 0,-1 2 0,1 5 1,3 1 32,2-1 1,2 1-1,6-1 100,0 1-326,0-1 150,0-7 1,2 5 0,4-5 0,6 0-50,3-4 1,3-5 0,-1-1 0,1 0-2,-1 0 0,1 0 0,1 0 0,-1-1 25,0-5 1,3 2-1,-9-8 1,3 1 49,3 1 0,-3-6 0,-1 5 0,-4-5-2,-3-1 0,1-1 0,-4 1-91,2-1 1,-2 1-9,-10-1 1,-4 7-1,-7 1 1,-1 2-171,1 4 1,-7 2 0,-1 4 0,0 2-335,1 2 1,1 2 0,5-2 526,1 5 0,-1 5 0,1 1 0</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24:02.505"/>
    </inkml:context>
    <inkml:brush xml:id="br0">
      <inkml:brushProperty name="width" value="0.08571" units="cm"/>
      <inkml:brushProperty name="height" value="0.08571" units="cm"/>
      <inkml:brushProperty name="color" value="#E71224"/>
    </inkml:brush>
  </inkml:definitions>
  <inkml:trace contextRef="#ctx0" brushRef="#br0">1 0 7493,'0'11'94,"0"0"-59,0 2 1,0-4 0,0 3-1,0 1 1,0 1 25,0 3 1,0 0 0,0-1 0,0 1-19,0 0 1,0 0 0,0-1 0,0 1-28,0 0 1,0 5-1,0 0 1,0-2 6,0-1 0,0 3 0,0 0 0,2-1-12,3-3 0,-3 5 0,4 1 0,-3 0 1,3 0 0,-4 4 1,5-4-1,-1 0 1,-1 2-1,-1-2 1,-2 2-1,0-2 1,1 2-1,3-2 1,-2 2-1,-2-2 1,-1 0-1,3-2 1,2 1-1,-3 1 0,-1 0 1,-2 2-1,0 0 1,2 2-1,2-1 1,1-1 9,-1-2 1,-2 6-28,-2-2 0,0-2 1,0 0-1,0 0-2,0 0 1,5 0 0,1 3-1,-2-3 18,-2-2 1,-2 4 0,0-4 0,1 0-6,5 0 0,-4 6 0,3-4 1,-1 2 5,2 0 1,-4-6-1,3 6 1,-3 0 6,-2-3 1,5 5 0,1-6 0,-2 0 6,-2 0 0,-2 0 1,0-3-1,1 1 1,5-1 0,-4 3 0,3-2 0,-3-2-7,-2-1 1,6-3 0,-1 1-4,-1 0 1,4 0 0,-3-1 0,1 1 9,1 0 0,-5-1 1,3 1 24,-3 0 0,0-1 0,2 1-22,1 0 0,1-1 1,-6 1 26,0 0 1,0-6 0,0 0 54,0 2 0,0 2-88,0 1 0,0-4 0,0-1-30,0 2 1,0-4 0,2 0-31,3-1 0,-3-1-131,4-1 0,-4-3-575,-2 8-92,0-7 1,0 5-130,0-3 963,0-4 0,-8 5 0,-1-7 0</inkml:trace>
  <inkml:trace contextRef="#ctx0" brushRef="#br0" timeOffset="360">101 2402 7703,'17'0'199,"-6"0"1,0 0-87,2 0 0,-4 0 0,2 0-72,2 0 0,2 0 0,0 2-77,-4 4 1,4-4 0,-6 5-195,0 0 1,6-5-167,-4 4 1,-1 1 12,1-1 0,0-1 61,5-5 0,-4 0 322,-1 0 0,0 0 0,5 0 0</inkml:trace>
  <inkml:trace contextRef="#ctx0" brushRef="#br0" timeOffset="594">518 2269 7872,'0'-9'-12,"0"1"1,0 10-1,0 4 47,0 5 1,-7 2-1,-3 0 1,-1-2-125,0 2 0,2 2 0,-4 1 0,2 1-88,-2 0 1,3-1 176,-1 1 0,0 0 0,-6-1 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24:04.398"/>
    </inkml:context>
    <inkml:brush xml:id="br0">
      <inkml:brushProperty name="width" value="0.08571" units="cm"/>
      <inkml:brushProperty name="height" value="0.08571" units="cm"/>
      <inkml:brushProperty name="color" value="#E71224"/>
    </inkml:brush>
  </inkml:definitions>
  <inkml:trace contextRef="#ctx0" brushRef="#br0">100 618 6695,'0'-9'254,"6"3"1,0 12-146,-3 5 0,-1-2 1,-2 2-84,0 2 0,0 2 1,0 2-26,0-1 1,0 1-1,0 0 1,0-1 26,0 1 1,0 0 0,0-1 0,0 1-115,0 0 0,0 7 33,0 4 1,0-4 0,0-2 0,0-4-195,0-1 1,0-6-123,0 0 0,-2-7 21,-3 2 348,3-4 0,-6-2 0,8 0 0</inkml:trace>
  <inkml:trace contextRef="#ctx0" brushRef="#br0" timeOffset="950">67 584 7787,'17'-5'-417,"-1"-3"1,1 1 351,0 0 1,-6 1 0,0 6-1,0-2 204,-2-3 1,6 3-67,-4-4 1,4 4-1,2 2-22,0 0 0,-6 0 1,0 0-1,0 2-29,-2 4 0,0-2 1,-3 7-39,5 2 0,-3 1 0,-3 3 38,-3 0 1,-2-6 0,0 0-74,0 2 1,0 2 0,0 2 42,0-1 1,-2-1-1,-2-2 1,-3-4 22,-2-1 1,-2 3 0,-4-4 0,2 1 9,2-1 0,0-1 0,-6-6 0,0 2-17,0 3 0,6-3 1,0 3-1,-2-3-80,-2-2 1,-1 0 0,-1 0 0,0 0-116,1 0 0,5 0 0,-1 0-381,-1 0 568,-1 0 0,-3 0 0,0 0 0</inkml:trace>
  <inkml:trace contextRef="#ctx0" brushRef="#br0" timeOffset="1458">1085 167 6530,'-17'0'128,"6"0"1,0 0 0,-2 0-38,-2 0 0,4 6 0,0 1 0,-2 1 16,-2-1 1,-7 6 0,-1-2 0,3 4-12,1 2 1,3 0 0,-3 1 0,1 2-26,1 3 1,-7 4 0,11-2-1,2 1-27,2 3 0,-3 3 1,7 1-1,1 0 25,2 1 1,2-1 0,0 1 0,0-1-71,0 0 1,0 1 0,2-1 0,4 0-41,5 1 0,-2-6 0,0-3 0,1 0-178,-1-5 1,2 4 0,6-2-1,-2-1-78,-4-3 1,5-7 0,-1-1 0,6-3 296,-1-3 0,6 5 0,0 0 0</inkml:trace>
  <inkml:trace contextRef="#ctx0" brushRef="#br0" timeOffset="2104">1185 384 6501,'0'17'273,"2"-6"0,1 0 0,3 2-180,-2 2 0,-1 7 0,1 0 0,2-1-39,-3-3 0,5 5 1,-3-1-1,-1-2-44,-2-1 0,0-2 0,1 1 1,3 2-2,-2 3 0,-3-1 1,-1-5-52,0-1 0,0 1-30,0 0-21,0-1 85,0 1 0,-5-10 4,-1-7 0,-5-1 1,6-11 3,1-1 0,2-1 1,2-3-1,0 0 0,0 6 0,0 0-19,0-2 1,0-2-1,2 0 1,2 2-15,1 2 1,6 6-1,-3-5 1,1 1 9,4 0 1,2 3 0,2-3 19,-1 2 1,1 1 0,1 6 0,3 0 41,1 0 1,0 0 0,-5 0 0,0 0 35,-1 0 1,1 0-1,0 0 1,-1 0-44,1 0 0,-6 6 0,-2 1 0,1 1-42,-1-1 0,-5 6-62,1-2 1,-3 4-1,-2 2-217,0-1 1,0-5 0,0 0-48,0 2 0,2 0 336,4-1 0,-5 2 0,7-4 0</inkml:trace>
  <inkml:trace contextRef="#ctx0" brushRef="#br0" timeOffset="2662">1985 668 7922,'0'-9'-853,"6"-1"0,0 5 908,-3-6 1,-1 1 0,-4 1 29,-3 2 0,1-6-4,-7 2 1,5 3 46,-5 3 1,0-3-56,-6 3 1,1-1 0,-1 8-54,0 4 1,1-3 0,-1 6-1,0 1-11,1-1 1,-1-3-1,2 5-20,4 2 0,-2-4 0,8 2 0,1 2 17,2 2 1,2 2 0,0-1 38,0 1 1,0-6 0,2 0-35,3 2 0,3-4 1,5 1 8,-2-3 1,0-1 0,6-6-22,-1 0 1,-5 0-1,1 0-7,1 0 1,1-6-1,1-1 1,-2-1-7,-2 1 0,-1-6 0,3 2-1,-2-4 1,-2-2 0,2 1 4,-5-1 0,1 0 55,-1 1-16,-1 6 0,-5 5 27,0 10 0,0 5 0,0 6-51,0 1 1,0 0 0,0-1-29,0 1 0,2 0 1,2-1-209,1 1 0,8-6 0,-2-2-86,4-1 0,2-3 317,0-5 0,-1 0 0,1 0 0</inkml:trace>
  <inkml:trace contextRef="#ctx0" brushRef="#br0" timeOffset="3029">2286 284 7922,'0'-9'-1440,"2"2"1574,3 7 0,-3 1 26,4 5 1,-5 3 0,-1 8-44,0 0 0,0-1 0,2 1 0,2 1-17,2 5 1,-1-3-1,-5 6 1,0 0-36,0 0 1,0-4-1,2 4 1,2-2-79,1-3 1,1-3 0,-6-1 0,0 0-153,0-1 1,0 1-1,2-2-567,3-4 142,-3 4 74,6-6 516,-8 0 0,0-1 0,0-8 0</inkml:trace>
  <inkml:trace contextRef="#ctx0" brushRef="#br0" timeOffset="3596">2069 601 7922,'9'0'-387,"6"0"0,-6 0 0,8 0 505,0 0 1,-6 0 0,0 0 0,2 0-44,2 0 0,1 0 0,1 0 0,0 0-27,-1 0 0,1 0 1,2 0-1,1 0-23,2 0 0,1 0 0,-5 0 0,2 0-55,3 0 0,4 0 1,-4 0-1,-1 0 14,2 0 0,-5 0 0,3 0 0,-4 0 23,-1 0 0,0-5 0,-1-1 0,1 2-28,0 2 0,-6 2 0,-2-1 0,0-3 23,1-2 1,-7-1 22,3 1-42,-4 5 0,-2-9-33,0 5 0,-8 3 23,-3-4 1,2 4 77,-2 2 0,0 0 8,-6 0 1,0 6 0,3 1 0,1 1-20,2-1 1,5 4 0,-3-3 0,1 1-4,5 4 1,1 2-1,2 2-71,0-1 1,0-5 0,0 0-82,0 2 1,7-3-1,4-1-21,4-2 1,2 1 0,-1-5 0,1 3-29,0-2 1,1-2 0,3-2 0,1 0-81,-2 0 244,6 0 0,0 0 0,8 0 0</inkml:trace>
  <inkml:trace contextRef="#ctx0" brushRef="#br0" timeOffset="4338">3153 584 7769,'-5'-11'-213,"-1"0"0,-1 8 0,1-3 0,-5 4 0,-4 0 343,-1-3 0,4 3 0,1-4-81,-2 4 1,-2 2-1,-1 0 1,-1 0-11,0 0 0,1 6 1,-1 0-1,0-1-27,1 3 1,-1-5-1,2 8-18,4 2 0,2 2 0,5 2 4,-1 0 0,1-1 13,9 1 0,3-6 0,5-2 1,-2-1-8,2-5 0,2-1 0,1-2 0,1 0-4,0 0 0,-1 0 1,1 0-7,0 0 0,-1-5 0,-1-3 0,-2-1-23,-2-4 0,-1-2 1,3 0-1,-4 1 12,-2-3 1,4 4 0,-3-9 0,-1 1-92,1-1 0,3 2 1,-6-8-1,-1 0 18,-2 2 1,-2-5 0,0 3 0,0-4 19,0-1 0,0 0 0,0 1 0,0 2 67,0 3 1,0 1 0,-2-2-1,-2 6 10,-1 3 1,-6 2 0,5 1 62,2-1 1,-3 6-1,0 2 122,-3 1-138,7 3 1,-10 6 9,7 5 1,1-2 0,5 7-31,0 2 0,0 2 1,0 1-1,0 1 49,0 0 0,0-1 0,0 3 0,0 1-28,0 3 1,0 4 0,0-4-1,0-1 0,0 2 1,0-4 0,1 6 0,3-2 1,2-3 0,-1 3 1,-5-2-1,0-2-14,0-1 1,6-2 0,-1-1-1,-1 1-23,-2 0 0,0-1 1,1 1 8,3 0 0,0-1 0,-5 1-23,5 0 0,-4-6 55,3 0 0,-3 0-17,-2 6 0,0-6-35,0 0 1,0-5-181,0 5-328,0-7-561,0 3 699,0-7 0,2 0 361,4 0 0,-4 0 0,5 0 0</inkml:trace>
  <inkml:trace contextRef="#ctx0" brushRef="#br0" timeOffset="4529">3387 735 7874,'16'1'-25,"1"5"1,-6-4 0,-1 5 0,-1-1 230,0-1 0,-3 7 0,3-5-154,-2 2 0,1 2 1,-5 6-270,3 0 0,-2-1 0,-10 1-601,-5 0 818,-4-1 0,-9 1 0,-2 0 0</inkml:trace>
  <inkml:trace contextRef="#ctx0" brushRef="#br0" timeOffset="5312">3904 501 5914,'-9'0'117,"1"0"0,6 0 222,-3 0-9,3 0 35,-5 0-60,7 0-213,0 0 0,7 0 0,4 0-72,4 0 1,0-2-1,-2-2 1,-2-1-1,2 1 1,2 2 0,1 2 0,1 0-27,0 0 0,-1-1 0,1-3 1,0-2-61,-1 3 1,1 1-1,0 2 1,0 0-147,-1 0 0,-5 0 0,0 0-201,2 0 1,-3 0 412,1 0 0,-7 0 0,3-8 0,-7-1 0</inkml:trace>
  <inkml:trace contextRef="#ctx0" brushRef="#br0" timeOffset="5822">4054 301 7240,'-9'7'316,"1"3"-222,8 6 0,0 1 0,0 0-10,0-1 0,2 1 0,2 0 0,2-1 7,-3 1 0,-1 0 0,-2-1 0,0 1-7,0 0 1,2-1-1,2 1 1,1 0-64,-1-1 0,-2 1 0,-2 0 0,0 0-45,0-1 1,0-5-1,0 0-112,0 2 0,0-3-512,0 1-89,0 0 33,0-2 704,0-1 0,0-8 0,0 0 0</inkml:trace>
  <inkml:trace contextRef="#ctx0" brushRef="#br0" timeOffset="6758">4421 67 7451,'17'0'-589,"-1"0"0,1 0 746,0 0 0,5 0 0,0 0 23,-1 0 1,3 2-1,-2 2-12,-2 1 0,-1 3 0,-2-3-77,-1 7 1,1 1-1,0-1 1,-1 0-37,1 1 1,-6 1 0,0 3 0,2 0 19,2-1 1,-4 1-1,0 2 1,0 1-93,-1 2 0,-1 2 0,-5-1 0,1 3 34,-1 0 1,-2 5-1,-2-3 1,0 2 16,0-3 0,0 3 1,0-6-1,0 2 14,0 4 1,-8-4-1,-1 0 1,-2-2-11,0-4 0,0 4 1,-6-2-1,2-1-33,4-3 1,-7-1 0,3 0 0,0-1-69,0 1 1,-9-6 0,7 0 0,-1 0-163,-1-1 0,-3 5 0,-2-6 0,0 2 225,0 0 0,-13 0 0,1 6 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24:12.723"/>
    </inkml:context>
    <inkml:brush xml:id="br0">
      <inkml:brushProperty name="width" value="0.08571" units="cm"/>
      <inkml:brushProperty name="height" value="0.08571" units="cm"/>
      <inkml:brushProperty name="color" value="#E71224"/>
    </inkml:brush>
  </inkml:definitions>
  <inkml:trace contextRef="#ctx0" brushRef="#br0">68 201 7462,'-12'0'-687,"1"0"1,0 0 959,-5 0-31,6 0-184,3-7-89,7 5 0,2-6 35,3 8 1,5 0-13,6 0 1,-5 0 0,0 0 0,2 0 10,2 0 1,2 0 0,0 0-1,-1 0-3,1 0 0,5 2 0,0 2 1,1 1-4,1-1 1,-4-2 0,8-2-1,0 0-11,-2 0 0,3 0 1,-4 0-1,0 0 6,5 0 0,-4-2 0,0-2 1,0-1 1,0 1 1,-4 2 0,4 2-1,0 0-1,0 0 1,-4-5 0,4-1 0,0 3 7,0 1 1,0 2 0,4 0-1,-2 0-10,1 0 1,8 0 0,2-2 0,-2-2-23,-2-1 1,6-1 0,2 6 0,0 0 9,-5 0 1,3 0 0,0 0 0,0-2 2,0-3 0,-1 3 0,-3-4 28,2 4-22,0 2 0,-5 0 0,-1 0-18,0 0 94,1-7 0,-1 5 0,0-4 0,1 5 20,-1 1 0,1 0 0,-1 0 1,0-2-47,1-4 0,-1 4 1,0-3-1,1 3-48,-1 2 1,0 0-1,-1 0 1,-2 0 6,-3 0 0,1-2 0,6-2 0,-3-1 8,-3 1 0,3 2 0,-3 2 0,2 0 34,-2 0 1,3 0 0,-3 0 0,4 0 9,1 0 0,6 0 1,0 0-1,-2 0-21,-2 0 1,4 0 0,0-2 0,-2-1 0,-2-3 0,4 1 0,0 5 0,-2 0-32,-2 0 1,4 0-1,0-2 1,-2-2-19,-2-2 1,-1 1 0,-3 5 0,-1 0 34,-2 0 0,-2 0 1,3 0 179,-1 0-185,-7 0 0,10-2 0,-3-2 0,3-1 9,3 1 1,-1 2 0,2 2 0,2 0 54,2 0-39,0 0 51,-5 0-60,-1 0-3,8-7 1,-8 5-1,2-4 1,-7 5 20,-4 1 1,4 0 0,-6 0 0,-1-2 18,-3-4 1,4 4 0,1-3 0,-1 3-13,2 2 1,0 0-1,6 0 1,-2 0 4,1 0 0,-3 0 0,2 0 0,2 0-61,1 0 1,-3 0-1,-2 0 1,-2 0-48,-4 0 1,5 0 0,-3 0-290,-2 0 1,-7 0-1,-2 0 342,2 0 0,-5 7 0,-1 3 0</inkml:trace>
  <inkml:trace contextRef="#ctx0" brushRef="#br0" timeOffset="1002">1569 735 6245,'9'0'167,"-1"0"1,-8 2-110,0 3 0,0-1 0,0 7-17,0 2 0,5 2 0,1 2 0,-2-1-13,-3 1 1,-1 0-1,0-1-72,0 1 62,0 0 0,0 1 1,0 3-1,0 1-12,0-2 0,0-7 0,0-2 0,2 0-40,4-1 0,-4 5 46,3-4 59,-3-4-57,-2 1 0,-7-16 0,-3-3-68,1-4 1,-6-2 0,6 1 0,-2-1-49,0 0 1,1 1-1,-2-3 1,2-1-16,3-2 1,-4-3-1,3 5 120,-1-2-38,5 0 0,-3 5 0,7 0 0,0 1-18,0-1 0,2 0 0,1 1 165,3-1 1,5 6-1,-3 0 1,1-1-54,4 3 1,2 0 0,1 5 0,1-3 28,0-2 1,-1 5-1,1-2 1,0 4-20,-1 2 0,1 0 0,0 0 0,-1 0-12,1 0 1,0 0 0,-1 0 0,1 0-8,0 0 1,0 6 0,-1 0 0,-1-1-70,-4 3 0,2-5 1,-5 6-1,-1 1-18,0-1 1,-1-3 0,-6 5 4,0 2 0,0-4 0,-2 2 0,-3 0-7,-7-2 1,-2 4 0,-3-5-1,0 1-22,1 4 1,-3-5 0,-1-1 0,-3-2-112,3 1 0,1 5 0,3-5-285,-1-3 457,8-1 0,-6 6 0,6 1 0</inkml:trace>
  <inkml:trace contextRef="#ctx0" brushRef="#br0" timeOffset="1412">2503 468 7981,'-16'0'-1448,"4"6"1472,1-1 0,0 8 0,-6-4 99,1 1 1,5 4 0,0-2 0,-1 4-27,3 6 1,-6-1-1,6 5 1,-2 0-10,0 0 1,5-4 0,-3 6 0,2 0-14,3-2 1,-4-1-1,3-4 1,1 1-42,2-2 0,2 5 0,0-3 0,2-2-53,4-1 1,-3-3-1,9 1-78,1 0 1,1-1-1,3-1-39,0-4 0,1-1 1,3-7-1,1 3-113,-2-2 1,1-2 248,1-2 0,-4 0 0,7 0 0</inkml:trace>
  <inkml:trace contextRef="#ctx0" brushRef="#br0" timeOffset="1771">2837 752 6791,'17'0'148,"-6"0"1,0-2-34,2-4 0,9 4 0,4-3-31,0 3 1,-2 2-1,-5 0 1,1 0-65,2 0 1,6 0-1,-6 0 1,0 0-44,3 0 0,-7 0 0,4 0 0,-3 0 30,-2 0 1,-1 0-1,1 0-257,0 0 0,-6 0-250,0 0 0,-7-2 500,1-4 0,-3 5 0,-2-7 0</inkml:trace>
  <inkml:trace contextRef="#ctx0" brushRef="#br0" timeOffset="2162">3054 568 6982,'9'7'226,"-2"-3"-130,-7 7 0,0 0 1,0 6-11,0 0 1,0-6-1,0 0 1,0 2-9,0 2 0,2 2 0,2-1 0,2 1 23,-3 0 0,-1-1 0,-2 1-26,0 0 0,0-1 0,0 1-435,0 0 1,0-1 89,0 1 0,0-6-63,0 0 1,0-5-444,0 5 776,0-7 0,7 3 0,3-7 0</inkml:trace>
  <inkml:trace contextRef="#ctx0" brushRef="#br0" timeOffset="2929">3588 435 7981,'11'0'-327,"0"0"0,0 0 1,6 0-1,-1 0 315,1 0 1,0 0 0,-1 0 107,1 0 1,-6 0 0,0 0-1,2 0 29,2 0 0,-4 0 1,0 0-1,2 0-49,2 0 0,2 0 0,-1 0 0,1 0 18,0 0 0,-6 5 1,0 1-1,2-1-47,2 3 1,2-5 0,-3 9 0,-1-1-53,-2-2 0,-5 6 1,3-4-1,1 4 5,-1 1 1,-5 1 0,3 0 0,-1-1 0,-1 1 1,1 5 0,-6 1 0,0-3 11,0-1 1,0 3 0,0 0 0,0-2 4,0-1 0,-6 3 0,1 0 0,-1-1-6,-1-3 1,5-1 0,-6 0 0,3-1 5,-1 1 1,-5 0 0,4-1 3,-3 1 0,-1 0 1,-5-2-1,1-2 16,4-2 0,-4-2 0,4 4 42,-4-2 0,-2-2 0,0 2-3,1-5 0,-1 1-40,0-1 1,6 0-225,0-6 1,6 0-370,-7 0 0,3-2 556,-2-4 0,-4 4 0,6-5 0</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1:39:52.810"/>
    </inkml:context>
    <inkml:brush xml:id="br0">
      <inkml:brushProperty name="width" value="0.09086" units="cm"/>
      <inkml:brushProperty name="height" value="0.09086" units="cm"/>
      <inkml:brushProperty name="color" value="#FF0000"/>
    </inkml:brush>
  </inkml:definitions>
  <inkml:trace contextRef="#ctx0" brushRef="#br0">3088 6189 8099,'-14'0'-147,"-1"0"1,-3 0-1,-1 0-33,-3 0 1,-1 0-1,-2 0 1,0 0-1,0 0 1,2 1 154,2 3 1,-2-1 0,2 5 0,-1 1-49,1-3 0,-1 5 1,6-4-1,0 2 43,3-1 0,-4 0 1,1 5-1,-1-1-2,-1 0 0,3 5 0,-6 1 0,1 1 23,0 3 0,-3 2 0,2 0 0,-1 1-2,2 0 1,-2 5-1,5 3 1,2 3 22,1 1 1,2 1 0,-1 0 0,2 1-9,3-2 1,-2 3-1,6-7 1,1 2-3,2-2 0,1 2 1,0-3-1,1 1 20,4 0 0,-3 0 0,7 5 0,0-3 18,2-2 0,2 3 0,0-3 0,3 2-34,0-2 0,6 5 0,-1-3 0,4-1 4,4 2 1,-2 1-1,6 5 1,0 2-25,-1 0 0,4 4 0,-2-4 0,3 0 2,1-2 0,7-4 0,-5-2 0,6-3 9,3-4 0,-2-7 0,8-3 0,-2-2 2,-4-6 0,9-4 0,-6-7 1,4 0 9,-3 0 1,7-1-1,-3-4 1,-1-4 33,-4-6 1,-3-1 0,1-6 0,-2-1 49,-2 0 1,1-11 0,-5 6 0,0-7-22,-4-2 1,6-4-1,-8-2 1,0-1 27,-1-3 1,-4-6 0,2-2 0,-4-1-76,-3-3 1,-1-3 0,-12 29-1,-1-1 1,0 0 0,-1 0-29,0-1 1,-1 1-1,0-2 1,-2 0-1,3-32 1,-3 1-49,-4-1 1,-2 2-1,-5 4 1,-4 3 20,-5 5 0,-14-2 1,-3 9-1,-6 3-11,-2 4 1,-10 1 0,-4 12 0,-4 2-7,-4 3 0,-2 11 1,1 0-1,2 4-257,4 4 0,-3 5 304,0 6 0,-4 6 0,-1 10 0</inkml:trace>
  <inkml:trace contextRef="#ctx0" brushRef="#br0" timeOffset="1">7479 6114 7951,'-17'0'-55,"1"0"0,-2-5 1,2-2-1,-1-1-286,-3-1 1,4 3 0,-4-4-1,3 3 382,1 1 0,1-2 0,0 4 1,-1 0-159,0-2 0,-2 5 1,1-3-1,-3 3 59,-2 1 1,-1-5 0,-2 1-1,0 0 107,0-1 1,-1 3 0,-1-3 0,-2 1 19,1-1 1,-2-3 0,-1 4 0,0 1-15,-4 2 1,-5 1 0,-1 1 0,0 3-99,-2 5 1,-1 2 0,-6 3 0,2 1 22,3 1 1,-6 2 0,4-3-1,0 3 3,-1 1 0,1 1 1,0 2-1,3-3-7,1-1 1,-2 4 0,3-1 0,2 1 27,2-2 1,-4 8 0,1-3 0,1 2-1,1 4 0,2 0 0,0 8 0,0 1-5,0 1 1,4 2-1,1-2 1,2 3-1,2 1 1,3 1 0,5-3 0,3 0-1,3 0 1,3 8-1,3-2 1,4 2-16,2 0 1,2-1-1,2-1 1,2 1-7,4 0 0,7-6 1,3-2-1,2-2 14,2-2 0,5 6 0,3-7 0,2 1 6,3 1 1,2 2 0,3 2 0,3 0 19,1 0 0,1-1 0,5-2 0,-1 2 8,1-2 0,5 2 0,-26-20 1,0-1-1,1 0 0,1 1 2,-1-1 1,2 0-1,-1 0 1,1 0 0,1-2-1,0-1 1,1 0-1,1 0 2,-1-1 0,1-1 0,5 0 1,1-2-1,-2-1 0,1-1 1,0 0-1,0-1-55,0 0 1,1-1 0,-1 0 0,1-2 0,3-2 0,-1-1 0,0 0 0,0 0 23,-2-1 1,0 0 0,2-2 0,0-1 0,-2 1 0,0 0 0,1-1 0,-1-1 22,-2 1 0,1-2 0,3-1 0,0-1 0,-3-1 0,-1-1 0,1 0 0,0-1-8,1 0 1,-1 0 0,1-1-1,-1 0 1,3-1 0,0 0 0,-1-2-1,-1 0 0,-2 1 0,0-1 1,0-2-1,-1-1 1,2 2-1,-1-1 1,1-2-1,0 0 0,-1 1 1,-1-1 0,1-1 0,-1-1 0,-4 1 0,0 0 0,-1 0 0,1 0 5,0 0 0,0-1 1,0-1-1,1 0 1,-3 1-1,-1-1 1,28-19 15,-2-1 1,-5 0 0,-5-2-1,-3-1-8,-1-1 0,2-5 0,-3 4 1,-4-1-27,-3 0 1,-1-6 0,-4 2 0,-1 0 23,-2-1 1,-1-1 0,-11-2 0,-3-1-48,-2-2 0,-7-2 1,-1 3-1,-4 2 35,-7-1 1,-3 0 0,-5 2 0,-5 0 152,-5 1 0,-3-1 0,-6 1 1,0-1-125,-3 0 1,-10 1 0,-1 1 0,-2 1-55,25 24 0,-1 0 0,-3 1 0,0 0 0,-3 0 0,-1 0 0,-1 2 0,0 2-88,-1 0 1,0 1 0,-1 3 0,0 2 0,-4-1 0,0 1 0,0 2 0,1 2-71,-1 1 1,0 0 0,-1 3 0,1 1 0,-2 2-1,1 1 169,0 3 0,-1 1 0,-2 0 0,0 2 0,-1 3 0,1 2 0,1 0 0,1 0 0,1 1 0</inkml:trace>
  <inkml:trace contextRef="#ctx0" brushRef="#br0" timeOffset="2">12241 6300 7502,'-18'-1'0,"-2"-3"0,-3-4 0,1-2-317,2 2 0,-5-3 0,-4 4 0,0-1 346,-1-1 0,-1 2 0,-3-2 0,1 0-37,-2 0 1,4 2 0,-2-1 0,0-1 2,1 2 0,-4 1 0,3 3 0,-3-1 17,-1 1 0,-2 2 1,-1 1-1,-2 0-5,-2 0 0,-2 1 0,-3 3 0,-1 3-2,0 0 1,1 8 0,-1-1 0,1 2-6,-1 2 1,-4 3 0,2-3-1,2 1-29,3 3 1,3 2 0,-3 2 0,3 1-13,2 2 1,-4 7 0,5 1 0,1 6 16,1 1 0,2 8 1,1-2-1,2 1 3,1 0 1,5-1-1,-1-1 1,4 0 20,5-4 1,2 3 0,5-4 0,2 0-10,3-2 0,3 0 0,5-2 0,1-2 69,3-4 0,4-1 1,9 3-1,4-3-47,2-4 1,3 1 0,2 1 0,2-1 35,2 0 0,5-1 0,6-4 0,1 0 2,3 0 1,2-1 0,5 1-1,2-1-24,1-4 0,4 4 0,-2-4 0,4 3-22,3-3 0,-31-7 1,1 0-1,-3-1 0,1-2 1,0 1-1,1 0 9,1 1 0,0 0 1,0-1-1,1 0 0,1 0 1,0-1-1,-1-2 0,1 0-9,-1-1 0,1 0 1,0-1-1,1 0 0,-3 1 1,0-1-1,1 0 0,0-1 26,0-1 1,0 0 0,3-1 0,0 0 0,-4-3 0,0 0 0,0 0 0,0 0 14,0 0 1,1 0 0,32-6 0,-34 2-1,1-2 1,1 0 0,-1-1 1,1-1 1,-1-1 0,6 0 0,-1 0 0,-2 1 0,-1 0 0,2-2 0,-1-1-78,-2-1 1,0 0-1,4 0 1,1 0-1,-3-1 1,-1 1-1,1-1 1,-1 1-4,1 0 0,-1-1 1,-4-1-1,0-1 0,2 0 1,1 0-1,-2 0 0,-1-2 24,-2 0 0,1 0 1,-2-1-1,0 0 0,26-21 1,-4 0 60,-6-3 0,-5-2 0,-6 4 0,-3 0 81,-4-4 0,-7-3 0,-2-4 0,-3 0-31,-1 2 1,-7-9 0,-2 4 0,-1-4-105,-4 0 1,-6-1 0,-4 4 0,-6-2-51,-6-2 0,-4 3 0,-13-2 0,16 29 0,-1 0 46,0 0 0,-3 1 0,-4 0 0,-2 1 0,-2 2 0,-2 1 0,-2-1 0,-2 1-196,-1 1 1,-2 1-1,-7 0 1,-3 3 0,-2 1-1,-1 2 1,-3 2 0,-1 1-134,-3 1 1,-1 2-1,0 1 1,0 1 333,-3 3 0,0 2 0,1 0 0,-1 1 0,-1 1 0,-1 2 0</inkml:trace>
  <inkml:trace contextRef="#ctx0" brushRef="#br0" timeOffset="3">16259 6685 7840,'-5'-8'-316,"-3"-1"1,1 7 0,-1-4 0,-2 2 188,-1 0 1,-2 0 125,1 4 0,0-4 1,-1-1-1,1 3 6,-1 0 0,1-2 0,0-1 0,-1-1-2,1 1 0,-1-1 0,0 3 1,-2-2-10,-2-2 0,-4 4 1,5-2-1,-1 1-13,-1-1 1,0 1 0,-4 4 0,2 0 16,-2 0 0,-2 0 0,-2 0 0,-2 0-15,0 0 0,-6 0 0,4 2 0,-2 0 3,-2 3 0,-2 4 1,-2-2-1,-2 1-9,-2 1 0,1-1 1,4 6-1,0 1 1,-1 1 0,1 2 0,-1-1 0,-1 3 24,2 4 1,-3 1 0,7-1 0,-2 1-8,2 0 1,-1 5-1,3 5 1,2 3 8,3 4 0,-1 5 1,7-2-1,1 3 12,3 2 0,2 1 0,3 1 0,1 2-16,2-2 1,5 5-1,0-1 1,5 1-3,2-3 1,10 1 0,-1-1 0,5-2-1,4-1 1,3-3 0,4-1 0,4-3 16,3-1 0,3 2 0,3-3 1,7-4-11,3-3 0,-21-16 1,0 0-1,30 14 0,-30-17 1,1 0 67,2 0 0,1 0 0,2-3 1,2 0-1,0 1 0,2 1-890,-1-2 0,1 0 831,0 0 1,1-1 0,3-1 0,2-2 0,0 1 0,1 0-1,0-1 1,0 0 5,0-1 0,0-1 0,2 0 0,2 0 0,-3-2 0,1 1 0,0-2 0,0 0-88,1-2 1,-1 0 0,0-1 0,1-1 0,0 0 0,1 0 0,0 0 0,1 0 67,-2 1 1,0-2 0,2 0 0,1-2 0,-3 0-1,-1-1 1,1 0 0,0 0 14,-1 0 0,0-2 1,3-2-1,-1-1 1,-4 2-1,0 1 0,1-1 1,-1-1-6,1-1 1,0 0 0,-5 0 0,0 0 0,-1-2 0,1 0 0,-2 1 0,0-1 0,-1 1 1,-1-2-1,1 0 1,-1 0-1,-1-2 1,0 0-1,-1-1 1,1 0-35,-3-1 0,1 0 1,-1 0-1,-1-1 0,-2-2 1,-1-1-1,0 0 0,0-1 38,0-1 1,0-1-1,-1-1 1,-2-1-1,-2 0 1,-1-1 0,0 0-1,-2 0 0,-1-1 1,-1 0 0,2-2-1,-1-1 1,-2 1 0,0 0-1,-2-1 1,-1-1 9,12-31 1,-2 0 0,-12 0 0,-2 0-10,-4 0 0,-5 2 0,-5 1 0,-1 1-38,-3-2 1,-5 0 0,-7-1 0,-5 2-31,-2 1 1,-8 6-1,-3-2 1,-6 3 18,-5 1 1,-5 2 0,23 24 0,-1 1-1,-2 1 1,-1 1 8,0 2 1,-3 0 0,-3-1-1,-3 1 1,0 4 0,-1 1 0,-3 1-1,-2 0 100,0 1 0,-3 2 0,-8 3 0,-1 2 1,-1 2-1,0 2 0,-3 0 0,-2 0-121,-3 1 0,0 0 0,-2 3 0,0 2 1,21 0-1,0 0 0,-1 1 0,0 1 1,-1 1-1,1 0-40,0 0 1,0 1-1,1 0 1,-4 1-1,0 1 1,1 0 0,3 0-1,0 0 1,1 1-1,-1 1 1,0 0 0,1 0 84,0 1 0,1 0 0,-1-1 0,1 0 0,0 0 0,1 0 0,-15 5 0,1 1 0</inkml:trace>
  <inkml:trace contextRef="#ctx0" brushRef="#br0" timeOffset="4">7392 7578 7827,'7'0'0,"0"0"0,-5 1-670,2 3 1,2-2 321,-2 2 367,-3 3 1,9 0 0,-6 5 0,0 0 20,2 1 0,-5-5 0,5 0-19,-1 2 0,-3 1 0,3 1 0,1 1 17,2-1 0,-1 1 1,1-1-1,0 0-8,-1 1 1,4 1-1,-4 1 1,1 1-20,1 0 0,-1-3 1,3 1-1,-1 1-25,-2 2 1,-1 3 0,3-2 0,-4 0 8,0 0 1,4 4 0,-4-1 0,3 2-3,-1 2 1,-4 1 0,4 3 0,1 3 6,-2 0 0,4 2 1,-5-4-1,3 2 1,-1 3 0,0-1 0,3 0 0,-1 0-8,-2 0 0,0 0 1,5 1-1,-2-3 5,-3-2 1,3 4 0,-3-2 0,2 1 1,-2 0 0,2-1 0,-6 2 0,0-2 0,2-2 0,-5 5 0,5-2 0,-2 1-5,0-1 1,0 2 0,-4-5 0,1 2-2,4 2 1,-4-2 0,3 0 0,-1-1 16,1 1 0,-3-3 0,5 3 1,-2-1 18,0 1 1,2 0 0,-4 2 0,4-2-21,1-2 1,-4 3 0,2-2 0,-1-1-2,0 0 1,2 5 0,-3-2 0,1 1-18,-1-1 0,-2 3 0,0-3 0,2 3 0,1 1 1,0-4-1,-4 0 1,0 0 1,0-1 0,0 0 0,-1-5 4,-3 2-1,2-5 0,-3 2 0,5-5 0,0-2-48,0 0 0,-4-9 0,0 2-82,1-1 1,0-1 132,-1-2 0,-3-2 0,-5-6 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1:19.070"/>
    </inkml:context>
    <inkml:brush xml:id="br0">
      <inkml:brushProperty name="width" value="0.08571" units="cm"/>
      <inkml:brushProperty name="height" value="0.08571" units="cm"/>
      <inkml:brushProperty name="color" value="#FFC114"/>
    </inkml:brush>
  </inkml:definitions>
  <inkml:trace contextRef="#ctx0" brushRef="#br0">36 333 6129,'0'-10'664,"0"2"-115,0 0-135,0 7-79,0-7 5,0 8-99,0 0-53,-8 0-126,6 0 0,-6 8 0,7 1 0,-3 3-12,-2 0 0,0-1 0,6 7-22,0-1 0,0 1 0,0-1 0,0 0 1,0 1 0,0-1 0,0 1 0,0-1 1,2 1-4,4-1 1,-2-5 0,7-2-49,3-3 1,-6 1 0,-1-4-17,1 2 1,2 0 0,7-6-69,1 0 1,-1 0 0,1 0 18,-1 0 0,1 0 1,-1-2 45,1-4 0,-3 2 1,-1-6-1,-3 1 25,3-1 1,-4 4 0,-1-6 36,-1-1 15,6-3 0,-12-1 38,3-1-52,-3 9 0,-4 1 2,-3 8 1,3 2-24,-4 4 0,4 3 7,2 9 0,0-1 0,2-1 1,2-3 23,2-1 0,7 0 1,-1 3-11,3-3 0,-3 1 1,0-5-1,1 0-17,3 0 1,1 3 0,1-5 0,-1-2-12,1-2 0,-1 4 0,0 0 0,1-2-16,-1-2 0,7-2 0,-1-2 0,-2-2 11,-1-2 1,-3-6 0,1 4-1,-1-1 28,1-5 1,-7 4-1,-1-1 1,-2-3 38,-4-1 1,-1-3-1,1 1 1,2-1-30,-2 1 1,-2-1 0,-4 1-40,-4-1 0,2 1 0,-7 0 0,-1-1-150,2 1 0,-5 1 0,3 3-121,-3 1 0,-3 8-289,1-2 0,5 4 57,0 2 1,3 2 514,-3 4 0,4 4 0,8 7 0</inkml:trace>
  <inkml:trace contextRef="#ctx0" brushRef="#br0" timeOffset="582">1136 385 6401,'-2'-10'351,"-4"5"1,3 3-85,-9 2-203,0 0 1,-5 0-1,-1 0 35,1 0 1,-1 0 0,1 2-56,-1 3 0,1-1 1,1 8-1,3 0-11,1-3 0,6 7 0,-3-5-27,1 5 0,0 1 1,4 1-1,-2-1 32,3 1 0,1-1 1,4 1-19,3-1 0,-1-5 1,8-1-21,2 3 0,1-6 0,3-2 1,-1-4-1,0-2 1,1 5 0,-1 1-83,1-2 88,-1-2 1,7-4 0,-1-2 0,-2-2-10,-1 3 0,-3-7 0,1 0 0,-3-2-19,-3 1 1,1 5 0,-5-6 0,0-1 19,0-3 0,-3 5 0,-5-1 1,0-2 3,0-1 1,0-3 0,0 1-2,0-1 1,-2 1-1,-3 1 1,-5 3-13,0 1 1,-5 6-1,3-3 1,-3 1-127,-3 4 1,1-4 0,-1 3 0,1 1-140,-1 2 1,1 2-1,-1 0 18,1 0 1,5 6 0,2 1 257,3 3 0,-7-6 0,4 4 0</inkml:trace>
  <inkml:trace contextRef="#ctx0" brushRef="#br0" timeOffset="1099">1381 350 7035,'17'0'206,"1"0"0,-1 0-166,1 0 0,-3 2 1,-1 2-1,-3 2 23,3-2 0,1 3 0,1 1 0,-3 0-16,-1 0 0,-2 5 0,3-3 1,-3 2-47,-2-1 0,4 1 1,-5 5-29,3 1 0,-6-1 0,2 1 24,-4-1 0,-2-5 1,-2 0-1,-4-1-11,-6-1 0,3 3 0,-1-5 0,0 0-40,0 0 1,-1-2 39,-7-6 73,1 0 1,7-2-1,4-4-23,4-6 1,2-3-1,2-3 1,2 1-17,2-1 1,8 1 0,-3-1 0,5 1-21,1-1 0,1 1 0,-1-1 1,1 1-150,-1 0 1,1 1-1,-1 2 1,0 5-217,1 1 1,-1 2 0,1 6 364,-1 0 0,1 0 0,-1 0 0,1 0 0,-1 0 0,1 0 0</inkml:trace>
  <inkml:trace contextRef="#ctx0" brushRef="#br0" timeOffset="1804">2516 403 7958,'10'-2'-308,"-5"-4"0,-3 2 0,-4-6 253,-3 2 0,1 3 0,-8 5 112,-2 0 0,-1 0-69,-3 0 53,1 0 1,0 0-1,-1 0 1,1 0-2,-1 0 0,-5 0 0,0 0 0,1 0-10,3 0 1,-4 5 0,-1 3 0,3 2 28,1 3 1,1-3-1,0 2 1,-1-1-38,5-1 1,3 6 0,0-5 30,7 5 1,3 1-6,2 1 0,0-1 0,2-1-22,3-5 0,5 3 1,8-8-1,-1-2-4,1-2 1,-1 0-1,0 1 1,3 3-25,3-2 1,-3-2 0,3-2 0,-2 0-6,2 0 0,-3-2 1,3-2-1,-3-2-16,-3 3 0,1-5 0,-1 0-117,0-2 1,1 5 0,-3-7 0,-1 0 0,-4 1-13,-3-1 1,1 0-1,-4-7 1,2-2 91,-2-3 1,-2 1 0,-2 4 0,0-3 30,0-1 0,0-8 0,0 4 1,0-2 19,0 0 1,-6 1 0,-2-3 0,0 4 82,1 2 0,1 2 0,6 3 211,0-3 0,0 4 145,0-5-179,0 13-181,0 3 0,0 10 0,0 4 0,0 5-20,0 5 1,0 3-1,0 3 1,0 1 45,0-2 1,0 4 0,0 1-1,0-1 6,0 0 1,0 4-1,0-4 1,0 1-81,0-1 0,0 0 0,0-4 0,0 3-31,0-3 1,6 4-1,-1-1 1,-1-3-190,-2-2 0,-2-1 0,2-1 0,2 1-140,2-1 1,6-5 0,-5-2 0,3-1-766,4 1 1103,1-6 0,10 4 0,3-8 0</inkml:trace>
  <inkml:trace contextRef="#ctx0" brushRef="#br0" timeOffset="2374">3214 263 7794,'0'-18'-407,"0"9"1,-7 1 472,-5 8 0,-4 0 0,-1 0-13,0 0 0,-1 0 0,1 2 0,-1 2-20,1 2 1,-1 5-1,1-5 1,-1 0-52,1 2 0,-1-1 1,1 7-1,-1-2 4,1 1 1,5-3 0,1 2 38,-3 1 0,1 3-20,1 1 1,4 1 68,8-1 0,2-7-43,4-4 0,4-5 0,7-1 1,1 0-3,-1 0 1,0 0 0,1 0-1,-1 0 15,1 0 0,-1 0 1,1 0-1,-3 2-7,-3 4 1,3-4 0,-3 4-1,4-4-21,1-2 1,-5 0 0,-3 2 0,1 2-5,0 2 0,-4 1 0,3-1-1,-1 6 1,-2-2-1,-6 1-5,0 3 1,0-5 0,-2 1 0,-2 0-30,-2 0 0,-7 1 0,1 5 19,-3-5 1,-3 3-1,1-6 1,-1-1 1,1 1 1,-1 0 0,1-4 0,-1 2 5,1-2 0,-1-2 0,1-2 0,-1 0-1,1 0 0,0 0 1,-1 0-73,1 0 1,-1 0-1,1 0-364,-1 0 1,7-2-804,-1-4 1236,8-4 0,-4-15 0,8-2 0</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1:22.401"/>
    </inkml:context>
    <inkml:brush xml:id="br0">
      <inkml:brushProperty name="width" value="0.08571" units="cm"/>
      <inkml:brushProperty name="height" value="0.08571" units="cm"/>
      <inkml:brushProperty name="color" value="#FFC114"/>
    </inkml:brush>
  </inkml:definitions>
  <inkml:trace contextRef="#ctx0" brushRef="#br0">35 228 8019,'0'17'117,"0"1"0,0-1 1,0 1-99,0-1 0,0 1 1,0-1-1,0 2-43,0 5 1,0-5 0,0 6-71,0 1 0,0-5 1,0 6-1,0-2 1,0-1-58,0 1 1,0-6 0,0 5 0,0-5-24,0-2 1,0 1 0,0-1-692,0 1 865,0-1 0,0-7 0,0-2 0</inkml:trace>
  <inkml:trace contextRef="#ctx0" brushRef="#br0" timeOffset="420">0 298 7847,'8'-10'-75,"-4"-4"1,8 9-46,1 1 0,-3-4 1,1 2-1,3 0 138,2-1 0,1 5 0,1-4 0,-1 4 7,0 2 1,1 0 0,-1-2-1,1-2 26,-1-2 1,7 0-1,-1 6 1,-2 0 6,-1 0 1,-3 0 0,1 0-1,-3 2-18,-3 4 1,3-4 0,-3 6 0,1 0-64,-1 3 0,2-1 0,-7 2-40,3 1 1,-6 3-1,2 1 50,-4 1 1,-2-1 0,-2 1 1,-4-1 1,2-1 0,-7-3-1,-3-3 1,-2-2 1,-1 3-1,-2-3 1,-3 0-18,-1 0 1,-2 3-1,3-5 1,-3-2-18,-2-2 0,6 4 0,-3-1 0,3-1-40,-2-2 1,9-2 0,-3 0-251,1 0-280,8 0 614,1 0 0,22 0 0,5 0 0</inkml:trace>
  <inkml:trace contextRef="#ctx0" brushRef="#br0" timeOffset="887">804 333 7578,'-8'-10'-225,"4"-4"0,-6 7 144,3-3 1,-1 6 0,2-2 116,-6 4 0,3 2 0,-3 0 1,0 2 64,3 4 1,-7-4 0,4 6-44,-3-1 1,-3 3 0,3 8-47,3-1 1,3-5-1,5-1 7,-2 3 0,0 1 0,6 3 0,0-1 30,0 1 1,0-6-1,2-3-103,4-1 1,4 4 0,7-7-1,0-1 46,1-2 0,-1-2 1,3 0-1,1 0 1,2 0 1,1-6 0,-7-1 0,1-3 42,-1-4 0,1-1 1,-1-3-19,0 1 0,-7-1 0,-2 1 0,-2 0-10,0-1 0,-1 1 0,-7-1-50,-3 1 0,-5 1 1,-8 3-54,1 1 1,-6 8 0,-1-2 0,1 4-1,0 2-68,0 0 0,-7 0 0,7 0 0,2 0-28,1 0 0,3 8 191,0 4 0,-1 3 0,1 3 0</inkml:trace>
  <inkml:trace contextRef="#ctx0" brushRef="#br0" timeOffset="1431">1293 193 6927,'-18'2'-47,"1"4"0,-1-4 0,3 5 0,1-1 12,2 0 0,3 2 0,-5-4 76,3 1 1,-1 7-1,-4-4 32,5 2 1,3-5 50,8 7 1,0-6-22,0 6 0,2-9-68,4 3 1,3-4 0,9-2 0,-1 2 5,1 4 0,-1-4 1,1 4-23,-1-4 0,1-2 0,-1 2-3,1 3 0,-1 3 1,1 6 4,-1-3 1,-7-5 0,-3 6-53,1 1 0,-6-3 52,4 2 0,-6-3 1,-6 3 11,-5-6 0,-5 2 1,-1-2-1,-3-3-28,-3-1 0,3 4 0,-5 0 1,2-2-21,0-2 1,-3-2 0,5 0 0,-4 2-45,-2 4 1,5-5 0,-1 5-130,4-4 0,1-2-143,1 0 1,7-2-348,4-4 678,12 5 0,11-15 0,11 6 0</inkml:trace>
  <inkml:trace contextRef="#ctx0" brushRef="#br0" timeOffset="1729">1572 263 6890,'0'11'421,"0"1"-346,0 2 0,0 1 0,0 3-51,0-1 0,6 1 0,0-1-40,-2 0 1,-1 1 0,1-1-311,2 1 1,0-6-384,-6-1 709,0 1 0,0 5 0,0 1 0</inkml:trace>
  <inkml:trace contextRef="#ctx0" brushRef="#br0" timeOffset="1936">1590 158 7847,'-6'-12'-133,"0"1"134,0-1 1,0 0-37,0 1 1,-1 7 361,1-2-1137,4 4 0,-12 4 810,8 4 0,1 4 0,5 7 0</inkml:trace>
  <inkml:trace contextRef="#ctx0" brushRef="#br0" timeOffset="2261">1974 1 7752,'9'0'37,"-1"8"1,-8 3 28,0 5 1,0 1 0,0 1 0,0-1 39,0 1 0,0 5 0,0 2 1,0 0-122,0 1 1,0 3 0,0-6 0,0 0 36,0 2 1,6-5 0,0 3 0,-2-3-309,-2-3 0,-2 0 0,0 1 0,0-1-49,0 1 1,0-6 0,0-1 334,0 3 0,0-7 0,0 9 0,0-6 0</inkml:trace>
  <inkml:trace contextRef="#ctx0" brushRef="#br0" timeOffset="2806">1712 350 6691,'17'0'114,"-5"0"1,0 0 0,1 0-93,3 0 0,7 0 1,0 0-1,0 0 10,3 0 0,-1 0 0,6-2 10,-2-4 0,-2 4 1,4-3-1,-2 3 1,1 2 2,-3 0 0,4 0 0,-6 0 0,0-2-95,0-4 1,5 4 0,-7-4-1,-2 4 28,-1 2 0,3 0 0,0 0 48,-2 0 1,-1 0 64,-3 0-44,1 0-36,-9 0-22,-1 0 1,-10 0 5,-4 0 0,-3 6 0,-9 2 1,1-1 5,-1 1 1,3 6-1,1-4 1,3 1 26,-3 1 0,4-6 0,1 5 0,-1 1 37,0-2 0,6 5 1,-1-3 54,3 3 1,2-3-94,0 0 0,2-3 0,3 5 5,7-2 1,4-9 0,1 3-1,0-4-123,1-2 1,-1 0-1,1 0 1,1 0-57,5 0 0,-5 0 0,4 0 0,-3 0-155,-3 0 0,1-2 1,-1-4-1,1-3 302,-1-1 0,0-13 0,1 3 0</inkml:trace>
  <inkml:trace contextRef="#ctx0" brushRef="#br0" timeOffset="2974">2480 158 7633,'-17'-17'-910,"7"5"830,4 0 0,2 8 29,-2-1 1,5 5-477,-5 5 527,4-3 0,2 14 0,0-6 0</inkml:trace>
  <inkml:trace contextRef="#ctx0" brushRef="#br0" timeOffset="3786">2760 280 7847,'7'10'-250,"-5"0"1,4-5 0,-2 5 573,2 0 1,-4 5 0,4-3-305,-4 4 0,-2 1 0,0 0 0,1 1 43,5-1 1,-4-5 0,4 0 70,-4 1 1,4 3-700,0 1 496,7 1 0,-3-9 11,7-3 0,-5-4 1,-2-4 30,-2-4 0,5 3 0,-3-9 1,1-2-28,1-1 0,0-3 0,5 1 12,1-1 0,-7 3 0,1 1 41,2 3 0,1 1 0,3-2 6,-1 6 1,0 5 0,-1-1 0,-1-2-12,3-2 1,1 0 0,10 6 106,-5 0 0,-5 0 0,-1 0 1,-1 0-26,1 0 0,-1 2 0,0 2-12,1 2 0,-6 0 1,-1-6 1,1 0-70,5 0 1,-7-8-47,-4-4 1,-2 4 0,0 1-64,1-1 106,1-2 0,-8-1 0,-4 1-11,-5 2 0,-5 2 1,-1 6 0,-1 0 0,1 0 0,-1 2 12,1 4 1,0-2-1,-1 8 7,1 1 0,1 3 0,3 1 5,1 1 0,6-1 0,-4 0 0,3 1-3,3-1 1,2-5 0,2 0 176,0 1 1,2 3-35,4 1 0,3-1 1,9-3-57,-1-1 0,3-8 0,1 2 0,2-4-25,-1-2 0,-1 0 1,0 0-1,3 0-54,-3 0 0,-2 0 1,-1 0-1,-1 0 28,1 0 1,-1 0-1,1 0-178,-1 0 1,-5 0-490,-1 0 1,-5 2 626,6 3 0,-8-3 0,3 6 0</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1:27.850"/>
    </inkml:context>
    <inkml:brush xml:id="br0">
      <inkml:brushProperty name="width" value="0.08571" units="cm"/>
      <inkml:brushProperty name="height" value="0.08571" units="cm"/>
      <inkml:brushProperty name="color" value="#FFC114"/>
    </inkml:brush>
  </inkml:definitions>
  <inkml:trace contextRef="#ctx0" brushRef="#br0">18 245 7718,'8'-10'-175,"-6"3"1,5 9 0,-7 3 224,0 7 0,0 4 0,0 1 0,0 1-51,0-1 0,0 0 0,0 1 1,0-1-138,0 1 0,2-1 1,2 1-134,2-1 0,0 1-109,-6-1 380,0-7 0,0-2 0,0-8 0</inkml:trace>
  <inkml:trace contextRef="#ctx0" brushRef="#br0" timeOffset="334">0 263 7916,'10'-12'-93,"-2"2"-10,0 3 1,-4 1-1,7 6 1,3 0 81,1 0 1,-3 0-1,0 0 1,1 0 84,3 0 1,1 6 0,1 1 0,-1 3 4,1 4 1,-1 1 0,1 3 0,-1-3-34,0-3 1,1 3 0,-1-3 0,-1 3 1,-4 3 1,3-6-1,-3-3 19,3-1 1,3 4-1,-1-7-23,1-1 1,-7-2-1,1-2 8,2 0 0,-1-8 0,-1-3 1,-5-5 1,1-1 0,0-1 0,4 1 0,-5-1-38,1 1 0,-6 0 1,6-1-1,-2 1-113,0-1 1,-1 1 0,-5-1-494,0 1 1,0 5-284,0 0 883,-7 9 0,-3-5 0,-8 8 0</inkml:trace>
  <inkml:trace contextRef="#ctx0" brushRef="#br0" timeOffset="757">909 315 7762,'17'0'-1085,"-5"0"1112,-1 0 1,-5 0-7,6 0 1,-6-6 25,5 0 1,-1-7 8,2 1 0,-5 2-52,-7-1 1,-2 1-1,-3-2 13,-7 7 0,2 3 0,-1 2 43,-3 0 1,-1 0 0,-3 0 0,1 0 0,-1 0-11,1 0 0,-1 0 0,1 2 53,-1 3 0,1 3 0,1 6 0,5-3-88,5 3 0,-2-4 0,2 1-100,2 3 1,4 0 0,6-1-1,6-1 11,3 1 0,3-3 1,1 0-1,3-2-133,1-5 0,12 5 0,-2-2 0,0-2 207,0-2 0,11 6 0,-7 1 0</inkml:trace>
  <inkml:trace contextRef="#ctx0" brushRef="#br0" timeOffset="1374">1537 298 7849,'-7'-10'-139,"3"0"0,-8 6 1,-2-2 125,-1 3 1,3 1-1,1 2 1,-3 0 0,-1 0 1,-3 0 0,1 0 0,-1 0 1,1 0 0,-1 5 0,1 3 54,-1 2 1,7-4-1,1 5-27,2 3 1,2-4 0,6 1-59,0 3 0,0 1 33,0 3 1,2-8 0,4-5 0,4-1-55,0 2 0,5-4 0,-3 4 3,3-4 1,3-4 0,-1-2 0,1-4 23,-1-1 0,-5 3 0,-1-4 0,1 0 12,-2 1 1,-1 3-1,-5-6 65,2-1 1,0 3 0,-4 0 237,4 2-72,-4 3-98,5 5 0,-7 1 0,0 5-32,0 6 1,0-2 0,0 1 0,0 3 7,0 1 0,2 3 1,2-1-1,2 1-53,-2-1 1,-2-5 0,0 0-1,2 1-33,2 3 0,-1 1 0,-5 1-58,0-1 1,0-5 0,0-1 23,0 3 1,-2-6 0,-3-1 8,-7 1 1,2-6-1,-3 4 1,-5-4-12,-3-2 0,-2 0 0,3 0 1,-1 0-76,-2 0 1,-7 0 0,5 0 0,0 0-8,0 0 0,1 0 1,7 0-1,0 0-45,-1 0 1,6 0 162,1 0 0,7-8 0,-4-2 0</inkml:trace>
  <inkml:trace contextRef="#ctx0" brushRef="#br0" timeOffset="1852">2079 315 7916,'-18'-8'-239,"1"6"0,5-5 192,1 7 0,-1 0 0,-6 0 0,1 0 0,-1 0 138,1 0 1,0 0-1,-1 0 1,1 0-75,-1 0 0,1 0 1,-1 0 62,1 0 1,5 7 0,2 5-71,3 3 0,-5-3 0,6 0 61,2 1 0,2-3-91,2 2 0,8-6 0,4 3-32,3-1 0,3-2 1,-1-6-1,1 0 5,-1 0 0,1 0 1,-1 0-1,1 0 13,-1 0 0,-1-8 0,-3-2 0,-1-1 3,1-1 1,1 6 0,0-5-11,-3-3 1,-1-2 90,2-1 1,-5 5 364,-7 1-316,0 7 0,0-2 1,0 12-59,0 5 1,-2 3-1,-2 0 1,-1-3-141,1 3 1,2-4 0,2 1-119,0 3 1,2-4-1,4-1 1,3 1-133,1 0 1,6-7 0,-3 3 348,8-4 0,-1 6 0,5 2 0</inkml:trace>
  <inkml:trace contextRef="#ctx0" brushRef="#br0" timeOffset="2144">2411 1 7614,'-10'7'137,"4"5"0,4 4 1,2 1-1,0 1-37,0-1 1,0 0 0,0 1 0,0-1-67,0 1 1,0 5 0,0 0 0,0-1-69,0-3 1,0 4 0,0 1 0,0-3-109,0-2 0,0-1 1,0-1-1,0 1-202,0-1 1,0-5 0,0 0-35,0 1 1,0-3 377,0 2 0,0-9 0,-8 5 0,-1-8 0</inkml:trace>
  <inkml:trace contextRef="#ctx0" brushRef="#br0" timeOffset="2584">2271 280 7916,'-12'-6'-685,"1"0"620,7 1 1,-4 3 213,8-4 0,2 4-92,4-4 1,3 4 0,9 2-1,-1 0-23,1 0 0,1 0 1,4 0-1,5 0-123,-1 0 1,4 0-1,-6 0 1,0 0 71,1 0 1,3 0 0,-4 0-1,0 0 11,0 0 1,-1 0 0,-7 0-1,1 0 1,-1 0 0,0-2 1,1-2 2,-1-1 0,-5-1 108,0 6-68,-8 0 1,1 0 0,-10 0 15,-7 0 1,2 2-1,-1 2 1,-1 3-1,0 1 7,1 0 0,-1 5 0,-4-1 25,5 4 1,-3-5 0,8 1-2,3 1 0,1 3-47,2 1 0,2-1 1,3-2-20,7-3 0,4-7 0,1 2 0,0-4-79,1-2 0,1 6 0,3-1 0,1-1-218,-2-2 1,1-2 0,-1-2 0,2-2-65,-1-1 1,-3-3-1,-2 2 342,1-6 0,-1-3 0,1-3 0</inkml:trace>
  <inkml:trace contextRef="#ctx0" brushRef="#br0" timeOffset="2747">2830 36 7916,'-18'-10'-68,"9"2"0,-1 8-359,4 0 0,4 2 13,-4 4 1,4-2 413,2 7 0,0 1 0,0 6 0</inkml:trace>
  <inkml:trace contextRef="#ctx0" brushRef="#br0" timeOffset="3187">3057 175 7681,'9'2'-187,"-1"2"1,-2 4 470,0 2 0,0-5 1,-4 5-1,1 0-197,3 0 1,2 1 0,-4 7 0,2-1-90,-2 1 0,-2-1 0,-2 0 0,0 1 23,0-1 0,5 1 0,1-1-68,-2 1 0,0-3 0,0-1-10,2-2 1,1-3-48,-1 3 1,-2-4 89,8-8 1,-6-2 0,5-2 0,1-4-59,-2-2 1,5-1 0,-5-7 0,1 1-68,1-1 0,0 1 1,5-1-1,1-1-53,-1-4 1,-1 3-1,-3-3 1,-1 4-17,2 1 0,-1 1 0,1 1 0,-5 3 208,-1 1 0,6 8 0,-3-2 0,5-3 0,1-1 0</inkml:trace>
  <inkml:trace contextRef="#ctx0" brushRef="#br0" timeOffset="3644">3581 228 7718,'11'17'-9,"1"1"0,-8-7 180,2 1 0,3-8-139,3 2 0,-2-4 1,1-2 22,3 0 0,1-2-68,3-4 1,-1 2 0,1-8 24,-1-1 1,-5-1 0,-2 1 0,-3 1-90,-3-2 0,0 5 0,0-3 28,2-2 0,0 5 1,-8-1-4,-4 2 1,2 2 0,-8 4 35,-1-3 0,3 3 0,-2-4 0,-1 4 31,-3 2 1,-1 0 0,-1 0 0,1 2 4,0 4 0,-1-4 0,1 5 0,-1-1-5,1 0 0,1 8 0,3-3 12,1 5 0,6 1 0,-4 1 0,3-1 3,3 1 0,2-1 1,2 1-1,0-1 30,0 0 0,2-5 0,2 0 0,3 1-18,3 3 0,-4-4 1,6-3-1,1 1-24,3 0 0,1-7 0,1 5 0,-1-2-19,1 0 1,-1 0-1,2-6 1,3 0-3,1 0 0,0 6 0,-5-1 1,-1-1-68,1-2 0,-1-2 0,1 0-350,-1 0 0,1-2-664,-1-4 1084,-7 4 0,5-13 0,-5 5 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1:49.727"/>
    </inkml:context>
    <inkml:brush xml:id="br0">
      <inkml:brushProperty name="width" value="0.17143" units="cm"/>
      <inkml:brushProperty name="height" value="0.17143" units="cm"/>
    </inkml:brush>
  </inkml:definitions>
  <inkml:trace contextRef="#ctx0" brushRef="#br0">210 53 8913,'0'17'57,"6"-5"1,0-1 2,-2 3 0,-2-4 0,-2 1-126,0 3 0,2-1 1,2 1-1,1-2-48,-1 1 1,-2-3 0,0 0 0,2-1-426,2 1 0,0-4-39,-6 6 1,2-3 577,3 3 0,-3-4 0,6-1 0,-8 3 0</inkml:trace>
  <inkml:trace contextRef="#ctx0" brushRef="#br0" timeOffset="410">175 350 6914,'12'0'354,"0"0"0,-1 0-197,7 0 1,-1 0-124,1 0 1,-1 0 37,1 0 1,-1 0-1,1 0-148,-1 0 0,-5 0 1,-1 0 37,3 0 0,-4 0 0,1 0-489,3 0 1,-5 0-164,3 0 690,-8 0 0,12-8 0,-7-2 0</inkml:trace>
  <inkml:trace contextRef="#ctx0" brushRef="#br0" timeOffset="1008">1 18 7767,'17'0'-751,"1"0"1,-1 0 891,1 0 0,-1 0-73,0 0 1,-5 0 0,0 0 6,1 0 1,3 0 0,1 0 6,1 0 1,-1 0-1,1 0-25,-1 0 0,1 0 0,-1 0 0,-1-2-36,-5-4 0,5 4 1,-5-4-339,5 4 1,1 2 7,1 0 309,-8 0 0,5 8 0,-5 2 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1:59.065"/>
    </inkml:context>
    <inkml:brush xml:id="br0">
      <inkml:brushProperty name="width" value="0.08571" units="cm"/>
      <inkml:brushProperty name="height" value="0.08571" units="cm"/>
    </inkml:brush>
  </inkml:definitions>
  <inkml:trace contextRef="#ctx0" brushRef="#br0">0 525 7098,'2'9'109,"4"-3"1,-2-4 0,5 0-1,1 2-41,0 2 1,-4 0-118,5-6 0,1 0 27,5 0 0,-5-8 6,0-4 0,-7-3 0,5-3 11,-2 1 1,4-1 0,-7 1-1,-1-1 3,-2 1 0,4-1 0,0 1 0,-2-1-25,-2 1 1,-2-6-1,0-3 1,0 1-16,0 0 0,0-4 0,0 6 1,0-1 16,0-1 1,0 6 0,0-5 58,0 5 1,0 2 137,0-1-130,-8 8 1,4 3-33,-8 7 1,7 0 0,-5 2-10,2 3 0,-5 5 1,3 8 4,0-1 0,2 0 0,6 1 0,-1-1-1,-3 1 0,0 5 0,6 0 0,0-1 12,0-3 1,0 4 0,0 1 0,0-3-5,0-2 0,0-1 0,2 1-24,4 5 0,-2-5 0,5 4 0,1-3-16,0-3 1,-5-5 0,5-1 0,0 1-435,0-2 0,-5 0 461,7-5 0,7-3 0,9 6 0</inkml:trace>
  <inkml:trace contextRef="#ctx0" brushRef="#br0" timeOffset="462">559 385 6517,'-18'0'77,"7"0"1,1 2 110,2 4 0,-3-2-100,5 7 1,-6-5 0,6 6-7,3 1 0,1-3 0,2 2 85,0 1-254,0-5 89,0 7 1,0-5 0,2 8-1,3-3-13,7-3 1,-2-4 0,1-7 0,3 3 24,1 2 1,3 0-1,-1-6-33,1 0 0,-1-2 0,1-2 1,-1-4 12,1-1 0,-1-3 0,-1-5 5,-5-1 1,3 6-1,-8 1 1,-2-3 13,-2-1 0,-2-3 0,0 1-5,0-1 0,-2 3 1,-4 1-50,-6 3 0,-3 7 1,-3-4-1,1 2-118,-1 0 1,-1 0 0,-3 6-238,-1 0 272,0 8 0,5-6 0,3 6-32,3 0 1,-1-4 155,7 7 0,-8 1 0,5 5 0</inkml:trace>
  <inkml:trace contextRef="#ctx0" brushRef="#br0" timeOffset="904">891 367 6752,'9'8'265,"-1"-4"1,-6 8-207,4 1 37,-4 3 0,8 1-48,-5 1 46,-3-1-19,14 1-13,-14-9-21,13 7 0,-5-6 0,8 5 61,-1-3 1,-5-4 10,-1-8 0,1 0-80,5 0 1,-1-8 0,-3-2-1,-3-2-30,-2 1 0,6-1 0,-5-5 0,3 1-151,0 4 0,-7-3 0,5 3 0,-2-3 35,-4-3 0,3 1 0,1-1-580,2 1 0,-4 1 693,5 5 0,1-5 0,5 7 0</inkml:trace>
  <inkml:trace contextRef="#ctx0" brushRef="#br0" timeOffset="1437">1485 455 7947,'11'0'-211,"1"0"0,-6 0 0,5 0 0,3 0 111,1 0 1,-3 0 0,0 0 126,1 0 1,3-8-1,1-2-9,1 1 1,-7-1 0,1 4 4,2-6 1,-7 3 0,1-1 6,0 2 0,-6-5 5,4 1 0,-6 4-7,-6 2 1,-2 3-1,-6-1-40,3-2 0,-1 0 1,-5 6 3,-1 0 1,1 0 0,-1 2 9,1 4 1,-1 2-1,3 5 1,1-3 47,3-2 0,5 5 0,-4-1 5,2 3 1,3 3 0,5-1 36,0 1 1,0-7 0,0 1 90,0 2 0,1 1 5,5 3-139,-4-9 1,14 5 0,-5-8 18,5-2 1,1-2-1,1-2-170,-1 0 1,1 5-1,-1 1-150,1-2 0,-1-2 0,1-2 1,-1 0-103,1 0 0,-1 0 0,0 0 354,1 0 0,-1-8 0,1-1 0</inkml:trace>
  <inkml:trace contextRef="#ctx0" brushRef="#br0" timeOffset="1863">2393 367 7768,'-12'-2'-689,"0"-3"659,1 3 1,-7-6-1,1 8 73,-1 0 1,-1 0 25,-4 0 1,-3 0-1,-3 2 1,6 2-3,4 2 1,1 1-1,1-3 1,-1 4-21,1 2 1,1-4 0,3 3 0,3 1 43,2 0 1,-3 1-7,5 7 1,0-1-33,6 1 1,2-3 0,4-1-59,5-3 1,5-7-1,1 2 1,1-4-62,-1-2 1,1 0-1,-1 0 1,1 0-161,-1 0 1,1 0-1,-1 0 1,0 0-80,1 0 1,-1-6 0,1-2 304,-1-1 0,9-3 0,1-5 0</inkml:trace>
  <inkml:trace contextRef="#ctx0" brushRef="#br0" timeOffset="2409">2358 1 6989,'0'11'161,"0"1"1,0 0 0,0 5-95,0 1 0,0-7 1,0 1-1,0 1-30,0 3 0,0 1 0,0 1 0,0-1-17,0 1 0,0-1 0,2 1-24,3-1 0,-3 1 0,4-1 1,-4 1-1,0-1 5,4 0 1,-4 1 0,4-1 0,-4 1-16,-2-1 1,5-5-1,1 0 1,-2 1 2,-2 3 0,-2 1 0,0 1 7,0-1 0,0-5 0,0-1 2,0 3 1,0-4-57,0 1-159,0-7 0,0 6-591,0-4 808,0-4 0,-8 5 0,-1-7 0</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2:11.529"/>
    </inkml:context>
    <inkml:brush xml:id="br0">
      <inkml:brushProperty name="width" value="0.08571" units="cm"/>
      <inkml:brushProperty name="height" value="0.08571" units="cm"/>
    </inkml:brush>
  </inkml:definitions>
  <inkml:trace contextRef="#ctx0" brushRef="#br0">297 245 7694,'2'-16'-1552,"4"4"1552,-4-3 0,13 5 0,-13-1 0,6 1 0,0 2 0,-6 0 0,3 3 0,-5 3 0,-5-4 0,3 2 0,-4-2 0,4 4 0,2-8 0,0 5 0,0 3 0,0-6 0,0 8 0,0 0 0</inkml:trace>
  <inkml:trace contextRef="#ctx0" brushRef="#br0" timeOffset="425">297 35 6369,'8'-10'-60,"-6"3"493,5-1-145,-7 6 0,-1-6 17,-5 8 96,4 0-195,-6 0 1,8 8-137,0 4 1,0 3 0,0 3-1,0-1 1,0 0 0,0 1 1,0-1-1,0 1-70,0-1 1,0 7 0,0-1-1,0-2-86,0-1 0,0-3 1,0 1-1,0 1-63,0 4 0,0-9 0,0 3 0,0-1-234,0-1 1,0-3 0,0 0-27,0 1 1,2-5 407,4-2 0,-4-4 0,5-2 0</inkml:trace>
  <inkml:trace contextRef="#ctx0" brushRef="#br0" timeOffset="745">0 245 7548,'18'0'147,"-1"-6"0,0 0 1,1 2-142,-1 2 1,3 2-1,1 0 1,2 0-103,-1 0 0,3 0 0,0 0 1,0 0 24,1 0 0,3 0 1,-4 0-89,2 0 1,-5 0 0,3 0 0,-2 0 0,0 0 158,-1 0 0,-3 0 0,-1 0 0</inkml:trace>
  <inkml:trace contextRef="#ctx0" brushRef="#br0" timeOffset="1270">576 53 7458,'0'17'139,"6"0"1,0 1-80,-2-1 1,-2 1-1,0-1 1,2 1-8,2-1 1,-1 1-1,-5-1-55,0 1 1,2-1 0,2 1-54,2-1 1,0 0-29,-6 1 1,2-8 0,2-3 11,1 1-18,1-6 0,-6 4 79,0-12 0,0-4 1,0-7 30,0-1 0,0 1 1,0 0-7,0-1 1,0 1 0,0-1-11,0 1 1,6 5 0,2 2-6,2 3 0,-5-5 0,7 6 10,2 2 1,1 2 0,3 2 22,-1 0 0,-5 0 0,-1 0 2,3 0 0,1 2-1,3 4 0,-6 2 1,-3 5-1,-1-1-28,-4 2 1,-2-5-1,-2 3-210,0 2 1,0 1 0,0 3-741,0-1 944,0-7 0,0 5 0,0-5 0</inkml:trace>
  <inkml:trace contextRef="#ctx0" brushRef="#br0" timeOffset="1879">1065 245 7911,'10'0'-631,"6"0"0,-7 0 707,9 0 0,-1 0 0,1 0 0,-1 0-5,1 0 0,-1-6 0,1 0-53,-1 2 0,1-4 1,-3 1-2,-3-3 0,1 4-16,-7-6 0,6 7 15,-6-7 0,-1 6-21,-5-6 0,-7 9-5,-5-3 0,2 4 0,-1 2-7,-3 0 0,-1 0 10,-3 0 0,1 0 0,-1 0 0,3 2 0,1 2 23,2 1 1,1 9 55,-7-2 0,1 3 0,1 3-37,5-1 0,-3-5 0,8-1 0,0 1 15,-1-2 1,5 5-1,-4-3 0,4 3 0,2-3 0,0 0-5,0 1 1,2-5 0,2 0 0,4-2 59,1 0 1,-3-1 0,6-3-45,1 4 1,3-4-1,1 4 1,1-4-15,-1-2 1,-5 0-1,-1 0 1,3 0 5,2 0 1,1 0-1,1 0 1,-1 0-47,0 0 0,-1-2 1,-2-2-1,-3-2-13,3 2 0,-5 2-126,3 2 0,-8-2 0,4-1-1009,0-3 1141,-7 0 0,7 6 0,-8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3:58.926"/>
    </inkml:context>
    <inkml:brush xml:id="br0">
      <inkml:brushProperty name="width" value="0.08571" units="cm"/>
      <inkml:brushProperty name="height" value="0.08571" units="cm"/>
      <inkml:brushProperty name="color" value="#E71224"/>
    </inkml:brush>
  </inkml:definitions>
  <inkml:trace contextRef="#ctx0" brushRef="#br0">1 53 6876,'9'2'180,"-3"4"1,2-2-1,-2 7-96,-2 3 1,3-5-18,-1 3 1,0 0 93,-6 5-230,0-7 114,0 5 1,6-11-241,0 8-6,0 0 143,-6-3 0,0-3 22,0-12 1,0-3 0,1-9 20,5 1 1,-2 5-1,6 0 1,0 1 25,-1 1 1,3-5 0,5 5-3,1 0 1,-7-3 0,1 5-11,2-2 1,1 6 154,3-2 0,-1 4 1,1 2-44,-1 0 1,-5 0-1,-1 2-54,3 4 1,-4-4-1,-1 6-22,-1 0 1,4 1 0,-4 9-29,1-1 1,-5 1-1,2-1-10,-4 1 0,-2-1 1,0 1-213,0-1 0,0-5-10,0-1 0,-2-1 176,-4 2 1,2-5 77,-7-7 1,7-1-19,-2-5 1,-2 2 0,2-8-35,2-1 0,2-3 0,2-1-9,0-1 1,2 3-1,2 1 1,4 2 4,2-1 0,-4 3 0,5 0 0,1 1 24,-2-1 1,5 0 0,-3-3 10,3 1 0,9 2 1,-1-1-1,-2 5 40,-1 4 1,-3 0 0,1-2 0,-1-2 98,0 2 0,1 3 0,-1 1 35,1 0 1,-1 5 0,-1 3 4,-5 2-111,5-6-11,-14 11 0,13-5 0,-5 7 0,0 1-99,-4-1 0,1 1 0,-1-1-132,-2 1 0,-2-1 0,-2 1-201,0-1 0,0-5 0,0-1 367,0 3 0,-8 1 0,-1 3 0</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2:15.114"/>
    </inkml:context>
    <inkml:brush xml:id="br0">
      <inkml:brushProperty name="width" value="0.08571" units="cm"/>
      <inkml:brushProperty name="height" value="0.08571" units="cm"/>
    </inkml:brush>
  </inkml:definitions>
  <inkml:trace contextRef="#ctx0" brushRef="#br0">53 210 6841,'-18'0'320,"7"0"1,1-2-338,2-4 27,2 4 0,6-13-11,0 3 0,2 3-26,4-3 0,2 6 1,5-4-1,-1 3 43,2 3 1,-5 2 0,3 2 0,2-2 33,1-4 0,-3 4 0,-1-4-40,3 4 1,-4 2 0,1 0 0,1 2-12,-2 4 1,5-2 0,-3 6 10,3-3 0,-3 5 0,-2-4 1,-1 0-72,1-1 1,-6 7-1,4-2 22,0 3 1,-7 3 0,5-1 0,-2 1-3,2-1 0,-4-5 0,4-1-45,-4 3 1,-2 1 10,0 3 81,-8-1 7,-2-7 1,1-4-6,3-12 0,4 2 1,2-7 10,0-3 1,0 4-1,0-1-10,0-3 0,2 4 0,2-1 15,1-3 1,7 4 0,-4-1-22,2-3 0,-7 4 1,5 1-1,-2-1-15,0 0 1,7 6-1,-1-3 34,4-1 0,1 6 9,0-4 0,1 4 1,-1 2 17,1 0 0,-6 0 0,-1 0-4,3 0 1,-5 6 0,1 2-25,-2 2 0,4-5 0,-5 5 1,1 0-10,0-1 0,0 1 1,-5 4-1,3-3 11,-2 3 0,-2 1 1,-2 3-90,0-1 0,0 1-68,0-1 0,-2 1 114,-4-1 0,2-7 1,-5-2 91,1 0 1,0-7-23,2 5 1,4-12-8,-3-5 1,3-5 0,4-1-30,3-1 0,-1 3 0,6 1 0,0 3 18,-1-3 0,-3-2 0,6-1-20,2 0 1,-1 5 0,1 0 0,-3 1 0,3-1-4,1 0 1,3 7 0,-1-5 0,-1 0-21,-4 0 1,3 7-1,-3-3 1,3 4 7,3 2 0,-1 0 0,1 0-3,-1 0 1,-5 2 0,-1 4-32,3 5 1,-4-1 0,-1 2-6,-1 1 0,4 3 1,-6 1-1,-3 1-145,-1-1 1,-2 0-1,0 1-90,0-1 0,0 1 0,0-1 277,0 1 0,0-8 0,8 5 0,2-5 0</inkml:trace>
  <inkml:trace contextRef="#ctx0" brushRef="#br0" timeOffset="494">1293 175 7522,'-12'0'-165,"0"0"1,7 0 0,-7 0 204,-2 0 1,5 6 0,-1 2 0,0 0-7,1-1 1,3 5 0,-6-4 0,0 1-21,3 5 1,-5-4-1,8 1 1,1 1 16,-3-2 0,6 5 0,-4-3-61,4 3 0,2-3 0,2-2 25,4-2 1,-2 3 0,7-5 19,3-2 0,1-2 0,3-2 0,-1 0-9,1 0 0,-7 0 1,1 0-1,2 0-15,1 0 0,3 0 0,-1 0-10,1 0 1,-1-6-1,1-2 28,-1-1 1,-5-1-1,-3-4 1,-1 3 43,-4-3 1,4 4 0,-2-1-5,-3-3 0,-1-1 1,-4-1-1,-1 2-25,-3 3 0,-8 1 1,4-3-30,1 1 1,-7 8 0,5-2 0,-5 4-72,-1 2 0,-1 0 0,1 2-245,-1 4 0,7-4 0,1 6 0,0-2 321,0-1 0,7 9 0,-5-4 0</inkml:trace>
  <inkml:trace contextRef="#ctx0" brushRef="#br0" timeOffset="1002">1572 210 7974,'10'8'18,"-2"2"1,-6 5-46,3-3 1,-3 3 0,6-5 21,0 0 1,-4 5-46,7-3 0,-5-4 38,6-3 1,-6-3 57,5-2 1,1-2-15,5-3 1,-5-3 0,-2-6-1,-3 3 23,-3-3 1,4 4 0,-2-1-1,-2-3-52,-2-1 0,4 3 0,-1 0-240,-1-1 1,4 3-775,-2-2 665,0 9 0,-4-5 346,3 8 0,-3 0 0,6 0 0</inkml:trace>
  <inkml:trace contextRef="#ctx0" brushRef="#br0" timeOffset="1315">1991 193 5957,'0'11'442,"0"1"1,0-6 0,0 5-336,0 3 1,0-4 0,0 1-45,0 3 1,0 1 0,0 3-100,0-1 1,2-5-1,2 0-199,2 1 0,0-3 0,-4 0-645,3-3 880,-3-1 0,6 2 0,-8 2 0</inkml:trace>
  <inkml:trace contextRef="#ctx0" brushRef="#br0" timeOffset="1495">1956 36 7465,'0'-10'-1553,"-2"-4"1553,-3 8 0,-5 1 0,-8 5 0</inkml:trace>
  <inkml:trace contextRef="#ctx0" brushRef="#br0" timeOffset="2327">2445 245 7626,'18'0'-990,"-1"0"1034,1 0 1,-1 0-96,1 0 48,-1-8 0,-1 4 6,-5-7 1,-3 5-1,-6-4 17,4 3 1,-4-1 0,4 2 10,-4-6 0,-2 3 42,0-3 0,0 6-63,0-6 1,-8 9-8,-4-3 1,-3 4 0,-3 2 1,1 0 0,-1 0 1,1 0 0,5 0 1,0 0-1,1 2 19,1 4 1,-5-4-1,5 5 1,-2-1 7,1 0 1,-1 8-31,-6-3 0,1 5 4,0 1 1,1 1 0,4-1 1,7 1 0,-3-7 0,2 1 21,2 1 1,2-3 0,2 2 0,0 1 0,0-3 0,0 2 9,0 1 1,2-5 0,2 0-4,2 0 1,5-5 0,-3 7-15,2-2 0,2 4 0,5-7 7,0-1 1,-5 4 0,0-2 0,1-2-19,3-2 1,-4-2-1,-1 0 1,3 0-7,1 0 1,-3 0 0,0 0-1,1 0 2,3 0 0,-5 0 1,1 0 36,2 0 1,1 0-41,3 0 44,-1-8-132,0 6-108,-7-6 0,-2 6-703,-8-4 894,0 5 0,8-7 0,1 8 0</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2:19.691"/>
    </inkml:context>
    <inkml:brush xml:id="br0">
      <inkml:brushProperty name="width" value="0.08571" units="cm"/>
      <inkml:brushProperty name="height" value="0.08571" units="cm"/>
    </inkml:brush>
  </inkml:definitions>
  <inkml:trace contextRef="#ctx0" brushRef="#br0">18 210 6152,'0'-12'622,"0"0"-270,0 9-24,0-13-142,0 14-134,0-6-49,0 8 1,-2 0-1,-2 2 2,-2 4 1,1 4 0,5 7-10,0 1 1,0-7-1,0 1 1,0 2 7,0 1 0,0 3 1,0-1-1,0 0-13,0 1 1,5-1-1,1 1 1,-2-1-20,-2 1 0,-2-1 0,0 1 1,0-1-32,0 1 0,0-1 1,0 1 17,0-1 1,0-5 0,0-1-61,0 3 1,0-4-80,0 1 167,0-7 31,0 4 0,0-10 4,0-4 1,0 2-1,0-7 1,0-3 12,0-1 1,0-3 0,0 1-11,0-1 0,6 6 1,2 1-12,1-3 0,1-1 0,4-1 1,-5 3 14,-1 1 0,6 2 0,-3-3 1,5 1 1,1 8 0,1-4-23,-1 1 0,-5 5 0,-1-4 10,3 4 0,2 2 0,1 0 31,1 0 1,-1 0-35,0 0 0,1 2 1,-1 2-1,-1 4-8,-4 1 0,1-3 1,-5 4-1,0-1-36,-1 1 1,5-4 0,-6 6-66,-2 1 0,4 3 1,-3 1-179,-1 1 0,-2-7 0,-2 1 272,0 2 0,0 1 0,0 3 0</inkml:trace>
  <inkml:trace contextRef="#ctx0" brushRef="#br0" timeOffset="650">874 437 7715,'9'-18'-946,"-1"7"1147,-8-1-51,0 8 1,-2-9-112,-4 7 0,-3 0 1,-9 6-76,1 0 1,-1 0 0,1 0 46,-1 0 1,1 0-1,1 2 1,3 2 23,1 2 1,6 5-1,-3-3 1,-1 0-20,0-1 0,6 7-9,-1-2 1,3 3 0,2 3-13,0-1 0,0-5 0,0-1-7,0 3 1,2-4 0,3-1-3,7-1 1,2 0-1,-1-4 1,-1 2 3,1-2 1,3-3 0,1-1-40,1 0 0,-3-1 1,-1-3-1,-4-4-30,-3-2 1,7 4 0,-2-5 46,3-3 0,-5-1 0,-2-1 41,-1 4 0,-5-3 57,4 3-32,-4 5 0,-4-1 82,-4 8-58,4 0 0,-11 2 0,7 4-17,2 5 1,2-1 0,2 1-20,0 3 0,0-4 0,2-1 0,2 1-26,2 0 1,2-4 0,-3 3-127,7-1 1,-2 4-1,1-6 1,1-1-127,-2 3 1,5-6 0,-3 4 255,3-4 0,3 6 0,-1 1 0</inkml:trace>
  <inkml:trace contextRef="#ctx0" brushRef="#br0" timeOffset="1064">1328 157 7348,'0'18'77,"0"-7"1,0 1 0,0 2 3,0 1 1,0 3 0,0-1-40,0 1 1,0 1 0,0 2 0,2 3-40,4-3 1,-4-2 0,3-1-142,-3-1 0,-2 1 0,2-1-275,4 1 1,-4-1-184,4 1 596,-4-1 0,6 1 0,1-1 0</inkml:trace>
  <inkml:trace contextRef="#ctx0" brushRef="#br0" timeOffset="1410">1153 437 7750,'2'-10'24,"4"4"1,-2-2 0,7 3 132,3 1 1,2 2 0,1 2-92,1 0 0,-3-2 1,-1-2-1,-3-2-149,3 2 1,-4 2 0,1 2 0,3 0-213,1 0 1,-3 0-1,0 0 120,1 0 0,3 0 175,1 0 0,1 0 0,-1 0 0</inkml:trace>
  <inkml:trace contextRef="#ctx0" brushRef="#br0" timeOffset="2012">1730 437 7767,'17'0'-76,"0"0"1,-5 0 0,0 0 193,1 0 1,3 0-139,1 0 0,1 0 1,-1 0-18,1 0 0,-1-2 1,1-2-38,-1-2 1,-5-2 111,-1 3 1,-7 1 6,2-8-22,-4 8 1,-2-6-22,0 5 1,-2 3 0,-4-4-13,-5 4 0,1 2 0,-2 0 18,-1 0 1,-3 0 0,-1 0 8,-1 0 0,1 0 0,-1 0 69,1 0 1,-1 8-65,1 3 0,5-1 1,3 2 63,1 1 0,2-3 25,6 2 1,0-1-19,0 7 0,0-1-30,0 1 0,6-7 0,2-1-37,1-2 0,-3-1-58,6-1 1,-1-4 0,7 4-119,-1-4 0,-5-2 0,0 0-72,1 0 0,3 0 0,1 0 0,1 0-270,-1 0 1,1 0 491,-1 0 0,8 0 0,2 0 0</inkml:trace>
  <inkml:trace contextRef="#ctx0" brushRef="#br0" timeOffset="2434">2568 402 6605,'-8'-10'369,"4"2"-246,-7 8 1,-1 0-1,-6 0-42,1 0 1,5 0-1,1 0 1,-3 0-23,-1 0 0,-3 0 0,1 0 0,-1 0 2,1 0 1,-1 6-1,1 2 47,-1 2 1,1 1-110,-1 7 1,9-1-49,3 1 0,4-7 27,2 1 0,2 0-19,4 5 1,3-7-1,9-4-50,-1-4 1,1-2-1,-1 0 1,1 0-24,-1 0 0,1 0 0,-1 0 0,1 0-183,-1 0 0,0-2 0,1-4 297,-1-6 0,1-3 0,-1-3 0</inkml:trace>
  <inkml:trace contextRef="#ctx0" brushRef="#br0" timeOffset="3022">2533 35 6357,'0'-12'205,"0"1"1,-2 7-158,-4-2 1,2 4 34,-7 2 20,7 0 171,-4 0-199,8 0 1,0 2 0,0 4-31,0 6 0,0 3 0,0 3-18,0-1 0,0 0 0,0 1-33,0-1 1,6 1 0,0 1 9,-3 5 0,-1 1 0,-2 4 18,0-6 1,2 0 0,2-3-1,2-5 4,-2 1 1,-2-1-1,0 3-39,4-1 1,-4 1 0,5-1-3,1 1 1,-6-7 0,6-1-101,0-2-36,-6 5 65,5-3 0,-7 2-88,0-1 0,0-5 1,-2 4-1,-2 0-565,-1-1 739,-1-5 0,-2 4 0,-2-8 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2:26.571"/>
    </inkml:context>
    <inkml:brush xml:id="br0">
      <inkml:brushProperty name="width" value="0.08571" units="cm"/>
      <inkml:brushProperty name="height" value="0.08571" units="cm"/>
    </inkml:brush>
  </inkml:definitions>
  <inkml:trace contextRef="#ctx0" brushRef="#br0">280 18 6208,'-11'0'18,"1"-2"83,2-3 1,0 3 0,2-4-47,-5 4 0,1 2 0,-2 0-13,-1 0 0,-3 0 1,-1 0 20,-1 0 1,1 0-1,0 0-36,-1 0 0,6 0 0,3 2 0,-1 2-12,0 2 1,4 1-1,-3-1-4,1 6 0,-4-2 0,7 1 45,1 3 1,2-5-15,2 3 1,0 0 0,2 3 16,3-3 0,-1-2-51,8-5 1,0-3 0,5 6-14,1 0 1,-7-6-1,1 4-3,1-4 0,3-2 1,1 0 1,1 0-1,-3-2-12,-3-4 0,4 2 11,-5-8 1,5 1 7,1-7 0,-7 7 0,-2 1 0,-2 0 64,-1 0 1,1 5-36,-6-7 1,0 6 23,0-5 1,0 5-8,0-6-67,0 8 8,0-4 3,0 8 1,0 8 32,0 4 1,0 3 0,0 3-2,0-1 1,0-5 0,2-2 0,2-1 23,2 1 1,5-4 0,-3 4 0,0-1 4,0 1 1,5-6 0,-1 2-36,3-4 0,3-2 1,-1 0 5,1 0 0,-1 0 0,1 0-14,-1 0 1,-5-2 0,0-2-169,1-2 1,-5-8-508,-2 3 667,-4 3 0,-2-8 0,0 7 0</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2:27.933"/>
    </inkml:context>
    <inkml:brush xml:id="br0">
      <inkml:brushProperty name="width" value="0.08571" units="cm"/>
      <inkml:brushProperty name="height" value="0.08571" units="cm"/>
    </inkml:brush>
  </inkml:definitions>
  <inkml:trace contextRef="#ctx0" brushRef="#br0">280 349 7494,'10'0'-179,"-2"0"1,-8-1 352,0-5 0,0 2-114,0-8 0,0 1-23,0-7 0,-6 6 0,-2 3-14,-2 1 0,4 2 1,-5 4-6,-3-4 0,5 4 1,-3-3-1,-2 3-26,-1 2 0,3 0 0,0 0 1,-1 0-17,-3 0 0,1 2 0,1 2 0,3 1 16,-3-1 0,-1 4 0,-1 0 0,2 1-28,3 5 0,5-4 0,-4 1 4,2 3 0,3 1 28,5 3 0,2-1 1,3-1 10,7-4 1,-2-3 0,1-5-1,3 2 7,2-2 0,1-2 0,0-2 0,1 0-26,-1 0-1,1 0 1,-1 0 0,1 0-10,-1 0 0,1-2 0,-1-2 2,1-2 0,-3-2 0,-1 5 2,-3-3 0,-5-6 0,4 4 18,-2-1 0,-1 5 0,-3-4 6,2 0 1,0 4 4,-6-7 1,0 5 53,0-6 1,2 8-25,4-1-18,-4 3 23,5 2 16,-7 0 422,0 0-451,0 7 1,0-3 0,0 8 2,0 1 0,2 1 1,2 0-1,2-3-19,-2 3 1,-2-4 0,0-1 0,2 1-23,2 0 1,-1 1 0,-5 7 0,2-3-5,4-3 0,-4 3 0,4-3-20,-4 4 0,-2-5 1,0 1 4,0 1 1,0 3 13,0 1 0,0 1-3,0-1 0,-8-5-31,-4 0 0,-3-8 1,-3 3 15,1 1 0,5-6 0,1 4-113,-3-4 1,-1-2 0,-3 0-255,1 0 1,-1 0 140,1 0 1,7-2-1,4-4 254,4-6 0,2 5 0,-8-9 0,-1 6 0</inkml:trace>
  <inkml:trace contextRef="#ctx0" brushRef="#br0" timeOffset="501">664 332 7726,'18'0'-142,"-1"0"1,-5 0 318,0 0 1,-1 6-79,7 0 1,-7-1 0,1-3-71,1 4 0,-3-2-58,2 8 0,-6-6 1,3 5-76,-1 3 0,-2-4 1,-6 1 9,0 3 0,0-5 0,0 3 48,0 2 1,-2-7 0,-2 1-1,-2 0 0,-1-6 61,1 4 1,2-4 11,-8-2 1,8-2-6,-2-4 1,5 2-1,1-8-16,0-1 1,1-1 0,3 1 0,2 1-68,-2-2 0,6-1 0,1-3-200,5 1 1,-4 5 0,-1 1-255,3-3 515,1 6 0,3-7 0,-1 5 0</inkml:trace>
  <inkml:trace contextRef="#ctx0" brushRef="#br0" timeOffset="941">1206 402 7177,'11'0'74,"1"0"0,0 0-109,5 0 0,-1-2 0,-3-2 30,-1-2 1,-6-2 14,5 3 0,-5-3 1,4-6 22,-2 3 0,-3 5-4,-5-6 1,-2 8-14,-3-1 1,-5 3 0,-8 2 11,1 0 1,0 0 0,-1 0-1,1 0 1,-1 5 0,1 3 11,-1 2 0,7 0 0,1 3 1,2-1-6,4 1 0,-4-3 0,3 2 0,1 1-24,2 3 1,2-5-1,0 1-79,0 2 1,2-1 0,2 1 0,3-4-150,3-3 1,2 5 0,5-4-207,1 1 1,-1-5 422,1 2 0,7 4 0,2 0 0</inkml:trace>
  <inkml:trace contextRef="#ctx0" brushRef="#br0" timeOffset="1934">1765 384 7431,'7'-9'-264,"-5"-7"1,4 14 290,-12-4 1,2 4-1,-7 2 32,-3 0 0,4 0 0,-1 0-32,-3 0 1,-1 0-1,-3 2 1,1 2 11,-1 2 0,7 6 1,-1-4-16,-2 1 0,5 1 0,-1 4-19,2-3 0,2 1 32,6 5 1,0 1-79,0-1 0,8-7 32,4-4 0,3 1 0,3-1-21,-1-2 1,1-2 0,-3-4 0,-1-2-10,-2-2 1,-1-1 25,7 1 0,-1-4 12,1-7 0,-3-1 36,-3 1 48,-5-1 1,-7 7-29,0-1-28,0 8 1,0-2-20,0 12 0,0-2 0,-1 8-1,-5 1 1,4 3 12,-4 1 0,6 1-13,6-1 0,3-1 0,9-5-6,-1-5 1,-5-4-1,0-2 1,1 0-53,3 0 0,1 0 1,1 0-13,-1 0 1,1-2 0,-1-4 32,1-5 1,-7-5 66,1-1-50,0-1 0,-3 1 0,-1-1 0,-2-1 0,0-4 1,-1 3-1,-3-5 1,2 2 18,2-1 0,0-1 1,-6 4-1,0-2-12,0 1 0,0 1 1,0 0 8,0-3 0,0 1 0,0 6-2,0-1 0,0 1 1,0-1 0,-2 6 65,-4 1-57,4 7 147,-6-4-149,8 8 0,0 2 0,0 4 15,0 6 1,0 3-1,0 3 1,0-1 73,0 1 1,0-1 0,0 0 0,0 1-64,0-1 0,0 1 0,0-1 0,0 1 14,0-1 0,0 1 0,0-1-29,0 1 1,0-1 0,0 1 0,2-1 14,4 0 1,-4-5 0,6 0-57,0 1 1,-1 3 0,7-1-1,-4-1-56,-3-2 1,1-7 0,-2 5-118,6-2 0,3 4 68,3-7 0,-3 3 0,-1-4 0,-3 2-77,3-2 0,-4-2 0,1-2 50,3 0 1,-4-2 0,-1-4 153,-1-6 0,6 5 0,-12-9 0,5 6 0</inkml:trace>
  <inkml:trace contextRef="#ctx0" brushRef="#br0" timeOffset="2366">2027 262 6910,'11'0'151,"1"0"-76,1 0 0,3 0 0,1 0-5,1 0 1,-1 0 0,1 0-23,-1 0 1,1 0 0,-1 0-1,1 0-8,-1 0 1,6-6 0,1 1 0,-3 1-33,-2 2 0,5 2 0,-1 0 0,-2 0 44,-1 0 1,-3 0 0,1 0-21,-1 0 1,-5 0-111,-1 0-309,1 0 0,-2 2-404,-4 3 791,-4-3 0,-2 14 0,0-6 0</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2:31.709"/>
    </inkml:context>
    <inkml:brush xml:id="br0">
      <inkml:brushProperty name="width" value="0.08571" units="cm"/>
      <inkml:brushProperty name="height" value="0.08571" units="cm"/>
    </inkml:brush>
  </inkml:definitions>
  <inkml:trace contextRef="#ctx0" brushRef="#br0">36 53 7726,'-12'-6'-613,"1"0"991,7 1-57,-4 5-268,8 0 1,0 7-1,0 5-37,0 4 1,6 1 0,0 0 0,-3 1-35,-1-1 0,-2 7 0,2-1 0,2-2-10,2-1 1,0-3 0,-6 1 0,0-1-32,0 1 1,0-1-1,0 1-143,0-1 0,0 0-136,0 1 0,2-3-172,4-3 510,-4-4 0,13-8 0,-5 0 0</inkml:trace>
  <inkml:trace contextRef="#ctx0" brushRef="#br0" timeOffset="342">1 71 7645,'0'-12'-226,"2"2"1,4 1 0,5 1 230,5 0 1,1 2-1,1 6 55,-1 0 0,1-6 1,-1 1-1,1 1 3,-1 2 1,-5 2 0,-1 0-63,3 0 0,2 2 1,1 2-39,0 1 0,-1 9 0,-2-4 38,-3-1 1,-5 7 0,4-5-40,-3 5 1,-1-4-1,-6-1 0,0 3 0,0 1 0,-2 1 0,-2-2 4,-1-3 1,-9-1 0,2 3 0,-3-3-70,-3-2 1,1 0 0,0-4-45,-1 1 1,1 3-1,-1-4-193,1 2 340,-1 0 0,8-6 0,3 0 0</inkml:trace>
  <inkml:trace contextRef="#ctx0" brushRef="#br0" timeOffset="850">682 175 7656,'-2'-9'-542,"-4"3"0,2 4 623,-7 2 0,5 0 0,-6 0-7,-1 0 0,-3 0 1,-1 0-15,-1 0 1,1 2 0,-1 4 26,1 5 1,-1-1 0,1 2-54,-1 1 1,9-3 0,1 2-33,0 1 1,6-3 0,-4 1 0,5 3 36,1 2 0,1-1 0,5-1 0,4-3-91,0 3 1,5-6 0,-3-2 0,3-5 42,3-1 1,-1 6-1,1 0 1,-1-2-25,1-2 1,-1-2-1,1 0 1,-1-2 12,1-4 1,-1 4-1,1-6 1,-1 1 10,0-5 0,-5 2 1,-2-1-1,-1-1 8,1 2 0,-6-5 0,2 3 14,-4-3 0,-2-3 1,0 1-41,0-1 0,-8 7 1,-4 1-63,-3 2 1,-3 0 0,1 5 0,0-3-67,-1 2 0,1 2-162,-1 2 1,3 2 316,3 4 0,4-4 0,8 5 0</inkml:trace>
  <inkml:trace contextRef="#ctx0" brushRef="#br0" timeOffset="1308">1189 193 7841,'-12'0'-321,"0"0"1,6 0 0,-5 0-1,-3 0 356,-1 0 0,-3 0-4,1 0 1,-1 6 0,1 1 11,-1 3 1,7-4 0,-1 6-11,-2 1 0,7-3 0,1 1-33,4 3 1,2-4 0,0 1 9,0 3 1,2-6-1,4-2 1,3-3 4,1 3 0,6-4 1,-5 4-1,5-4-17,1-2 1,1 0-1,-1 0 1,1 0-2,-1 0 0,1-6 1,-1-2 17,1-1 1,-3 3 0,-1-4 0,-5 0 57,-1 1 0,0-1 0,-4-4-45,2 3 1,-1-1-1,-7-3-6,-3 3 0,-5-3 0,-8 5-142,1 0 0,0 2 0,-1 8 0,1 0-92,-1 0 1,1 0 0,-1 0-277,1 0 488,7 0 0,-5 8 0,5 2 0</inkml:trace>
  <inkml:trace contextRef="#ctx0" brushRef="#br0" timeOffset="1804">1450 158 6520,'18'0'-26,"-1"0"167,1 0 1,-6 0 0,-1 0-40,3 0 0,1 0 1,3 0-19,-1 0 1,1 0 0,-1 2-114,1 4 76,-1-4 0,-1 7 0,-3-5 0,-3 4 29,-2 2 0,5-5 0,-3 7-184,0 2 1,-1-5 0,-5 3 49,2 2 0,0 1 1,-6 3-65,0-1 0,-2-5 106,-4-1 1,-4-5 23,-7 6 0,5-8 25,1 2 1,5-5 0,-4-2-25,2-5 1,3-4-1,5-7-5,0-1 1,5 6-1,1 1 1,0-3 9,2-1 0,-4-3 1,5 1-1,1-1 45,0 1 1,-4-1 0,5 1 0,1-1 44,-2 1 1,3 5 0,-5 1-9,2-3 0,1-1-187,7-3 0,-7 8 1,-1 3-871,-2-1 961,5 6 0,-11-6 0,6 8 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2:39.259"/>
    </inkml:context>
    <inkml:brush xml:id="br0">
      <inkml:brushProperty name="width" value="0.08571" units="cm"/>
      <inkml:brushProperty name="height" value="0.08571" units="cm"/>
    </inkml:brush>
  </inkml:definitions>
  <inkml:trace contextRef="#ctx0" brushRef="#br0">298 228 7525,'9'-2'-682,"-3"-4"872,4 4-37,-8-6 0,11 6-115,-7-4 1,0 2-49,-6-7 0,-2 7 1,-2-4-18,-2 0 1,-7 6-1,1-3 28,-3 3 0,-3 2 0,1 0 0,-1 0 36,1 0 1,-7 0 0,-1 0 0,0 0-8,0 0 0,1 2 0,7 1 1,0 5-13,-1 2 1,3-4 0,1 3-21,2-1 0,8 6 0,-1-3 1,3 5 10,2 1 0,0-5 0,2-2 1,3-1-25,7 1 0,-2-6 0,1 4 1,3-2 14,2-1 0,1 1 1,0-6-1,1 0-1,-1 0 0,9-2-6,3-3 0,-4 1 0,-2-8 0,-3 0-5,-3 3 1,1-7 0,-1 6-6,0 1 1,-5-5 0,-2 6 28,-2-1 0,-3 3 64,-5-6-17,0 8 212,0-3-185,0 7 0,0 7-73,0 5 1,0 4 0,0 1 0,0 0-13,0 1 1,0 1 0,0 3 0,0 1 1,0-2 1,0 1 0,0-1 0,0 2-5,0-1 1,6-1 0,0 0 0,-2 3-14,-2-3 0,-2-2 0,0-1 0,-2-1-22,-4 1 0,4-1 0,-6 1-16,1-1 0,-3 1 2,-8-1 0,1-1 0,0-5 20,-1-5 1,1 2-1,-1-2 1,1-2-44,-1-3 0,1-1 66,-1 0 1,3-1-1,3-5 22,6-6 1,4-3 0,2-3-40,0 1 1,0-1 0,2-1 0,4-3-70,6-1 0,3 0 1,5 3-1,1-1-90,2-2 0,6-1 1,-3 5-1,-1-2 183,0-3 0,6 1 0,-4 6 0</inkml:trace>
  <inkml:trace contextRef="#ctx0" brushRef="#br0" timeOffset="415">717 280 7841,'0'-10'-1479,"-8"2"1824,-4 8-143,-3 0 1,-1 2-1,3 2 1,3 4-128,2 2 0,0 1 1,3 7-28,-7-1 1,4 1 0,2-1-22,4 1 0,2-7 0,0 1-32,0 2 1,2-5 0,4 1-15,6-2 1,-2-2 0,1-6 0,3 0-28,1 0 0,3 0 0,-1 0 12,1 0 1,-1-2 0,1-4 0,-1-4 0,1-2 21,-1 1 0,0 1 0,-1-3 1,-2 1 13,-3-2 1,-7-1 0,4-3 2,0 1 1,-6-1-41,3 1 0,-10 7 1,-5 2-1,-2 3-21,1-1 0,-1 0 0,-7 6 1,-3 0-54,-1 0 1,0 2 0,5 2-1,1 2-149,-1-2 0,7 3 0,1 1 258,2 2 0,2 1 0,6 7 0</inkml:trace>
  <inkml:trace contextRef="#ctx0" brushRef="#br0" timeOffset="888">1118 315 7841,'-2'-10'-279,"-3"4"1,1 4 284,-8 2 0,2 2 1,-3 2 68,1 2 1,1 8-53,-7-3 1,6 5-1,3 1 3,1 1 1,2-7 0,6 1 20,0 2 0,2 1-42,4 3 1,-2-7-1,7-1-5,3-2 1,2-3 0,1-5 0,0 0-20,1 0 0,-1 0 0,1 0 0,-1 0-52,1 0 1,-1 0-1,1-1 56,-1-5 0,-5 2 0,-2-8 15,-3-1 1,1-1-1,-4 0 1,2 3-24,-2-3 0,-4 1 1,-4-1-1,-4 2-38,-2-1 0,4 3 1,-5 0-1,-3 3-104,-1 3 1,3-4-1,0 2-54,-1 2 0,-3 2 219,-1 2 0,-1 8 0,1 2 0,-1 7 0</inkml:trace>
  <inkml:trace contextRef="#ctx0" brushRef="#br0" timeOffset="1347">1782 385 6532,'-2'-10'125,"-4"2"-55,-5 0 0,1 7 1,-2-5-38,-1 4 0,-3 0 1,-1-2-1,-1-2-26,1 2 1,3 2 0,-1 2 16,-5 0 0,-1 0 0,3 2 0,1 2 6,0 2 1,5 2 0,2-2-26,2 5 0,3-1 0,5 2 26,0 1 0,0-3 1,2 1-11,3 3 1,5 0-1,6-1 1,-3-3-20,-1-2 0,-1-3 0,7-3 0,-1 2-22,1 2 0,-1 0 1,1-6-41,-1 0 0,1 0 1,-1 0-1,1 0-102,-1 0 0,1-6 0,-1-2-30,0-1 1,-5 3-1,-2-6 192,-2-1 0,3 3 0,-5-2 0,0-1 0,2-3 0,-6-1 0,5-1 0</inkml:trace>
  <inkml:trace contextRef="#ctx0" brushRef="#br0" timeOffset="1776">1834 0 7209,'0'12'222,"0"0"-208,0 1 1,0-3 0,0 2 0,0 1 2,0 3 1,0 1 0,0 1-47,0-1 0,0 8 0,0 3 11,0-1 1,6-2 0,0-8 7,-2 1 1,-2-1 0,-2 1 0,2-1 3,4 1 1,-4-1-1,3 1-8,-3-1 1,-2 1 0,0-1-33,0 1 1,0-1 8,0 0 0,0 1 0,2-3-88,4-3 1,-4-2-118,4-4 1,-4-2-180,-2 7 421,0-7 0,8 12 0,1-7 0</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2:35.300"/>
    </inkml:context>
    <inkml:brush xml:id="br0">
      <inkml:brushProperty name="width" value="0.08571" units="cm"/>
      <inkml:brushProperty name="height" value="0.08571" units="cm"/>
    </inkml:brush>
  </inkml:definitions>
  <inkml:trace contextRef="#ctx0" brushRef="#br0">280 175 6525,'0'-10'173,"0"3"0,0 5 0,-2-2 17,-4-2-121,4 0 1,-11 4 0,5-2-11,-2-2 1,-1 1-67,-7 5 1,1 0 0,-1 0 24,1 0 0,5 0 0,1 0 0,-3 2-13,-2 3 0,1-1 1,1 6-1,3 0 2,-3-1 1,4 1-1,1 4 1,-1-3-13,0 3 1,6 1 0,-1 3-6,3-1 0,2 1 0,0-1 0,0 1-3,0-1 0,0-5 0,2-2 4,3-3 7,5 7 1,2-12 0,-1 4 0,3-2-10,2 1 1,1-3 0,0 4 0,1-4-30,-1-2 1,1-2 0,-1-2-1,1-2-1,-1 3 0,1-7 1,-1-2-7,1-3 0,-3 3 1,-1 0-1,-5-1 1,-1-3 0,4 5 1,-6-1-1,0-2 26,1-1 1,-5 3 0,4 1 0,-2-1 56,2 2 314,-4-5-93,5 5-123,-7 0 1,0 5 2,0 10 1,0 5-116,0 8 1,0-1-1,0 0-133,0 1 0,2-1 0,2 1-160,2-1 1,2-5 0,-2-2-304,5-3 573,5 7 0,9-12 0,2 6 0</inkml:trace>
  <inkml:trace contextRef="#ctx0" brushRef="#br0" timeOffset="363">891 105 7841,'-9'-8'-283,"1"6"0,2-7 174,0 3 1,-1 4 276,1-4 1,-4 4-80,-7 2 1,-1 8 0,1 2-9,-1-1 0,6 7 0,1-4 0,-1 3-43,2 3 0,1-1 0,5 1 0,-2-1-32,2 0 0,2 1 1,2-1-44,0 1 0,0-1 0,2 1-28,4-1 1,2-5 0,5-2 0,-1-1 15,2 1 1,7-6 0,2 2 0,-1-4-206,-3-2 0,4 0 1,1 0-1,-3 0 254,-2 0 0,7-8 0,1-2 0</inkml:trace>
  <inkml:trace contextRef="#ctx0" brushRef="#br0" timeOffset="643">1188 18 7841,'0'-10'-409,"0"2"459,0 8 1,0 2-1,0 4 1,0 6-10,0 3 1,2-3 0,2 0 0,2 3-55,-2 6 0,-2-1 0,-2 3 1,0-3-184,0-3 1,0 1-1,0-1-194,0 0 0,0 1-85,0-1 475,0 1 0,0-1 0,0 1 0</inkml:trace>
  <inkml:trace contextRef="#ctx0" brushRef="#br0" timeOffset="1202">1066 175 6407,'17'0'189,"1"0"1,-1 0 0,1 0 0,-1 0-124,1 0 0,-1 0 0,1 0 1,-1 0 7,1 0 0,-1 0 0,3 0 0,1 0-98,2 0 0,0 0 0,-5 0 0,-1 0-28,1 0 1,-1-6-1,1 0 56,-1 3 0,1 1 0,-1 2 1,1 0 13,-1 0 1,-5-2 0,-1-2 22,3-2 0,-4 0-16,1 6-51,-7 0 5,4 0 14,-8 0 0,-8 2 6,-3 4 0,-5-2 0,-1 7 6,-1 3 1,6-4 0,3 1 14,1 3 1,-4-4 0,7 1 3,1 3 0,2 1 14,2 3 1,2-3 0,2-1-30,1-2 0,9-9 0,-2 3 0,1-2-79,-1 2 0,3-4 0,-3 4 0,3-4-109,3-2 1,-1 0-1,1 0 1,-1 0-513,1 0 691,-1 0 0,1-8 0,-1-2 0</inkml:trace>
  <inkml:trace contextRef="#ctx0" brushRef="#br0" timeOffset="1375">1677 53 7841,'-11'-10'-175,"-1"4"120,8 4-465,-4 2 1,8 2 519,0 4 0,0 4 0,0 7 0</inkml:trace>
  <inkml:trace contextRef="#ctx0" brushRef="#br0" timeOffset="1887">1852 193 7841,'10'0'-402,"-3"0"501,-7 0 1,2 0-48,4 0 1,-4 7-1,6 3 1,-2 2-29,-1-1 0,1-5 0,-6 6 25,0 1 1,2-3 0,2 2-121,2 1 1,0-3-310,-6 2 227,0-9 140,0 5 1,0-10 0,0-4 1,6-3-1,1-9 61,3 1 1,-6 5 0,4 1-29,-1-3 0,3-2 1,8-1-17,-1 0 1,1 5 0,-1 2 71,0 2 0,1 3-49,-1 5 0,1 0 0,-1 2 54,1 3 1,-3-1 0,-1 8-93,-2 1 1,-9-3-1,5 0 1,-2 0-103,0-1 1,0-3 0,-6 6-26,0 1 1,5-3 0,1 2-503,-2 1 1,0-5 638,2-2 0,4 4 0,7-1 0</inkml:trace>
  <inkml:trace contextRef="#ctx0" brushRef="#br0" timeOffset="2606">2620 123 6486,'0'-12'417,"0"0"1,-7 8-408,-5-1 0,-4 3 1,-1 2-40,-1 0 0,1 0 0,0 0 21,-1 0 0,3 2 0,1 2 0,4 3 27,3 3 1,-7 0-1,4 3 1,1-1-1,3 2 0,-2-5 1,2 3-1,2 1 8,2 3 1,2-4 0,0-1-29,0 3 0,0-4 0,2-1 8,4-1 1,-2 4 0,8-7 0,1-1-60,3-2 0,1-2 0,1 0 17,-1 0 0,1 0 1,-1 0-1,0-2 43,1-3 1,-6 1-1,-1-6 1,1 0 105,-2 1 0,5-3 0,-5-6 53,0 1 0,3 5 0,-7 1 14,-2-3 1,4-1-1,-3-3 1,3 3-74,-2 3-106,-4 4-18,6 8 1,-6 2-1,1 4-26,3 6 1,2 5-1,-4 4-21,2 3 0,2-1 0,-5-4 0,3 3-5,-2 1 1,4 2-1,-2-3 1,0 1-3,1-2 0,-5 4 0,4 1 28,-4 1 0,4-6 0,0 2 1,-2-3-1,-3-1-6,-1 5 0,-1-7 1,-3 2-1,-4-5 38,-2 0 1,-1 1 0,-7 1 26,1-5 0,-1-1 1,1-6-1,-1 2 85,1-2 0,-1-2 0,1-2-35,-1 0 0,1-2 0,1-4 76,5-6 0,3 2 1,8-1-1,0-3-13,0-1 1,0-3 0,0-1-1,2-3-162,4-1 0,3-2 0,9 2-245,-1-6 1,7 1 0,-1-1 0,0 0 276,2 2 0,3-6 0,7 6 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2:54.035"/>
    </inkml:context>
    <inkml:brush xml:id="br0">
      <inkml:brushProperty name="width" value="0.08571" units="cm"/>
      <inkml:brushProperty name="height" value="0.08571" units="cm"/>
    </inkml:brush>
  </inkml:definitions>
  <inkml:trace contextRef="#ctx0" brushRef="#br0">71 140 8277,'0'10'864,"0"-3"-780,0-7 0,2-5-118,3-1 8,5-8 0,2 6-10,-1-3 78,-7-5-50,4 14 0,-2-7 0,0 3-58,-2-6 81,5-3-23,-7 5 0,8-6-124,-4 5 106,-4 3 8,5 0-27,-7 8 60,0 0 26,0 8 0,0 2 0,0 7-39,0 1 1,-2-7 0,-1 1 0,-3 1 3,2 3 0,2 1 0,2 1-5,0-1 1,0 1 0,0-1-32,0 1 36,0-1-9,0 1-87,0-1 0,0 1 0,0-1 0,0 1-141,0-1 1,0 1 160,0-1 26,0-7-4,0 5 1,0-11-548,0 8 266,8-8-52,-6 3 258,5 1-385,-7-6 508,0 6 0,8 0 0,2 1 0</inkml:trace>
  <inkml:trace contextRef="#ctx0" brushRef="#br0" timeOffset="458">18 507 6649,'-9'0'200,"1"0"-111,8 0 279,0 0 1,2-6 0,4 0-186,5 2 0,5 2-102,1 2 0,1 0 1,-1 0-39,1 0 1,-1 0-1,1 0 1,-1 0-3,0 0-132,1 0 0,-6 0 131,-1 0 1,1 0-297,5 0 0,-5 0 86,0 0 0,-7 0-323,7 0 0,-6 0 493,6 0 0,-1 8 0,7 2 0</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2:55.828"/>
    </inkml:context>
    <inkml:brush xml:id="br0">
      <inkml:brushProperty name="width" value="0.08571" units="cm"/>
      <inkml:brushProperty name="height" value="0.08571" units="cm"/>
    </inkml:brush>
  </inkml:definitions>
  <inkml:trace contextRef="#ctx0" brushRef="#br0">87 105 7478,'0'10'438,"2"-2"-413,4-8 0,-2 0-43,8 0 0,-6 0-3,5 0 0,-7-2 0,4-2-17,0-2 1,-5-8 32,9 3 1,-8 1-3,2-2 0,-4 1 1,-2-7 1,2 7-25,4-1 23,-5 8 57,7-4 0,-8 10 55,0 4 1,0 4-9,0 7-73,0 1 1,0-1 0,0 1 0,0-1-1,0 1 1,2-1 19,4 0 1,-4 1-1,4-1-11,-4 1-44,-2-1 0,0 1 1,0-1-1,0 1-12,0-1 1,0 1-131,0-1 1,0-5 37,0-1 1,0 1-86,0 6 0,0-7 58,0 1 0,0-6 0,0 5-46,0 3 1,0-4-5,0 1 1,0-5 191,0 6 0,0-1 0,0 7 0</inkml:trace>
  <inkml:trace contextRef="#ctx0" brushRef="#br0" timeOffset="441">0 542 7163,'10'0'75,"-2"-2"341,-8-4-607,0 4-236,0-6 323,0 8 1161,0 0-868,7 0-100,-5 0 1,14 0-61,-5 0 1,5 0 0,1 0 0,1 0-24,-1 0 0,-5-2 0,0-2-28,1-1 73,3-1-4,1 6 0,1 0-35,-1 0 1,1 0 13,-9 0 4,7 0-79,-6 0 74,7 0 5,-7 0-180,5 0-8,-13 0 170,14 0 4,-14 0-348,5 0 161,1 0-39,-6 0-196,6 0 139,0 0 16,-6 0 135,5 0-399,-7 0 515,0 0 0,8 8 0,2 1 0</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3:05.961"/>
    </inkml:context>
    <inkml:brush xml:id="br0">
      <inkml:brushProperty name="width" value="0.08571" units="cm"/>
      <inkml:brushProperty name="height" value="0.08571" units="cm"/>
    </inkml:brush>
  </inkml:definitions>
  <inkml:trace contextRef="#ctx0" brushRef="#br0">71 123 8468,'0'9'126,"2"-1"-228,3-8 124,-3 0 1,12-2-50,-8-4 30,7 5-13,-11-7 1,6 6 13,-8-4 0,6 2 0,0-7 1,2-1 3,-3-6-102,-3 9 93,6-7 1,-8 12 38,0-7 0,2 7 0,2-4 199,2 0-11,0 6-196,-6-5 5,0 7 162,0 0-89,7 0 1,-5 7 0,4 5-45,-4 3 1,-2-3 0,0 0 5,0 1-16,0 3 1,0 1-47,0 1 0,0-1 0,0 1 0,0-1 1,0 1-122,0-1 1,0 1 0,0-1-120,0 1 0,0-1 1,0 0-178,0 1 1,0-6-234,0-1 0,-2 1 167,-4 5 0,4-5 475,-4 0 0,-3-9 0,-1 5 0</inkml:trace>
  <inkml:trace contextRef="#ctx0" brushRef="#br0" timeOffset="556">1 455 8227,'17'0'426,"-5"0"-204,0 0-177,-1 0 1,1 0 0,0 0 32,1 0 1,3 0 0,1 0-65,1 0 0,-1 0 0,1 0-40,-1 0 0,0 0 1,1 0-1,-1 0-10,1 0 1,-1 0 17,1 0 1,-1 0-114,1 0-138,-1 0 157,1 0 1,-7 0 0,-1 2-243,-2 3 1,-2-1-130,-6 8 1,0-6-208,0 5 690,0 1 0,0-2 0,0-3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3:59.668"/>
    </inkml:context>
    <inkml:brush xml:id="br0">
      <inkml:brushProperty name="width" value="0.08571" units="cm"/>
      <inkml:brushProperty name="height" value="0.08571" units="cm"/>
      <inkml:brushProperty name="color" value="#E71224"/>
    </inkml:brush>
  </inkml:definitions>
  <inkml:trace contextRef="#ctx0" brushRef="#br0">123 70 7668,'11'0'-1531,"-1"-2"1477,-2-3 310,-2 3-43,-6-6 0,-2 8-31,-4 0 45,-4 0-148,1 0-10,-7 0 10,14 0 0,-13 0 1,5 2-73,0 4 1,-5 3-11,3 9 0,-2-1 0,3 1 0,3-1-12,0 1 0,6-7 0,-3 1 19,3 2 0,4 1 9,3 3 1,5-9-1,8-3-14,-1-4 0,-5-2 0,-1 0 0,3 0-7,1 0 0,3-2 0,-1-2 0,1-4 26,-1-1 0,1-3 0,-1-5 0,1-1-1,-1 1 1,-5-1 0,-3 1 0,-1-1 0,4-5-34,-6 0 1,-2 1-1,-10 9-109,-6 1 0,-3 8 0,-3-2 0,1 5-75,-1 1 0,1 0 0,-1 0 0,-1 0-368,-4 0 568,3 7 0,-5 3 0,7 7 0</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3:13.983"/>
    </inkml:context>
    <inkml:brush xml:id="br0">
      <inkml:brushProperty name="width" value="0.08571" units="cm"/>
      <inkml:brushProperty name="height" value="0.08571" units="cm"/>
    </inkml:brush>
  </inkml:definitions>
  <inkml:trace contextRef="#ctx0" brushRef="#br0">88 103 7945,'-10'0'-110,"3"0"212,7 0 59,0 0-233,7 0 96,-5-8 1,12-1-106,-8-9 55,-1 9 0,1-7-67,0 4 97,8 5 1,-12-3 44,3 4-3,-3 4 1,-2-4 14,0 12 0,0-2 41,0 8 0,0-1-43,0 7 1,0-1 0,0 1-6,0-1 0,0 1 2,0-1 0,0 1 0,0-1 0,0 1-43,0-1 25,0 0-125,0-7 1,6 6 0,0-5-188,-2 5 0,0-6 18,2-5 0,-4-1-137,3 2 0,-1-4-450,2 4 843,-4-4 0,6 6 0,-8 1 0</inkml:trace>
  <inkml:trace contextRef="#ctx0" brushRef="#br0" timeOffset="450">1 470 6967,'9'0'356,"1"0"-201,-4 0 0,4 0-107,7 0 0,1 0 0,-1 0 1,0 0 37,1 0 1,-6 0 0,-1 0 61,3 0-89,1 0-72,3 0 54,-1 0 1,-5 0-21,0 0-18,-1 0 0,7 0-192,-1 0-37,-7 0 243,5 0 1,-11 0-471,8 0 198,-8 0-33,3 0 288,1 0 0,2 0 0,7 0 0</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3:15.588"/>
    </inkml:context>
    <inkml:brush xml:id="br0">
      <inkml:brushProperty name="width" value="0.08571" units="cm"/>
      <inkml:brushProperty name="height" value="0.08571" units="cm"/>
    </inkml:brush>
  </inkml:definitions>
  <inkml:trace contextRef="#ctx0" brushRef="#br0">210 122 7661,'8'-9'76,"-6"-7"1,6 6-156,0 1 0,-6-1 53,3 4 0,-1-2 1,0-5 22,2 1 117,0 8-9,-6-11-55,0 13-5,0-6-62,0 8 43,0 0 5,0 8 128,8-6-145,-6 13 1,5-11 4,-7 8 3,0-1 4,0-1-7,0 6 0,0-7 0,0 9-38,0-1 0,0-5 1,0 0-146,0 1 175,0 3-70,0-7 0,2 5-236,4-8 0,-4 2-243,4-3 489,-4-3-289,-2 14 0,0-12 338,0 7 0,8 1 0,1 5 0</inkml:trace>
  <inkml:trace contextRef="#ctx0" brushRef="#br0" timeOffset="2150">36 175 7040,'15'-2'-64,"-1"-2"84,-2-2 0,-7-6-42,7 7 1,-6-7-1,4 4 32,-3-2 1,1 5-13,-2-7 0,-2 2 0,5-3 3,-1 1 0,-2 6 0,-4-3-1,4 1 0,-4 0-2,4 2 1,-4 2 24,-2-7 57,0 7-46,0-4 1,0 8 1,1 0 28,5 0 0,-4 2 10,4 4 0,-4-2-17,-2 7 1,0-5-36,0 6 0,0-1 28,0 7-53,0-8 14,0 5 1,0-11-1,0 8 1,0 1 13,0 3 1,6 1-1,0 1-6,-2-1 0,-3-5 0,-1-1 16,0 3 0,0 2 0,0 1 0,0 0-15,0 1 1,0-1 0,0 1 0,0-1-16,0 1 1,0-1-33,0 1 48,8-1-10,-6-7-167,6 5-8,-8-13 167,0 14-210,0-14-5,0 6 185,0-1 0,0-5-28,0 6 27,0-8-50,8 8-293,-6-6-170,5 6 262,-7-8 279,0 0 0,8 0 0,2 0 0</inkml:trace>
  <inkml:trace contextRef="#ctx0" brushRef="#br0" timeOffset="2582">1 576 6454,'10'-2'284,"-5"-3"1,-1 3-121,2-4 1,4 4-17,7 2 1,1 0 0,-1 0-55,1 0 0,-1 0 0,1-2 0,-1-2-16,1-2 0,-1 0 1,2 6-135,5 0 158,-5 0-21,6 0-7,-7 0-255,-1-7 240,1 5 6,-1-6-11,1 8-170,-1 0 4,-7 0 153,5 0-265,-5 0 0,0 0 224,-3 0 10,1 0-257,-6 0 239,6 0-36,-8 0-361,0 0 177,0 8 1,0-4-68,0 7 1,-2-7 294,-4 2 0,-4 4 0,-7-1 0</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3:48.435"/>
    </inkml:context>
    <inkml:brush xml:id="br0">
      <inkml:brushProperty name="width" value="0.08571" units="cm"/>
      <inkml:brushProperty name="height" value="0.08571" units="cm"/>
    </inkml:brush>
  </inkml:definitions>
  <inkml:trace contextRef="#ctx0" brushRef="#br0">35 53 7707,'10'0'-1606,"-1"0"1693,-3 0 1,-4-2 190,4-4-25,-4 4-117,-2-13 1,2 13 262,4-4-35,-4-4-53,5 8-46,-7-6-278,0 8 1,0 2 38,0 4 1,-2 4-1,-3 7 0,3 1 1,-4-1 18,4 1 1,-4-1 0,0 1-20,2-1 1,-3 1-1,1-1 1,0 0-37,-2 1 1,6-6-1,-3-1-27,3 3 1,0-4-1,-2 1 14,-2 3 0,0-5 9,6 3 0,0-6-36,0 6-67,0-9-48,0 13 76,0-14 52,0 13 31,0-13 1,0 8 56,0-4 0,2-4 106,4 4-129,-4-4 0,8-2-13,-5 0 1,-1 0 0,8 0-19,1 0 0,-3 0 1,2-2-26,1-4 0,-3 4 0,2-4 21,1 4 1,3 2 0,1 0 14,1 0 1,-1-6 0,1 0 1,-1 3 1,1 1-1,-1 2-8,1 0 0,-1-6 0,0 0 0,1 2-1,-1 2 1,-5 2 0,0 0-69,1 0 1,-3 0-547,2 0 186,-1 0-361,-1 0 111,-2 0 677,-8 0 0,0-8 0,0-1 0</inkml:trace>
  <inkml:trace contextRef="#ctx0" brushRef="#br0" timeOffset="814">349 88 7822,'10'0'-370,"-2"0"1,-10 0 646,-4 0-236,4 0 0,-6 2 27,8 3 0,0-1-37,0 8 1,0-6 0,0 5 16,0 3 1,0-4 0,0 1-5,0 3 1,0 1-1,0 3 8,0-1 1,0-5 0,0 0-55,0 1 1,0 3-1,0 1 3,0 1 0,0-1 0,0 1 11,0-1 1,2-5 0,2-1-42,2 3 1,0-4-1,-6 1 26,0 3 1,0-4 12,0 1 0,0 1-9,0 5 1,-6-5 11,0 0 1,0-1 21,6 7 1,0-9-25,0 7 0,0-12 4,0 8-19,0-9 1,0 7-68,0-4-140,0-4-39,0 6-139,0-8-823,0 0 1212,8 0 0,-6 0 0,6 0 0</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4:03.867"/>
    </inkml:context>
    <inkml:brush xml:id="br0">
      <inkml:brushProperty name="width" value="0.08571" units="cm"/>
      <inkml:brushProperty name="height" value="0.08571" units="cm"/>
    </inkml:brush>
  </inkml:definitions>
  <inkml:trace contextRef="#ctx0" brushRef="#br0">70 123 8111,'8'10'301,"-6"-2"-237,6-16 1,-3 4-32,1-8 1,2 8 0,-4-3-151,2-1 125,0 6-46,-6-14 0,1 13 51,5-9-8,-4 8 27,6-11-50,-8 13 0,6-14-32,0 4 0,1 5 20,-1 1 22,-4 4 1,6 2-2,-8 0 177,0 0 0,0 8-60,0 3 0,0-1 0,0 2 49,0 1-143,0 3 5,8 1 1,-6-5 0,3 0 0,-3 1 0,-2 3 40,0 1-56,0-7 0,0 5 0,0-3 28,0 3-80,0 3 75,0-1-34,0-7 1,0 6 0,0-5-75,0 5-46,0-6 56,0 5 1,0-5 55,0 7-14,0-7 21,0-2-391,0-1-127,0-5 371,0 6-3,0 0-900,0-6 1058,0 6 0,0-8 0,0 7 0,0 3 0</inkml:trace>
  <inkml:trace contextRef="#ctx0" brushRef="#br0" timeOffset="679">0 507 7368,'10'-7'307,"0"5"-251,-4-4 1,-3 4-1,9 2 5,2 0 1,-5 0 0,3 0 8,2 0 1,-5-2 0,3-2 2,1-2 0,3 0 0,1 6-31,1 0 0,-6 0 0,-1 0 20,3 0-156,-6 0 134,7 0 14,-5 0-15,-1 0-38,7 0 31,-14 0 5,13 0-68,-5 0 71,0 0-17,5 0 6,-13 0-14,14 0 1,-12 0 13,7 0 2,-7 0-11,12 0 5,-14 0 1,5 0-21,-7 0 21,8 0 4,-6 0-6,6 0 33,-8 0-33,8 0-30,-6 0 0,5-1 24,-7-5-57,0 4 31,8-6-108,-6 8-462,6 0-577,-8 0-63,0 0 1218,0 8 0,-8-6 0,-2 5 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4:15.524"/>
    </inkml:context>
    <inkml:brush xml:id="br0">
      <inkml:brushProperty name="width" value="0.08571" units="cm"/>
      <inkml:brushProperty name="height" value="0.08571" units="cm"/>
    </inkml:brush>
  </inkml:definitions>
  <inkml:trace contextRef="#ctx0" brushRef="#br0">227 0 7516,'-9'8'-780,"1"-6"1017,8 6-136,0-8 0,-2 0 142,-4 0-145,4 0 0,-8 0-60,5 0 1,-5 0-16,-8 0 1,7 0-1,1 2-6,2 3 0,-5-3 0,3 6 0,-2-2-20,1 0 0,5 5 0,-4-3 0,1 0 4,-1 0 0,4 3 0,-4-3-10,3 2 89,-7 1 0,12 7 20,-4-1 0,4-5-36,2 0 1,0-6-1,0 5-18,0 3 1,0-5-1,0 3-37,0 2 1,0-5-1,0 3-12,0 2 0,2-5 27,4 3 1,-2-2 0,6 3 0,-1-3 24,1-2 1,-6-1 0,4-3 12,-1 2 1,3 2-42,8-2 1,-1-4-12,1 3 0,-1-3 2,0-2 1,1 0-1,-1 0 15,1 0 0,-7 0 0,1 0-2,2 0 0,-1-2 0,1-1 18,-2-3 0,-3-8 1,5 5-21,-3-1 1,-5-4-1,4 6 19,-2-1 1,5-3 22,-1-5 1,-4-1 0,-2 1 7,-5-1 0,5 7 0,0-1-7,-2-2 0,-2-1 1,-2-3-49,0 1 0,-6 5 1,0 1-1,0-1-36,-1 2 0,3-5-117,-8 3 1,1-3 0,-7-1 0,1 4-79,-1 7 0,1 3 0,-1 2 0,1 0-350,-1 0 0,-1 6 563,-4-1 0,-5 9 0,-6-4 0</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4:19.241"/>
    </inkml:context>
    <inkml:brush xml:id="br0">
      <inkml:brushProperty name="width" value="0.08571" units="cm"/>
      <inkml:brushProperty name="height" value="0.08571" units="cm"/>
    </inkml:brush>
  </inkml:definitions>
  <inkml:trace contextRef="#ctx0" brushRef="#br0">297 105 6597,'0'-12'46,"0"1"1,-2 7-21,-4-2 14,4 4 0,-7 2 58,3 0 1,2 0-58,-8 0 0,6 0 0,-5 0 40,-3 0 0,4 0 0,-1 2-42,-3 4 1,5-4 0,-3 4 0,-2-4-9,-1-2 1,3 5-1,0 3-21,-1 2 1,-3-4 0,-1 5-10,-1 3 0,7 0 0,1-1 0,2-1-5,4 1 1,-3-3-1,1 2 11,2 1 0,2 3 1,2 1 98,0 1 0,0-1-12,0 1 1,0-1-1,0 1-38,0-1 0,2-5 0,2-1 24,2 3 1,7-6 0,-3-1-46,0 1 0,5-6 0,-3 4 11,3-4 0,3 0 0,-1 2-4,1 2 0,-7-1 1,1-5-1,2 0-6,1 0 1,3 0 0,-1 0-1,1-2-17,-1-3 1,0 3 0,1-6-34,-1 0 1,1 6 0,-3-6 0,-1 3-3,-2-1 0,-7-6 1,7 4 9,2-1 1,-7 3 0,1-6 3,0-1 1,-4-3 0,6-1-3,-3-1 1,1 1 0,-4-1 0,2 1 3,-2-1 0,-2 1 0,0-1 0,1 1 13,3-1 1,0 7 0,-6-1 8,0-1 0,-2-3-66,-4-1 1,-3 1 0,-9 3-78,1 1 1,-1 8 0,1-4 0,-1 2-78,1 1 0,5-1 0,1 6-225,-3 0 291,-2-8 0,-1 6 0,-1-4-142,1 4 0,5 2 0,1 2 274,-3 4 0,-9-4 0,-4 6 0</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4:17.350"/>
    </inkml:context>
    <inkml:brush xml:id="br0">
      <inkml:brushProperty name="width" value="0.08571" units="cm"/>
      <inkml:brushProperty name="height" value="0.08571" units="cm"/>
    </inkml:brush>
  </inkml:definitions>
  <inkml:trace contextRef="#ctx0" brushRef="#br0">53 175 7831,'2'-10'150,"4"4"1,-4 3 0,5-1-174,1-2 1,-6-2 0,6 4 37,0-2 1,-5-5-1,7 3-43,-2-2 0,3-1 1,-3-5-1,2 4 0,-6 3 51,2 3-13,-4-4 1,-2-1-14,0-1 9,0 8 6,0-4 40,0 8 0,2 2 1,1 4 14,3 6 0,0-3 1,-6 3-29,0 2 0,0 1 1,0 3-1,0-1-22,0 1 0,0-7 0,0 1 1,0 1-11,0 3 1,0 1 0,0 1-16,0-1 0,0 1 1,0-1-79,0 1 93,8-9 0,-6 7 0,4-4-31,-4 3 1,-2-3 0,0-1-242,0 3 1,0-4-1,1-1-151,5-1 0,-4 0-18,4-2 1,-4-2 433,-2 7 0,0-7 0,0 4 0</inkml:trace>
  <inkml:trace contextRef="#ctx0" brushRef="#br0" timeOffset="647">0 507 6558,'10'0'234,"-2"-8"1,-6 6 50,4-4 4,-4 4-147,5 2 0,-5 0-80,4 0 0,-2 0-51,8 0 0,-7-6 61,7 1 1,0-1-29,5 6 1,-5 0 0,-1 0-13,3 0 0,-4-2 1,1-2 9,3-2 0,-4 0 1,1 6-18,3 0 0,1 0 0,1-2 0,-2-1 35,-3-3 1,1 0 5,5 6 0,1 0-5,-1 0 1,-5 0-68,0 0 0,-7 0-392,7 0-356,-8 0 0,6 0 754,-5 0 0,-3 0 0,6 0 0</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4:29.550"/>
    </inkml:context>
    <inkml:brush xml:id="br0">
      <inkml:brushProperty name="width" value="0.08571" units="cm"/>
      <inkml:brushProperty name="height" value="0.08571" units="cm"/>
    </inkml:brush>
  </inkml:definitions>
  <inkml:trace contextRef="#ctx0" brushRef="#br0">105 88 7985,'-10'0'-1212,"2"-8"1312,8 6 1,-2-6 172,-3 8-172,3 0 1,-12-2 145,8-4-152,-7 4 0,11-7-200,-4 3 1,6 4 0,4-6 120,2 0 0,7 7 62,-1-5 0,3-2-13,3 2 0,-7 0 0,1 6-10,2 0 1,-5 0-62,3 0 1,0 0 8,5 0 0,1 0-13,-1 0 0,-5 0 0,-3 2-1,-1 4 0,4-2-1,-6 8 0,-1-1 11,-5 7 0,0-1 1,0 1 0,-5-1 0,-3-1 0,-2-5 0,4 3 0,-3-6 0,-1-1 0,0 1 0,4 4 0,-5-4 14,-3 1 0,5-3 0,-3 4-13,-2-2 1,5 3 0,-3-3 1,-2 2 1,1-5 0,-1 5-3,3-2 0,1 6 0,-4-5-19,3 1 1,7 0-1,-4-7 9,0 3 0,6 2-2,-4-2 51,5-4 0,1 8-15,0-5 1,-2 3-15,-4 4-14,4 3 0,-6-11-17,8 8 15,0-8 53,0 3 25,0-7 0,2 0 24,4 0 1,-2 0-39,7 0 1,1 0-22,5 0 0,1-5 0,-1-1-13,1 2 0,-7 2 1,1 2 39,2 0 1,1 0-25,3 0 0,-1 0 1,1 0 25,-1 0 0,1 0-1,-1 0 1,0 0-37,1 0 1,-6 0 0,-1 0-28,3 0 1,-4 0-48,1 0 0,-1 2 1,3 2-289,-1 2-291,-8-1 1,10-3 622,-9 4 0,9-4 0,-4 6 0</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4:30.967"/>
    </inkml:context>
    <inkml:brush xml:id="br0">
      <inkml:brushProperty name="width" value="0.08571" units="cm"/>
      <inkml:brushProperty name="height" value="0.08571" units="cm"/>
    </inkml:brush>
  </inkml:definitions>
  <inkml:trace contextRef="#ctx0" brushRef="#br0">210 52 7313,'-18'0'62,"1"0"0,5 0 1,3 2-1,-1 2-14,0 2 0,4 2 1,-5-4-13,-3 2 0,4 5 1,1-3-25,1 2 1,-4-4 0,5 5-4,-3 3 0,6-5 0,-4 1 0,2 0 21,1 0 0,-1 1 0,4 5 69,-4-5 0,4 5 13,-4-4 0,4 3-41,2 3 1,2-1-13,4 0 0,-2 1-32,8-1 0,-7-5 0,7 0 7,2 1 1,-5-5 0,1 0-22,-2 0 1,5-7-1,-1 7 11,4 0 0,1-6 0,0 4-15,1-4 0,-6-2 0,-1 0 0,3 0-37,1 0 1,-3 0 0,0 0 30,1 0 1,3 0 0,1 0-7,1 0 0,-7 0 1,-1-2-1,0-2 5,-1-2 1,-3-2 0,6 2 7,1-5 0,-3 1 1,0-2-10,-2-1 1,3 3 0,-5-1-2,-2-3 1,4-2-1,-2-1 0,-3 0 1,5-1 0,-2 1 18,-2-1 0,0 6 0,0 1 41,1-3 0,1 5 1,-6-3-48,0-2 1,0 5 0,0-3-23,0-2 1,0 5 0,-2-1-23,-3 2 0,1-5-22,-8 1 1,6 2-54,-5-1 1,-1 1 0,-6-2-13,1 7 0,0-3 0,-1 2 53,1 2 0,-1 2 1,1 2-1,-1 0-31,1 0 0,-7 0 0,1 0 1,2 0-199,1 0 1,1 6 0,-2 0-1,-3 0 294,3 1 0,-6 3 0,0 7 0</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4:40.793"/>
    </inkml:context>
    <inkml:brush xml:id="br0">
      <inkml:brushProperty name="width" value="0.08571" units="cm"/>
      <inkml:brushProperty name="height" value="0.08571" units="cm"/>
    </inkml:brush>
  </inkml:definitions>
  <inkml:trace contextRef="#ctx0" brushRef="#br0">87 70 6606,'-11'0'347,"-1"0"-229,8 0 1,-6 0 35,5 0-98,3 0-17,-6 0 1,8-2-59,0-4 1,0 2 0,2-5 36,4 1 1,-4 0-1,5 4 5,1-2 1,0-1-1,6 3-1,-3-2 0,-5 0 0,6 6 6,1 0 1,-3 0-27,2 0 1,-1 0-7,7 0 0,-7 0 7,1 0 0,-6 0 19,5 0 1,-7 2 0,4 2-16,0 2 1,-6 7-10,4-1 1,-4 4-3,-2 1 0,0 0 0,0 1 1,0-1 1,0-5 0,-2-2 0,-2-1 0,-2 1 1,-8-4 0,5 6-1,-3-1-10,0-1 1,1 6-1,-7-7-1,1 1 0,5 5 0,0-5 8,-1 0 0,-1 5 0,1-5 97,1 0 1,6-1-45,-5-3 0,5-4 0,-4 6 37,2 0-90,3-6 0,3 7 4,-4-3 0,4-2 21,-4 8 24,4-8-16,2 11 1,0-11 64,0 8 17,0-8 20,0 3 16,0-7-24,0 0-84,8 0 1,-4 0-1,7 0-19,3 0 0,-4 0 0,-1-2 1,1-2-3,0-1 1,-4-1-1,5 6 1,1-2 25,-2-4 1,5 4-59,-3-4 0,3 4 11,3 2 1,-3-2 0,-1-1 45,-3-3 1,-5 0 0,6 6 0,1 0 1,-3 0 0,2 0-28,1 0 1,-3 0 0,2 0-1,1 0 1,-3 0-41,2 0-205,-1 0-24,7 0 0,-7 0-133,1 0-215,-8 0 1,6 6 600,-5 0 0,-3 7 0,6-3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00.033"/>
    </inkml:context>
    <inkml:brush xml:id="br0">
      <inkml:brushProperty name="width" value="0.08571" units="cm"/>
      <inkml:brushProperty name="height" value="0.08571" units="cm"/>
      <inkml:brushProperty name="color" value="#E71224"/>
    </inkml:brush>
  </inkml:definitions>
  <inkml:trace contextRef="#ctx0" brushRef="#br0">0 1 7883,'0'9'-533,"0"-1"664,0-8 1,0 8-52,0 3 1,0 5-1,0 1 1,0 1-56,0-1 1,6 1 0,0-1 0,-2 3 12,-2 3-29,-2-4-138,0 7 60,7-1 1,-5-6 0,4 4 0,-4-3 0,-2-3-55,0 1 1,0-1-1,0 1 1,0-1 25,0 1 1,0-7 0,0 1-457,0 2 553,0-7 0,0 9 0,0-6 0</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4:42.081"/>
    </inkml:context>
    <inkml:brush xml:id="br0">
      <inkml:brushProperty name="width" value="0.08571" units="cm"/>
      <inkml:brushProperty name="height" value="0.08571" units="cm"/>
    </inkml:brush>
  </inkml:definitions>
  <inkml:trace contextRef="#ctx0" brushRef="#br0">262 105 6541,'0'-9'-517,"0"1"555,0 8 1,0-2 197,0-4 60,0 4-90,0-6 59,0 8-104,0 0-84,-8 0 1,-1 0 0,-9 0 0,1 0 1,-1 0-30,1 0 1,5 2-1,0 2-8,-1 2 1,-3 6-1,1-5-21,3 3 1,-3-4 0,5 6 31,0 1 0,0-3 5,5 1 0,3 1-13,-4 6 1,4-1-8,2 1 0,0-1-22,0 0 1,0 1 0,2-3 25,4-3 1,-2 4-9,7-5 1,-1-1-1,4 0 1,-3-1 0,3 1 0,-5-6 0,3 4-23,2-1 0,1-5 1,3 6 2,-1 0 1,1-6-1,-1 4-1,1-4 1,-1-2 0,0 0 0,1 0 11,-1 0 0,1-6 0,-1-2-17,1-2 1,-3 5 0,-1-5 0,-4 0 23,-3 0 0,5 5 1,-4-5-1,0 0 51,-1 0 1,5 5 0,-6-7 69,-2-2 1,0 5-34,1-3 0,-3 0-55,4-5 0,-4 0 1,-2-1-68,0 1 1,0 5 0,0 0-19,0-1 0,0-3 0,-2 1 1,-2 1-77,-2 2 0,-1 1-13,1-7 0,-4 1 40,-7-1 1,-1 7 0,1 1 0,-1 2-97,1 4 0,-1 2 1,1 2-1,-1 0 21,1 0 1,-2 0-1,-3 0 1,-1 0-45,2 0 1,-5 0 0,3 2 0,0 2-103,-2 2 0,5 6 1,-5-4 289,0 1 0,5 3 0,-5 5 0</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4:46.843"/>
    </inkml:context>
    <inkml:brush xml:id="br0">
      <inkml:brushProperty name="width" value="0.08571" units="cm"/>
      <inkml:brushProperty name="height" value="0.08571" units="cm"/>
    </inkml:brush>
  </inkml:definitions>
  <inkml:trace contextRef="#ctx0" brushRef="#br0">315 53 6767,'-10'-10'102,"3"2"0,5 3-28,-4-1 0,2 0-7,-8 6 1,6 0 0,-5 0 0,-3 0 1,5 0-27,-3 0 1,2 2-1,-3 2-19,1 2 0,0-1 0,-3-3 0,1 2-32,3 2 0,5 0 1,-6-4 2,-1 4 1,-1-3 0,0 7 0,3-2 0,5 4 0,-4-5 36,2 3 1,-3 2 0,3 3 60,-2-3 0,6 3-26,-1-3 1,3 4-13,2 1 0,0 0 0,0 1 1,0-1-1,2-1-26,3-4 1,-1 1 0,6-5-1,0 0 7,-1-1 1,-3 1 0,6-4 19,1 2 1,-3 2-1,2-4 34,1 1 0,3 1-81,1-6 0,1 0 1,-1 0-1,1 0-15,-1 0 0,-5-2 0,0-2 1,1-1 16,3 1 0,-1 0 0,-1 0 0,-3-4 12,3-2 0,-4 7 1,-1-5-1,1 2 99,0 0 1,-4-7-81,5 1 0,-5-2 0,4 1-26,-2 1 1,-3 0-1,-5-5-1,0 0 0,0 5 1,0 0-25,0-1 0,0-3 1,0-1-17,0-1 0,-5 7 0,-3 1 0,-2 0-67,-4 0 0,1 5 0,-1-5-20,3 2 1,-1 0 0,-5 5 0,-1-3-1,1 2-71,-1 2 0,1 2 0,-1 0 0,1 0-270,-1 0 1,1 0 453,-1 0 0,-7-8 0,-2-2 0</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4:48.290"/>
    </inkml:context>
    <inkml:brush xml:id="br0">
      <inkml:brushProperty name="width" value="0.08571" units="cm"/>
      <inkml:brushProperty name="height" value="0.08571" units="cm"/>
    </inkml:brush>
  </inkml:definitions>
  <inkml:trace contextRef="#ctx0" brushRef="#br0">18 123 8209,'12'-6'-32,"0"0"0,-7-1 0,7 1-2,2-6 1,-5 4 0,1 1 30,-2-1 0,-2 4 0,-4-6 16,3 3-8,-3 1 1,6 4 3,-8-4-4,0 4 1,0-8 23,0 5 112,0 3-26,0-6-112,0 8 14,0 0 1,0 8 21,0 3 0,0 5 1,0 1-34,0 1 1,0-1-1,0 1-6,0-1 1,0 1-1,0-1-13,0 0 1,2 1-1,2-1-36,2 1 1,0-1-1,-6 1-9,0-1 0,0-5 1,0 0-106,0 1 1,0-3-33,0 1 0,5-5-293,1 6 276,0-8 1,-6 6-319,0-5 530,0-3 0,8 6 0,1-8 0</inkml:trace>
  <inkml:trace contextRef="#ctx0" brushRef="#br0" timeOffset="728">1 472 7850,'11'-5'173,"1"-1"1,0 0-122,5 6 1,1 0 0,-3-2-13,-3-4 1,3 4-1,-3-4 6,4 4 0,-5 2 0,1 0-18,1 0 1,-3 0-23,2 0 0,-1 0 30,7 0 0,-6 0-92,-1 0 1,-5 0 1,6 0 12,-8 0 34,3 0 1,-5 0-17,4 0 1,-2 0 9,8 0 0,-7 0-16,7 0 0,0 0-11,5 0 0,-7-1-51,-4-5-437,3 4 184,-7-6 65,6 8 106,-8 0 0,2 0-137,4 0 311,-4 8 0,6-6 0,-8 5 0</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5:03.807"/>
    </inkml:context>
    <inkml:brush xml:id="br0">
      <inkml:brushProperty name="width" value="0.08571" units="cm"/>
      <inkml:brushProperty name="height" value="0.08571" units="cm"/>
    </inkml:brush>
  </inkml:definitions>
  <inkml:trace contextRef="#ctx0" brushRef="#br0">70 158 6583,'0'-10'1142,"0"2"-949,0 8-195,0 0 0,6-2 0,2-1-2,1-3 1,-5-2 0,4 4 0,-2-4 5,0-1 1,-1 3-1,-3-4 57,4 2 0,-4-5 59,4 1 0,2 2-64,-2-1 0,-1 5 83,-5-6-118,0 8 102,0-3-30,0 7 0,0 2-70,0 3 1,0 5-1,0 8-10,0-1 0,6 0 0,0 1 1,-2-1-23,-2 1 0,-2-1 1,0 1-1,0-1-26,0 1 0,0-1 0,2 1-99,4-1 1,-4 1-14,3-1 1,-3 1-1,-2-1-92,0 0 1,0-5-1,0 0-248,0 1 1,0-3 488,0 2 0,0-1 0,-7-1 0,-3-2 0</inkml:trace>
  <inkml:trace contextRef="#ctx0" brushRef="#br0" timeOffset="514">0 525 7603,'18'-10'176,"-7"2"1,1 8-90,2 0 1,-5 0 0,3-2-13,2-4 0,1 4 0,2-3-4,1 3 0,-1-4 0,1 0 1,-1 2-14,1 2 0,-7 2 0,1 0 0,2 0 0,1 0 0,1-2 0,-3-2-54,-1-1 0,-6-1-16,5 6 0,-5 0-117,6 0 41,-8 0 1,5 0-113,-3 0 0,-2 6-48,8-1 1,-8 3-506,2-2-186,3-4 939,-7 6 0,6-1 0,-8 3 0</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5:02.382"/>
    </inkml:context>
    <inkml:brush xml:id="br0">
      <inkml:brushProperty name="width" value="0.08571" units="cm"/>
      <inkml:brushProperty name="height" value="0.08571" units="cm"/>
    </inkml:brush>
  </inkml:definitions>
  <inkml:trace contextRef="#ctx0" brushRef="#br0">0 175 8240,'18'-8'34,"-6"6"0,-3-5 1,1 1 27,0 0 0,-5-6 0,5 5-29,-2-3 1,4-2 0,-5-3 22,3 3 1,-6-3-20,2 3 1,1-4 9,-1-1-38,0 7 14,-6 3-27,0 7 50,0 0 1,2 7-27,4 5 1,-4 3 0,4 3 0,-4-1 41,-2 1 1,0-1-1,0 1-49,0-1 0,0 1 0,2-1 1,1 1-52,3-1 1,0 1 0,-6-1-52,0 1 1,0-1-86,0 0 1,2 1-262,4-1 1,-4 1 77,4-1 1,-4-5-461,-2 0 817,0-9 0,0 5 0,0 0 0,0 2 0</inkml:trace>
  <inkml:trace contextRef="#ctx0" brushRef="#br0" timeOffset="425">18 507 6478,'10'0'1155,"5"0"-968,-3 0 0,-3 0-72,3 0 1,0 0-1,5 0-29,1 0 1,-1 0 0,1 0 0,-1 0-18,1 0 0,-1 0 0,0 0-47,1 0 1,-1 0 0,1 0-204,-1 0 0,1 0 1,-1 0-52,1 0 0,-7 0 0,1 0-212,2 0 444,-7 0 0,9 8 0,-6 1 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5:15.299"/>
    </inkml:context>
    <inkml:brush xml:id="br0">
      <inkml:brushProperty name="width" value="0.08571" units="cm"/>
      <inkml:brushProperty name="height" value="0.08571" units="cm"/>
    </inkml:brush>
  </inkml:definitions>
  <inkml:trace contextRef="#ctx0" brushRef="#br0">36 70 7378,'2'-9'80,"4"3"1,3-2 0,9 2 0,-3 0 27,-3-1 0,3 5 1,-3-4 22,4 4 0,1-4 119,1 0-116,-1 0-136,1 6 0,-3 2-7,-3 4 0,-5-2 0,-7 8 0,6-6 1,0 5 15,-2 3 1,-2-5 0,-2 3-27,0 2 0,0-5 0,0 3 16,0 2 0,-2-5 0,-4 3 1,-6 2 0,3-5 1,-3 1 0,-1-2 1,-3 5 0,-1-1 0,-1-2 0,1 1 0,1-5 0,3 4 0,1-2 0,8 5 0,-4-11 0,0 14 0,7-13 0,-5 9 0,2-6 0,-2 6 0,4-7 0,-6 5 0,1-2 0,5 5 0,-4-1 0,-2-2-14,2 1 1,0-5-18,6 6 6,-7 0 17,5 5 1,-6-7 63,8-3 1,2-7 34,4 0-82,-4 0 1,7 0 1,-3 0 0,-2 0 1,6-1 24,-2-5 0,-1 4 28,-1-4 1,4 4 7,7 2 0,-5-2-22,0-4 1,-7 4-1,7-4 1,2 5 0,1 1-48,3 0 0,-1 0 1,1 0 24,-1 0 0,-5 0 1,-1 0-9,3 0 1,-4 0-10,1 0-13,1 0-188,5 0 0,-7 1-78,-4 5 0,2-2-265,-3 8 1,1-6 532,-6 5 0,0-7 0,0 4 0</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5:17.194"/>
    </inkml:context>
    <inkml:brush xml:id="br0">
      <inkml:brushProperty name="width" value="0.08571" units="cm"/>
      <inkml:brushProperty name="height" value="0.08571" units="cm"/>
    </inkml:brush>
  </inkml:definitions>
  <inkml:trace contextRef="#ctx0" brushRef="#br0">332 18 6981,'0'-10'292,"0"3"1,-2 7-311,-4 0 0,2 0-33,-7 0 1,-1 0 72,-5 0 0,5 0 0,0 0 71,-1 0 0,-1 2 0,1 1-56,1 3 1,0 0-1,-3-4 1,1 2 9,3 2 1,5 0-1,-6-4-26,-2 3 1,5-3-1,-1 6-1,2 0 1,-5 2 2,1 7 1,4-5 0,1-3 11,-1-1 1,6 6-1,-6-5 43,0 1 1,6 0-54,-3-4 0,1 3 35,-2 9-29,4-1 0,-6 1-36,8-1 0,0-5 0,0-1 53,0 3 1,0-4-10,0 1 0,2 1 7,4 5 1,-2-5-3,7 0 0,-5-8 1,6 1 1,-6 3 2,5-2 0,-1 2-21,2-2 0,3-4 0,-5 5 15,0 1 1,5-6-63,-3 4 1,3-4 9,3-2 0,-1 0 3,1 0 0,-1 0 6,1 0 1,-7 0 56,1 0 1,-6-2-35,5-4 0,-5 4-25,6-4 0,0-1-1,5 1 1,-5 0-1,-3 4 1,-1-4 0,4 2 11,-6-7 38,7 7-29,-3-12 0,1 8-13,1-3 1,-6-3 16,6 8-27,-9-7-34,5 3 1,-8-2 3,0 1 1,0 5 24,0-6 1,0 7 25,0-7 1,2 8 0,2-4-3,2 0 0,0 5 2,-6-9 0,0 6-13,0-6 1,0 1-5,0-7 1,0 7-2,0-1 1,0 6-21,0-5 0,0 5 13,0-6-13,0 8-10,0-11 0,0 11 0,-2-6-23,-4 2 0,2 3 0,-8 5-83,-1 0 0,3-2 0,-2-2-60,-1-2 0,-3 0 1,-1 6-1,-1 0-376,1 0 575,0 0 0,-9 8 0,-1 2 0</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5:54.727"/>
    </inkml:context>
    <inkml:brush xml:id="br0">
      <inkml:brushProperty name="width" value="0.08571" units="cm"/>
      <inkml:brushProperty name="height" value="0.08571" units="cm"/>
    </inkml:brush>
  </inkml:definitions>
  <inkml:trace contextRef="#ctx0" brushRef="#br0">192 402 5744,'-10'0'0,"-5"8"0,5 2 0</inkml:trace>
  <inkml:trace contextRef="#ctx0" brushRef="#br0" timeOffset="383">18 437 6904,'0'-9'873,"0"1"-865,0 8 0,0 8-10,0 3 0,1 5 1,3 1-1,2 1 5,-2-1 1,-2 1 0,-2 1 0,0 2-3,0 3 0,0 5 1,0-6-1,0 0-38,0 2 0,0-5 1,0 3-1,0-3-148,0-3 1,6 1 0,0-1-301,-2 0 1,-3 1 484,-1-1 0,0-7 0,0-2 0</inkml:trace>
  <inkml:trace contextRef="#ctx0" brushRef="#br0" timeOffset="911">0 455 6494,'12'-6'109,"-1"0"0,-5-6 113,6 7 0,-1-3 1,7 4-144,-1-2 1,-1-2-1,-3 4-64,-1-1 1,0-1 0,5 6 0,1 0 6,-1 0 1,1 0 0,-1 0-3,1 0 1,1 0-1,2 2-26,3 4 0,-1 1 0,-6 7 0,-1-2-32,-4 1 0,1-3 0,-7 2 0,0-1 7,1-1 0,-5 5 0,4-3 8,-4 4 1,-2 1-1,-2 0-1,-4 1 0,-3-3 1,-9-1-1,1-4 1,-1-2 0,-1 3 0,-2-5 0,-3 0 14,3 2 1,-4-7 0,1 5-1,3-4-34,2-2 1,1 6 0,1 0-185,-1-2 1,3-4 9,3-6 1,4 2 216,8-8 0,-7 1 0,-3-7 0</inkml:trace>
  <inkml:trace contextRef="#ctx0" brushRef="#br0" timeOffset="1459">1118 175 8185,'0'-9'-949,"-2"1"1064,-4 8 0,2 0 0,-8 0-30,-1 0 0,3 0 0,-1 0-50,-3 0 1,4 6 0,-1 1 0,-1 3-12,2 4 0,-5 1 1,3 3-1,-3-1-15,-3 1 0,6 5 1,1 0-1,-1 0 20,2 3 0,-5-5 1,3 6-1,-1 0-12,1 1 0,-1-5 0,5 4 0,0 0-5,0 0 1,2-3-1,6 3 1,0-2-10,0-4 0,0-1 1,0-3-1,2 1-48,4-1 0,-2 1 0,8-3 0,1-1-74,3-3 1,-5-7 0,1 4 0,2-2-104,1 0 1,3-1 0,1-5 0,2 0-637,3 0 858,-1 0 0,-6 0 0,1 0 0</inkml:trace>
  <inkml:trace contextRef="#ctx0" brushRef="#br0" timeOffset="1777">1397 455 8167,'10'0'-838,"0"0"1001,-5 0 0,-1 7-128,8 5 1,-8 4 0,4 1 0,-3 1-60,1-1 1,2 0-1,-4 1-235,2-1 1,0 1 0,-5-1-41,5 1 0,-4-1 0,6-1 299,0-5 0,-6 5 0,5-6 0</inkml:trace>
  <inkml:trace contextRef="#ctx0" brushRef="#br0" timeOffset="2246">1380 821 7153,'17'0'274,"1"0"-240,-1 0 1,-5 0 0,-1 0-1,3 0 0,2 0 1,1 0-26,0 0 1,1 0 0,-1 0-12,1 0 1,-7 0 0,1 0-43,2 0 1,1 0 0,3 0-255,-1 0 0,1 0-89,-1 0 1,-5 0 386,-1 0 0,-7 0 0,4 0 0</inkml:trace>
  <inkml:trace contextRef="#ctx0" brushRef="#br0" timeOffset="2684">1275 542 6665,'17'0'196,"1"0"0,-6 0 1,-1 0-117,3 0 1,-5 0 0,3 0-1,2 0-52,1 0 1,3 0 0,-1 0-105,1 0 0,-1-6 0,1 0 0,-1 2-167,0 3 1,1 1 0,-1 0 242,1 0 0,-1-8 0,1-2 0</inkml:trace>
  <inkml:trace contextRef="#ctx0" brushRef="#br0" timeOffset="3221">2201 1 6669,'0'17'106,"0"1"1,0-1 0,0 2-49,0 5 0,-2-3 0,-2 8 0,-2 2-12,2 2 1,2 2 0,2 0-1,-2 2 7,-4 4 0,4-3 1,-5 9-1,1 0 8,0-3 1,-2 5-1,4-7 1,-3 3-34,-3 4 0,6-5 0,-4 1 0,2-2-47,1-5 0,-1-1 0,6-4 1,-2-2-45,-4-2 1,4-5 0,-4 3 0,4-2-318,2-4 0,0-7 0,0-2-185,0 1 565,0-5 0,8 0 0,2-8 0</inkml:trace>
  <inkml:trace contextRef="#ctx0" brushRef="#br0" timeOffset="3636">2445 682 7098,'12'0'177,"-1"0"0,1 0 0,5 0-108,1 0 1,-1 0 0,1 0-71,-1 0 1,1 0 0,-1 0 0,1-2-17,-1-4 1,1 4 0,-1-4 0,1 4 21,-1 2 1,0 0 0,1 0-364,-1 0 0,-5-6-46,0 1 0,-6-1 404,5 6 0,-7-8 0,4-2 0</inkml:trace>
  <inkml:trace contextRef="#ctx0" brushRef="#br0" timeOffset="4084">2602 507 6815,'-8'10'212,"7"-1"-114,-5-3 1,4 4-35,2 7 0,0 1 0,0-1 4,0 1 0,0-1 1,0 1-66,0-1 0,0 1 1,0-1-1,0 1-21,0-1 1,0 1 0,0-1 0,0 1-7,0-1 0,0-5 0,0-1 0,0 3-129,0 1 0,0-3 0,0 0-228,0 1 0,0-3 29,0 2 352,0-9 0,8 5 0,1-8 0</inkml:trace>
  <inkml:trace contextRef="#ctx0" brushRef="#br0" timeOffset="4900">2969 70 8447,'10'-7'-1033,"5"5"500,-3-4 0,3 4 661,3 2 1,-1 0 23,1 0 0,-1 0 51,1 0-160,-9 8 1,7-6 0,-6 5-1,1-1 45,1 0 1,0 8-1,5-3-47,0 5 1,-5-4-1,0-1 1,-1 3-10,-1 1 1,6-3 0,-7 0 0,3 1-24,0 3 1,-7 3 0,5 2 0,0 3 16,0-3 1,-1-2-1,3-1 1,-4 1-20,-1 5 0,-5-5 0,4 6 0,-4-1-5,-2-1 1,0 0 0,0-4 0,0 3 1,0 1 1,0 2 0,0-3 77,0 1-71,0 0 1,-6 1-1,-1-1 1,-3 0 15,-4 2 1,5-5-1,-1 3 1,0-4 35,0-1 1,1 1 0,-5 1 0,4-1-6,3-3 1,-7-3 0,4 5 0,-1-1-23,-1 1 0,6-7 0,-3 1-111,1 1-1,-4-3 1,4 0 30,-1-2 1,5-1-1,-4-3-1155,0 2 1200,6 0 0,-5-6 0,7 0 0</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6:03.056"/>
    </inkml:context>
    <inkml:brush xml:id="br0">
      <inkml:brushProperty name="width" value="0.08571" units="cm"/>
      <inkml:brushProperty name="height" value="0.08571" units="cm"/>
    </inkml:brush>
  </inkml:definitions>
  <inkml:trace contextRef="#ctx0" brushRef="#br0">1 1 6456,'12'0'89,"-1"0"1,-5 0 0,6 0 1,1 0 0,-3 0-135,2 0 0,-7 0 0,7 0-246,2 0 1,-5 0-58,3 0 347,0 0 0,5 8 0,1 1 0</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6:03.540"/>
    </inkml:context>
    <inkml:brush xml:id="br0">
      <inkml:brushProperty name="width" value="0.08571" units="cm"/>
      <inkml:brushProperty name="height" value="0.08571" units="cm"/>
    </inkml:brush>
  </inkml:definitions>
  <inkml:trace contextRef="#ctx0" brushRef="#br0">0 1 7428,'2'9'-14,"4"-3"1,-2-4 0,8-2 97,1 0 0,-3 0 0,2 0-22,1 0 0,3 0 1,1 0-78,1 0 0,-1 0 0,-1 2-120,-5 4 0,-1-4 0,-4 4-115,5-4 1,-1-2 0,2 0 249,1 0 0,3 0 0,1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00.500"/>
    </inkml:context>
    <inkml:brush xml:id="br0">
      <inkml:brushProperty name="width" value="0.08571" units="cm"/>
      <inkml:brushProperty name="height" value="0.08571" units="cm"/>
      <inkml:brushProperty name="color" value="#E71224"/>
    </inkml:brush>
  </inkml:definitions>
  <inkml:trace contextRef="#ctx0" brushRef="#br0">0 53 7883,'12'0'-164,"-1"0"108,3 0 0,2 0 0,1 0 0,0 0 25,1 0 1,-1 0 0,1 0 0,1 0 47,5 0 56,-5 0-1,14-8-91,-14 6 85,14-6-1,-13 8-119,5 0-88,0-7 184,-5 5-4,5-6-196,0 8 183,-6 0-20,7 0 1,-9-6 21,1 0-24,-1 1-13,1 5 19,-9 0 4,7 0-23,-14 0 17,5 0 2,-7 0 3,0 0 0,0 7 39,0 5 0,-7 3 185,-5 3-212,-3-1-7,-3 1 25,8-8 0,-3 5 0,7-3 0,0 1 0,0 1 127,0-2-125,1-1 1,5 1 0,0-1 34,0 3 1,2 2-101,3 1 0,5-5 1,8-3-93,-1-1 0,1-2 0,-1-6 0,0 0-6,1 0 1,-1 0 0,1 0 0,-1 0-890,1 0 1008,-1 0 0,1-8 0,-1-2 0</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6:12.217"/>
    </inkml:context>
    <inkml:brush xml:id="br0">
      <inkml:brushProperty name="width" value="0.08571" units="cm"/>
      <inkml:brushProperty name="height" value="0.08571" units="cm"/>
    </inkml:brush>
  </inkml:definitions>
  <inkml:trace contextRef="#ctx0" brushRef="#br0">1 193 6643,'7'-10'46,"-3"2"1,8 8-27,1 0 1,3 0-1,1 0 9,1 0 0,-1-2 0,1-2 0,-1-1 3,1 1 0,-1 2 1,1 2-1,1 0 0,4 0 1,-3 0-1,5 0 1,-2-2 13,1-4 0,1 4 0,-2-4 0,4 4-16,0 2 0,4 0 0,-5 0 1,1 0-33,4 0 0,0 0 1,0 0-1,-2 0-9,2 0 0,0-6 0,0 1-2,-2 1 0,0 2 0,4 2 1,-1-2-1,-5-2 8,-2-2 1,6 0 0,-2 6 0,2 0 1,-2 0 0,4 0 0,-4 0 0,2-2 2,-2-3 1,10 3 0,-4-4 0,2 4-1,0 2 1,-4 0 0,-2 0-1,-2 0 0,2 0 1,2 0 0,2 0 0,-2 0-29,-4 0 0,4 0 0,-6 0 0,2 0 25,1 0 0,-3 0 0,4 0 0,-2 0 4,2 0 0,0 0 1,0 0-1,-4 0-6,-2 0 0,4-6 0,-3 0 0,-1 2 7,0 2 0,-2 2 0,-3 0 1,1 0 9,2 0 1,1 0 0,-7 0 0,1 0 6,-1 0 1,1 0 0,-1 0-1,1 0 2,-1 0 0,0-2 1,1-1-1,-1-3-7,1 2 1,-1 2-1,1 2 1,-1 0-6,1 0 0,-1 0 0,1 0 0,-1 0-14,1 0 0,-1 0 1,1 0-1,-1-2-2,0-4 0,1 4 1,-1-4 5,1 4 0,-1 2 1,1 0-1,1 0 3,4 0 0,-3 0 0,3 0 0,-3 0 1,-3 0 1,0 0 0,1 0 0,-1 0-2,1 0 0,-1 0 0,1 0 0,-1 0-2,1 0 1,-1 0 0,1 0-1,-1 0 1,1 0 0,-1 0 0,1 0 0,-1 0 1,-5 0-1,-1 0 13,3 0 0,1 0 0,3-1 17,-1-5 1,1 4-21,-1-4 0,1 4 0,-1 2 8,1 0 0,-7 0 1,1 0 0,1 0 1,3 0 0,1 0 4,1 0 1,-6 0-1,-1 0 11,3 0 0,1 0-34,3 0 1,-7-2 0,1-2 9,2-2 1,-5 1-1,3 5 10,2 0 0,-5 0 0,3 0-1,2 0 0,-5 0-3,3 0 1,0 0 106,5 0-63,-7 0-22,5 0-422,-13 0-382,6 0 142,-8 0 623,0 0 0,-8 7 0,-2 3 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6:07.295"/>
    </inkml:context>
    <inkml:brush xml:id="br0">
      <inkml:brushProperty name="width" value="0.08571" units="cm"/>
      <inkml:brushProperty name="height" value="0.08571" units="cm"/>
    </inkml:brush>
  </inkml:definitions>
  <inkml:trace contextRef="#ctx0" brushRef="#br0">18 210 7355,'12'0'3,"-1"0"0,-7-2 1,4-2-36,0-2 1,-6-2 15,4 2 1,-3 3 9,3-9 0,-4 6-5,4-6 0,-4 7-80,-2-7 68,0 0 1,0 1 19,0-1 1,2 8 38,4-2-17,-4 4 170,5 2-59,-7 0 1,6 2-56,0 4 1,0 4-1,-6 7-9,0 1 1,6-7-1,0 1-21,-3 2 1,1-1-1,0 1 1,2-3-28,-2 3 0,0-4 0,0 1-107,1 3 0,3 1-20,-2 3 1,-4-1-1,6-1-163,-1-4 0,-5-3-79,4-3 0,-4-2-160,-2 8 511,0-8 0,0 11 0,0-5 0</inkml:trace>
  <inkml:trace contextRef="#ctx0" brushRef="#br0" timeOffset="912">1 541 6675,'0'-9'455,"0"1"-308,7 8-119,3 0 1,8 0-46,-1 0 1,0 0 19,1 0 0,-6 0 1,-1 0 25,3 0 0,1 0 8,3 0 0,-1-6 7,1 0 1,-1 1-34,1 5 0,-1 0-1,1 0 0,-1 0-29,1 0 1,-7 0 30,1 0-17,-8 0-16,11 0-186,-13 0-157,6 0-282,-8 0 646,-8 0 0,-2 7 0,-7 3 0</inkml:trace>
  <inkml:trace contextRef="#ctx0" brushRef="#br0" timeOffset="1546">909 332 7814,'-10'0'-1295,"2"0"1565,8 0 62,0 0 0,8 0-280,4 0 0,-3 0 0,3 0-23,2 0 1,1 0-1,3 0 1,-1 0-3,1 0 0,-1 0 0,0 0 0,3 0 14,3 0 0,-3 0 1,5 0-1,-2 0-31,0 0 0,1 0 0,-5 0-81,4 0 1,3 0 0,3 0-62,-6 0 1,-9 0 0,-3 0-565,3 0 159,-6 0 537,-1 0 0,-7-8 0,0-2 0</inkml:trace>
  <inkml:trace contextRef="#ctx0" brushRef="#br0" timeOffset="2074">1101 175 6585,'10'0'715,"-3"0"-507,-7 0-118,0 0 0,0 7-49,0 5 0,0-2 1,0 1 0,0 3 0,2 2 1,2 1 8,2 0 1,0 1-1,-6-1-41,0 1 0,2-1 0,2 1-42,1-1 1,1 1-1,-4-1-30,4 1 0,-4-1 0,4 1-101,-4-1 1,0-7 0,2-2-256,1-1 0,3-3 418,-2 8 0,-4-8 0,6 3 0</inkml:trace>
  <inkml:trace contextRef="#ctx0" brushRef="#br0" timeOffset="2846">1765 140 6933,'17'0'81,"-7"-2"0,-3-2-63,1-2 1,-6-2 0,6 4-38,0-1 1,-6-3 6,3 2-21,-3-4 28,-2-7 1,0-1-17,0 1 0,0 5-15,0 1 29,0 7 73,0-4-9,0 8 1,2 2 47,4 4 0,-4-2 14,4 7 1,-2 1-73,2 5 0,-4 1 0,3-1 0,-3 1-21,-2-1 0,0 1 0,2-3 0,2-1-11,2-2 0,0-1 0,-6 7-68,0-1 1,0 1-1,2-3 1,2-1-65,1-3 0,1-5 0,-6 6-85,0 1 0,0-3 0,0 2 45,0 1 0,0-3 0,0 2 157,0 1 0,-8-5 0,-1 0 0</inkml:trace>
  <inkml:trace contextRef="#ctx0" brushRef="#br0" timeOffset="3296">1782 472 6423,'-10'0'275,"3"2"0,5 1-206,-4 3 60,4 0 85,-6-6-119,8 0 1,2 0 22,4 0 1,-2 0 48,7 0 0,1 0-74,5 0 0,1 0 0,-1 0-44,1 0 1,-1 0 0,1 0-1,-1 0-40,1 0 0,-1 0 1,1 0 7,-1 0 1,1 0-192,-1 0 0,-5 0-500,-1 0 0,-5 0 674,6 0 0,-8 8 0,3 2 0</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6:15.750"/>
    </inkml:context>
    <inkml:brush xml:id="br0">
      <inkml:brushProperty name="width" value="0.08571" units="cm"/>
      <inkml:brushProperty name="height" value="0.08571" units="cm"/>
    </inkml:brush>
  </inkml:definitions>
  <inkml:trace contextRef="#ctx0" brushRef="#br0">0 70 7782,'0'12'203,"0"-1"-172,0 3 1,0-4 0,0 1 0,0 3-44,0 1 0,0 3 1,0-1-1,0 1 29,0-1 1,0 1-1,0-1-75,0 1 1,2-3 0,2-1-121,2-3 1,2-1 0,-5 4-251,3-3 0,0-5 111,-6 6 1,2-8 316,4 2 0,-4-5 0,6-1 0</inkml:trace>
  <inkml:trace contextRef="#ctx0" brushRef="#br0" timeOffset="791">384 70 7156,'0'12'138,"0"-1"0,0 1 1,0 5-139,0 1 0,0-6 0,0-1-12,0 3 1,0 1 0,2 1 43,4-4 0,-2 1 0,6-5-17,-3 2 1,7-1 0,-4 5-31,-1-3 0,7-7 0,-4 4 20,3 0 1,-3-6 0,-1 4 5,3-4 1,2-2-9,1 0 1,0 0 0,1 0-7,-1 0 1,1 0-80,-1 0 1,-1-8 31,-4-4 1,-3 2-2,-3-1 1,-4-1-2,4-5 0,-4-1 98,-2 1 142,0-1-44,0 1-95,0 7-41,0 2 40,0 8 0,0 2 57,0 4 1,0 4 24,0 7 0,0 1-85,0-1 0,0 1 0,2-3 0,2-1-8,1-3 1,3 1 0,-4 6-46,2-1 0,0-5 0,-4-3 1,1 1-237,3 0 0,2-4-343,-2 5 0,4-1 587,7 2 0,1 3 0,-1-5 0</inkml:trace>
  <inkml:trace contextRef="#ctx0" brushRef="#br0" timeOffset="1245">1327 245 6953,'12'0'236,"0"0"-207,1 0 1,-3 0 0,2 0 48,1 0-31,3 0 0,1 0 1,1 0-13,-1 0 1,1-2-1,-1-2 1,1-2-56,-1 2 1,0 2 0,1 2-38,-1 0 0,1 0 1,-1 0-103,1 0 0,-1 0 0,1 0-172,-1 0 1,-5 0 101,-1 0 229,-7 0 0,4 0 0,-8 0 0</inkml:trace>
  <inkml:trace contextRef="#ctx0" brushRef="#br0" timeOffset="1662">1450 70 6795,'2'12'219,"3"-1"0,-3-5 0,4 6-167,-4 1 0,-2-3 0,2 2 0,2 1-63,2 3 1,0 1 0,-4 1 0,1-1-19,3 1 1,2-1 0,-4 1-151,2-1 1,0 1 0,-6-1-99,0 1 0,5-1-308,1 0 585,0-7 0,2 6 0,1-7 0</inkml:trace>
  <inkml:trace contextRef="#ctx0" brushRef="#br0" timeOffset="2231">2148 0 6798,'10'2'460,"-4"4"1,-4-2-370,-2 8 1,0-1-1,0 7-58,0-1 0,6 1 1,-1-1-1,-1 0-23,-2 1 0,-2-1 0,0 1-77,0-1 0,0 1 0,0-1-26,0 1 0,2-1-180,4 1 1,-4-1 98,4 1 0,-4-7-621,-2 1 795,0-8 0,7 11 0,3-5 0</inkml:trace>
  <inkml:trace contextRef="#ctx0" brushRef="#br0" timeOffset="2978">2532 88 7267,'10'-2'-504,"-4"-4"552,-4 4 0,-4-6 24,-4 8 1,2 0-5,-7 0 0,5 0 0,-4 2-19,2 4 0,1-4 0,1 6-19,-6-1 1,4-3 0,1 6 0,1 0 9,0-1 0,0-3 0,6 6 26,0 1 1,-6 3-88,1 1 1,-1 1 0,6-1-1,0 1 0,0-1 24,0 1 0,2-3 0,2-1 0,3-5 4,3-1 0,-4 0 0,5-4 10,3 2 1,2 5-2,1-5 1,0 6 0,1-6 17,-1-2 0,1-3 0,-1-1-9,1 0 0,-1 0 1,1 0-15,-1 0 1,1 0 0,-1 0 6,1 0 1,-7 0 0,-1-1-28,-2-5 1,3 2-1,-3-6 1,0 0 35,0 1 1,-3 3 0,-3-4-1,2 0 61,2 1 1,0-3-1,-6-5-45,0-1 0,6 7 0,0-1-21,-3-2 1,-1-1 0,-2-3-19,0 1 1,-2 5 0,-1 1-17,-3-3 0,-6-2 1,4 1-69,-1 3 1,-3-3 0,-5 5-11,-1 0 0,6 3 0,1 7 0,-3 0-31,-1 0 0,-3 0 0,1 0 0,-1 0-71,1 0 0,-1 0 0,-1 2 1,-2 1-451,-3 3 642,1 8 0,6-4 0,-1 7 0</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7:32.246"/>
    </inkml:context>
    <inkml:brush xml:id="br0">
      <inkml:brushProperty name="width" value="0.08571" units="cm"/>
      <inkml:brushProperty name="height" value="0.08571" units="cm"/>
    </inkml:brush>
  </inkml:definitions>
  <inkml:trace contextRef="#ctx0" brushRef="#br0">88 367 7986,'-8'-18'-334,"6"7"69,-4-1 1,-1 6-1,-1-5 305,-2-3 0,6 4 62,-2-1 0,5 5 228,1-6-123,0 8-111,0-11 0,1 13-197,5-4-906,-4-4 1007,14 8 0,-22 2 0,4 10 0</inkml:trace>
  <inkml:trace contextRef="#ctx0" brushRef="#br0" timeOffset="492">1 297 7725,'9'8'131,"-1"-4"0,-6 5 0,2 1-44,2 0 1,0 1 0,-5 7 0,3-1-29,2 1 1,0 5 0,-4 0-1,2-1 23,2-3 1,-1 4 0,-5 3 0,0-1-142,0 0 1,0-2 0,0-5 0,0-1-17,0 1 0,0-1 0,0 1-160,0-1 1,0-5-509,0-1 525,0-7 1,0 2 0,0-12 29,0-5 0,0-5 1,0-1-1,0-1 188,0 1 0,0-1 0,0 1 0,0-8 0,0-3 0</inkml:trace>
  <inkml:trace contextRef="#ctx0" brushRef="#br0" timeOffset="906">53 472 7700,'-10'-12'-1173,"4"0"1400,5-1 1,1-3-99,0-1 1,0 5-80,0 0 1,1 9-3,5-3 1,-2-2-1,8 2-25,1 2 1,3-4 0,1 3 22,1 1 1,-1-4 0,1 2 0,-1 2 11,1 2 0,-1-3 0,1-1 0,-1 2 14,1 2 1,-1 2 0,0 0-26,1 0 1,-1 0-96,1 0 0,-6 0 0,-3 2-5,-1 4 0,-2 3 0,-6 9 33,0-1 1,0 1 0,0-1 15,0 1 0,-2-1 0,-2 1 9,-2-1 1,-5-5-1,3-3 1,0 1 36,0 0 1,-5-6-1,1 3 1,-4-1-51,-1 0 1,-6 0-1,-1-6 1,3 2-63,2 4 1,1-4 0,1 3 0,-1-3-12,1-2 0,5 0 0,1 0-427,-3 0 201,6 0 1,2-5 0,12-3 306,6-2 0,3-2 0,3-5 0</inkml:trace>
  <inkml:trace contextRef="#ctx0" brushRef="#br0" timeOffset="1389">944 105 7768,'0'-12'-853,"0"1"1212,0 7-90,0-4 1,-8 16-228,-4 3 1,-1 5 0,-1 1 0,4 1 0,3-1 1,-5 1-1,4-1 1,-1 1 25,-5-1 0,4 6 0,1 3 0,-1 1-86,0 4 1,4 0 0,-3 0 0,-1-2 40,0 2 1,6-4-1,-2 0 1,5 1-13,1-1 0,0-4 0,0 4 0,0-2-54,0-3 1,7-3-1,5-1 1,3-3-23,3-3 1,-1 3 0,3-5 0,1 0-137,2-4 1,7-5-1,-5-1 1,2 0-696,4 0 895,2 0 0,2 0 0,0 0 0</inkml:trace>
  <inkml:trace contextRef="#ctx0" brushRef="#br0" timeOffset="1772">1520 314 7305,'2'12'428,"2"0"-335,2 1 1,1-3-1,-3 2 1,4-1-37,2-1 1,-6 5 0,1-3 0,-1 2-393,2-3 0,-4 5 0,4-4 65,-4 3 0,-2 2 1,0 1 269,0-1 0,0 1 0,0-1 0</inkml:trace>
  <inkml:trace contextRef="#ctx0" brushRef="#br0" timeOffset="2128">1450 646 7185,'18'0'97,"-1"0"0,1 0-88,-1 0 0,0 0 1,1 0-10,-1 0 1,1 0 0,-1 0 0,-1-2-24,-5-4 1,5 5 0,-4-5-99,3 4 0,3 2-337,-1 0-199,1 0 657,-9 0 0,7-8 0,-7-2 0</inkml:trace>
  <inkml:trace contextRef="#ctx0" brushRef="#br0" timeOffset="2492">1415 332 6556,'-10'0'745,"16"0"-714,12 0 0,3 0 1,-1 0-1,1 0-54,2 0 0,2 0 0,-3 0 0,3 0-7,2 0 1,-4-6 0,5 0 0,-3 2-1051,-4 2 1080,-1 2 0,5-7 0,2-3 0</inkml:trace>
  <inkml:trace contextRef="#ctx0" brushRef="#br0" timeOffset="2938">2411 0 6629,'0'10'177,"0"-1"0,0-3-95,0 6 1,0-2 0,0 1 0,-2 3 62,-4 1 1,4 9 0,-4 1 0,4 0-87,2 0 1,0 6 0,0-2 0,0 4-11,0 2 0,-6 6 1,1 0-1,1-2-37,2-2 1,0 3 0,-2 3 0,-4 0-5,-2-1 0,7 5 1,-5-6-1,2-4-15,0-6 1,-2 2 0,5-6 0,-3 0-92,2-4 1,-4 2 0,2-1 23,2-3 1,2-2-898,2-1 971,0-8 0,8-3 0,2-7 0</inkml:trace>
  <inkml:trace contextRef="#ctx0" brushRef="#br0" timeOffset="3667">2725 541 6699,'-10'0'358,"3"0"0,5 0-226,-4 0-94,4 0-12,-6 0 1,16 0-7,3 0 0,-1 0 0,2 0-4,1 0 1,3 0 0,1 0 24,1 0 0,-6 0 0,-1 0 1,3 0 37,1 0 1,-3 0-1,0 0-10,1 0 0,3 0 0,1 0-33,1 0 0,-1 0-49,1 0 0,-1 0-211,0 0 0,-5 0 75,0 0 1,-6 0-1061,5 0 1209,-7 0 0,-4 0 0,-10 0 0</inkml:trace>
  <inkml:trace contextRef="#ctx0" brushRef="#br0" timeOffset="4305">3144 70 7797,'18'0'-776,"-1"0"712,1 0 0,-7 0 1,-1-2-1,0-2 183,-1-2 1,3 0-40,5 6 0,1 0 0,-1 0 12,1 0 0,-7 0 1,1 0 32,2 0 0,1 0 0,3 0-68,-1 0 0,1 6 0,-1 2 0,1 0-65,-1 0 1,0 5 0,1-1-1,-1 3 13,1 3 0,-1-1 1,1 1-1,-1-1-5,1 1 0,-7-1 0,-1 2 0,0 3-10,-1 1 1,-5 2-1,4-3 1,-2 3 5,0 2 1,0 0 0,-6 4-1,0-2 2,0 2 0,-2-3 1,-2 1-1,-4 0-3,-2-2 1,1 4-1,-5-6 1,2 0 2,-1 1 0,3 3 0,-2-4 0,-1 0-14,-3 0 0,1-1 1,1-5-1,3 3-146,-3 1 1,-2-2 0,1-7 0,1-3-215,3 3 376,7-6 0,-12 7 0,7-5 0</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7:39.006"/>
    </inkml:context>
    <inkml:brush xml:id="br0">
      <inkml:brushProperty name="width" value="0.08571" units="cm"/>
      <inkml:brushProperty name="height" value="0.08571" units="cm"/>
    </inkml:brush>
  </inkml:definitions>
  <inkml:trace contextRef="#ctx0" brushRef="#br0">105 1 7872,'-12'0'-931,"1"0"0,5 0 665,-6 0 266,8 0 0,-3 0 0,7 0 0,0 0 0,0 0 0</inkml:trace>
  <inkml:trace contextRef="#ctx0" brushRef="#br0" timeOffset="245">53 1 6185,'-10'0'449,"2"0"-287,8 0-63,0 0 1,2 5-76,4 1 1,-2 0-1,7-6-20,3 0 1,2 0 0,1 0-28,0 0 1,1 0 0,-1 0 0,1 0-267,-1 0 1,-5 0-1,0 0-61,1 0 350,3 0 0,1 8 0,1 1 0</inkml:trace>
  <inkml:trace contextRef="#ctx0" brushRef="#br0" timeOffset="780">0 193 6345,'12'0'45,"0"0"0,-1 0-15,7 0 1,-1 0 0,1 0-18,-1 0 1,8 0-63,4 0 0,2 0 0,-1 0 0,-7 0-337,-4 0 386,-1 0 0,-1 0 0,1 0 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7:49.797"/>
    </inkml:context>
    <inkml:brush xml:id="br0">
      <inkml:brushProperty name="width" value="0.08571" units="cm"/>
      <inkml:brushProperty name="height" value="0.08571" units="cm"/>
    </inkml:brush>
  </inkml:definitions>
  <inkml:trace contextRef="#ctx0" brushRef="#br0">18 71 7943,'-10'0'-676,"2"0"1,10 0 688,4 0 0,4 0-4,7 0 1,1 0 4,-1 0 0,1 0 1,-1 0-1,1 0 16,-1 0 0,-3 0 0,1 0 0,5 0 20,-1 0 0,2 0 0,1 0 0,3 0-8,2 0 0,2 0 0,6-2 1,0-2-1,0-2 1,2 0 0,2 6 0,3 0-10,3 0 0,-4 0 1,3-2-1,1-2-24,0-1 0,-7-1 0,5 6 0,-2 0-13,0 0 0,-1 0 1,-5 0-1,0 0-9,0 0 1,-2 0-1,-2 0 1,-2 0 7,2 0 0,-2 0 0,3 0 0,1 0 20,-2 0 1,-2 0 0,2 0-1,-2 0-3,2 0 0,0 0 0,0 0 0,-2 0-13,2 0 1,-4 0 0,2 0 0,2 0-1,2 0 1,2-2 0,0-2 0,0-2-4,0 2 1,-2 2 0,-2 2 0,-4 0-27,-1 0 0,3 0 1,-6 0-1,-2 0 18,-1 0 0,-3 0 0,1 0 0,-1 0 45,1 0 0,-1 0 0,1 0 23,-1 0 0,0 0 0,1 0-21,-1 0 0,1 0 0,-1 0 39,1 0 0,-1 0 0,-1-2 1,-3-2-63,-1-1 0,0-1-45,5 6 1,1 0 0,-1 0-53,0 0 1,-5 0 0,0 0-85,1 0 0,3 0 0,1 0-32,1 0 0,-7 0 1,1 0 200,2 0 0,1 8 0,3 1 0</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7:46.885"/>
    </inkml:context>
    <inkml:brush xml:id="br0">
      <inkml:brushProperty name="width" value="0.08571" units="cm"/>
      <inkml:brushProperty name="height" value="0.08571" units="cm"/>
    </inkml:brush>
  </inkml:definitions>
  <inkml:trace contextRef="#ctx0" brushRef="#br0">1 176 7578,'11'-6'102,"1"0"0,-6-2-113,5 2 0,-1 2 1,4-5-16,-3 1 0,-5-4 0,4 5 15,-2-3 1,-2 4-1,-5-4 15,5 3 164,-4 1-31,6-2-125,-8 6-12,0-6 19,8 8-29,-6 0 0,5 2-3,-7 4 1,2-2 21,4 8 1,-2-1 0,6 7-2,-2-1 1,-3 1 0,-3-1 0,2 1-37,2-1 0,0 0 1,-4 1-48,4-1 0,-4 1 1,3-1-184,-3 1 1,-2-7-685,0 1 942,0 0 0,0-3 0,-7 7 0,-3-6 0</inkml:trace>
  <inkml:trace contextRef="#ctx0" brushRef="#br0" timeOffset="313">53 420 7657,'10'0'-708,"0"0"771,-5 0 0,-1 0-69,8 0 1,-6 0 14,5 0 1,-5 0 0,6 0 0,-1 2-88,-1 4 0,6-4-142,-5 4 0,5-5 1,1-1 219,1 0 0,-1 0 0,1 0 0</inkml:trace>
  <inkml:trace contextRef="#ctx0" brushRef="#br0" timeOffset="751">560 315 6905,'17'0'84,"1"0"1,-1 0-61,0 0 1,1 0-1,-1 0 1,1 0-14,-1 0 1,1 0 0,1 0-1,3 0-28,1 0 1,0-2 0,-5-2 0,-1-1-83,0 1 0,1 2 0,-1 2-268,1 0 0,-1 0 367,1 0 0,-8 0 0,5 0 0,-5 0 0</inkml:trace>
  <inkml:trace contextRef="#ctx0" brushRef="#br0" timeOffset="1046">752 210 7520,'0'18'48,"0"-1"0,0 1 0,0-1 1,0 1-104,0-1 0,0-5 0,0 0-409,0 1 1,0 3 463,0 1 0,0 1 0,0-1 0</inkml:trace>
  <inkml:trace contextRef="#ctx0" brushRef="#br0" timeOffset="1621">1241 176 7943,'-10'0'-355,"2"0"1,8-2 396,0-4 1,0 2-45,0-8 0,6 6 8,0-5 0,2 5 1,-4-6 21,1-1 1,3 3 0,-4-2-8,2-1 0,5 3 0,-5-2-21,-2-1 0,4 3 11,-2-1-32,0 7 18,-6-4 0,0 16 1,0 3 26,0 5 1,0 1 0,0 1 0,0-1-19,0 1 0,5 5 1,1 0-1,0-1-88,2-3 0,-4-2 0,5 1-31,-1-1 1,0 1-1,-4-1-234,2 1 0,1-1 347,-1 1 0,-4-9 0,6 7 0,-8-6 0</inkml:trace>
  <inkml:trace contextRef="#ctx0" brushRef="#br0" timeOffset="1857">1171 437 6939,'17'0'-91,"1"0"0,-1 0 102,1 0 1,5-5 0,0-1 0,-1 2 6,-3 2 1,4 2-1,1 0 1,-3 0-80,-2 0 1,-1 0-1,-1 0 1,1 0-167,-1 0 0,-1 2 227,-5 4 0,5-4 0,-6 5 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38:53.803"/>
    </inkml:context>
    <inkml:brush xml:id="br0">
      <inkml:brushProperty name="width" value="0.08571" units="cm"/>
      <inkml:brushProperty name="height" value="0.08571" units="cm"/>
      <inkml:brushProperty name="color" value="#008C3A"/>
    </inkml:brush>
  </inkml:definitions>
  <inkml:trace contextRef="#ctx0" brushRef="#br0">175 158 6032,'12'-16'696,"-1"5"-273,-7 3-260,4 8-27,-8 0 1,-2 0-140,-4 0 0,2 0 1,-5 2-1,-1 2 9,0 1 1,4 3 0,-5-2-18,-3 6 0,4-3 1,-1 3 0,-3 2 0,5-5 1,-1 3-1,0 0 9,0-3 1,5 7-1,-7-5-19,-2 5 1,5 1 0,-1 1-37,2-1 1,2 1-1,6-1 31,0 1 1,0-1-1,0 1 24,0-1 0,2-1 0,4-3-34,6-1 0,3 0 61,3 5 1,-1-7 0,1-4-21,-1-4 1,1-2 0,-1 0-6,1 0 1,-1 0 0,1 0 14,-1 0 0,-7-2 0,-3-2 22,1-2 1,-6-2 0,6 4 104,0-2 0,-6-7 2,3 1 0,-3 2-72,-2-1 0,0 5-55,0-6 56,0 8 0,-7-9-86,-5 7 0,2 0 0,-1 6-57,-3 0 0,4 0 0,-1 0 34,-3 0 0,4 0 0,-1 0-75,-3 0 1,4 6-1,1 2-96,1 2 0,0-7 0,4 5 0,-1 0 24,1 4 0,0-3 1,0 3 181,-2 2 0,0 1 0,6 3 0</inkml:trace>
  <inkml:trace contextRef="#ctx0" brushRef="#br0" timeOffset="1058">961 280 6322,'-10'0'600,"2"0"-304,8-8 34,0 6-283,0-5 1,2 7-1,2-2 1,4-2-10,2-2 1,1 0 0,7 6-1,-1 0-35,1 0 0,1-6 1,3 0-1,1 3-21,-2 1 0,4 0 0,-1-2 0,-3-2-52,-2 2 1,5 2 0,-1 2 0,-2 0-31,-1 0 1,-9 0 0,1 0-1,2 0-243,1 0 0,-3 0 343,-1 0 0,-7 0 0,-4 0 0,-9 0 0</inkml:trace>
  <inkml:trace contextRef="#ctx0" brushRef="#br0" timeOffset="1449">1136 123 7323,'2'-10'247,"3"4"0,-3 6-212,4 6 0,-2-2 0,0 8 1,2 1-57,-2 3 0,-2 1 0,-2 1 0,0-1 0,0 1 0,0 5 0,1 0 0,3-1-121,2-3 1,0-2-1,-6 3 1,0 1-107,0 2 1,0 1-1,0-7 248,0 1 0,0-1 0,0 1 0</inkml:trace>
  <inkml:trace contextRef="#ctx0" brushRef="#br0" timeOffset="1863">1660 53 7405,'0'17'119,"0"1"0,0-1-103,0 1 0,0-1 0,0 1 0,0-1-113,0 1 1,0-1 0,0 1 0,1-1-110,5 1 1,-4-1 0,4 0-90,-4 1 0,0-3 295,4-3 0,-4 4 0,5-7 0</inkml:trace>
  <inkml:trace contextRef="#ctx0" brushRef="#br0" timeOffset="2493">2009 88 7001,'-12'0'178,"1"0"0,5 0-129,-6 0 1,8 8-1,-4 1-74,1 1 1,5 6 0,-6-5 18,0 5 1,6 1 0,-4 1-1,4-1 13,2 1 1,-5-1 0,-1 1 0,2-1 28,2 0 1,2 1-1,0-1 31,0 1 1,2-1-36,4 1 0,3-3 0,9-1 18,-1-2 1,1-9-1,-1 3-35,1-4 1,-1-2 0,1 0 0,-1 0-12,1 0 0,-1-2 0,1-2-4,-1-1 1,1-3-1,-1 2 27,0-6 1,-1-3-1,-2-1 1,-5 3 108,-1 1 0,4 0 1,-7-5-72,-1-1 1,0 1-1,0 0 1,2-1-41,-2 1 0,-2-1 0,-4 1 0,-2-1 2,-2 1 1,-7-1 0,3 1-1,-2-1-61,1 1 1,-1-1 0,-6 1 0,1 0-10,0-1 1,-1 8-1,-1 5 1,-3 3-170,-1 2 1,-2 0-1,2 0 1,-5 0-222,1 0 0,-4 11 433,8 1 0,-8 15 0,4-8 0</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1:39:52.969"/>
    </inkml:context>
    <inkml:brush xml:id="br0">
      <inkml:brushProperty name="width" value="0.09086" units="cm"/>
      <inkml:brushProperty name="height" value="0.09086" units="cm"/>
      <inkml:brushProperty name="color" value="#FF0000"/>
    </inkml:brush>
  </inkml:definitions>
  <inkml:trace contextRef="#ctx0" brushRef="#br0">22101 6536 7272,'-7'-1'-728,"3"-3"617,3-5 0,1 2 155,0-1 0,1 5 0,2-2 109,1-1 0,0 4-63,-4-7 0,-1 7 1,-4-3 0,3 0 1,-7 1-71,0 1 0,2 2 0,-1 1 0,-2 0-29,-1 0 1,-1 0 0,-1 0-22,1 0 1,-5 1 0,1 2 0,1 1 6,1-1 1,1-2-1,0 0 1,-3 2 9,0 1 0,-5 2 0,5-3 1,-1 2-1,-1 2 1,3-4 0,-4 2-1,-1-1 198,1 0 1,4 5 0,-2-4-145,4 2 1,0-3 0,1 3 0,-1 0 0,1-1-11,0-1 0,-1 5 0,2-2 0,2 2-149,0-2 1,1 3-1,-4-3 1,1 3 65,2 2 1,-2 0-1,3 3 1,-3 0 38,-1-1 0,3 3 0,1 0 0,-2 0 13,-1 0 1,-1 4-1,1-3 1,1 2 12,2 0 1,0-1-1,-3 5 1,1 0 29,2 0 0,1 0 0,-3 1 0,3 1 19,2 2 1,-1 0-1,4-3 1,-2 2-8,1 1 0,1 0 0,2-4 0,0-1-3,0 1 1,2 0 0,2 0 0,3 0-27,0-1 1,5 1 0,-1 0 0,4 0-42,0 0 1,3-2 0,0-1 0,0-1-79,0 1 1,4-3 0,-1 0 0,2-1 61,2-3 1,0 3 0,0-1 0,-1-2-3,1-1 0,0-2 1,0 1-1,0-1 39,0 0 1,-1 1-1,1-1 1,0-1-20,0-2 0,0 0 1,-2-5-1,-1-1 7,-1-2 0,-1-1 0,4-1 0,-2-3-17,-1-4 1,-1-3 0,4-2 0,-2-1 14,-2-2 1,-3-3 0,2-6-1,-1 0 35,-3 0 0,-1-4 0,-2-1 0,1-2 16,-1-2 1,-1-1-1,-1 1 1,-3 1-37,-2-2 1,4 0-1,-5-3 1,0 3-11,1 1 1,-3-1-1,2 3 1,-3-1 12,-1 0 0,0 5 1,0-1-1,0 3-6,0 1 0,-1 1 0,-3 0 1,-3 2-17,0 1 0,-5 5 1,1-3-1,-5 1-35,1 2 0,1 3 0,2 0 0,0 1-21,-1-1 0,1 2 1,1 2-1043,3 1 1109,-4 5 0,11-3 0,-4 6 0</inkml:trace>
  <inkml:trace contextRef="#ctx0" brushRef="#br0" timeOffset="1">22399 6772 7506,'12'0'-675,"-4"0"1,1 0 797,0 0 1,-2 0 0,1 0-1,2 0 110,1 0 1,1-6 0,2-2 0,1-3-93,2-2 1,9-3 0,-1-1 0,2 1-139,4-2 1,0-1 0,8-5 0,1 2-198,1 2 1,-1 0-1,-5-2 1,-4 3-187,0 1 0,-4 3 380,-6 7 0,2-3 0,-3 4 0</inkml:trace>
  <inkml:trace contextRef="#ctx0" brushRef="#br0" timeOffset="2">22051 8173 6963,'-12'-4'0,"0"-2"-141,-1 0 0,1 1 1,-2-1-1,-1-1 176,-2 0 0,-3 0 0,3-3 0,1 2-18,-2-2 1,-2 3-1,-4 1 1,0-1 73,3 0 0,-2 3 0,2-3 0,-1 1-20,2 4 1,-4 0 0,5 2 0,-2 0-43,1 0 0,3 0 0,-4 1 0,-1 4 3,-1 3 0,2 3 0,1 3 0,-1 2-68,2 5 0,-3 2 0,5 4 0,2 0 10,1 2 1,2 5-1,-1 0 1,2 1 17,3 3 0,-2-1 0,6 1 1,1 2 21,2 2 1,1-1 0,0-4 0,1 0 11,4 1 1,-3-1 0,7 1 0,0 2-14,2 2 1,6-2-1,1-6 1,0-1-52,0 2 0,5 1 1,0-1-1,5-2 6,-1-4 0,5-2 0,1-3 0,2 0 22,-2-4 0,3-3 0,-3-7 1,3-3 20,1-2 1,0-1-1,0-4 1,0 0 98,1 0 0,-1-1 0,0-3 0,0-5 56,0-2 0,1-5 0,-1-2 0,0-1-156,0-3 0,-1-3 0,-2-3 0,0-2 63,0-2 1,-4-1 0,-1-4 0,-4 0-164,-4-1 1,2-4-1,-4-5 1,1-3 40,-4 1 0,-2-8 1,-3 8-1,-3-2 74,-4 0 0,-2 2 0,-4 3 0,-2 1-37,-4 3 0,-4 2 0,-5 7 1,-5 4-59,-5 3 1,-1 1 0,-5 3 0,-2 4-65,0 5 0,-3 9 1,0 0-1,-2 3-231,-1 1 1,-1 9 364,5 4 0,0 13 0,0 0 0</inkml:trace>
  <inkml:trace contextRef="#ctx0" brushRef="#br0" timeOffset="3">22771 8421 7836,'12'-12'0,"2"-1"5,2 1 0,4-7 0,6-6 0,3-5 154,4-2 0,8-8 1,6 1-1,5-3-262,-23 18 1,0 1 0,4-3-1,0-1 1,3 0 0,0 1-1,2-1 1,0 1-330,1 1 1,0-1 0,3-1 0,1-1 0,-3 0 0,1 0-1</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0:27.326"/>
    </inkml:context>
    <inkml:brush xml:id="br0">
      <inkml:brushProperty name="width" value="0.17143" units="cm"/>
      <inkml:brushProperty name="height" value="0.17143" units="cm"/>
      <inkml:brushProperty name="color" value="#F6630D"/>
    </inkml:brush>
  </inkml:definitions>
  <inkml:trace contextRef="#ctx0" brushRef="#br0">0 0 7712,'0'18'-6,"0"-1"0,0 0-143,0 1 0,0-1 0,0 1-251,0-1 1,0 1 399,0-1 0,8 1 0,2-1 0</inkml:trace>
  <inkml:trace contextRef="#ctx0" brushRef="#br0" timeOffset="199">105 52 7876,'2'-9'101,"4"3"1,-4 6 0,5 4-3,1 2 0,-6 7 0,4-1 1,-4 3-350,-2 3 0,0-1 1,2 1 249,4-1 0,-4 8 0,5 3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00.660"/>
    </inkml:context>
    <inkml:brush xml:id="br0">
      <inkml:brushProperty name="width" value="0.08571" units="cm"/>
      <inkml:brushProperty name="height" value="0.08571" units="cm"/>
      <inkml:brushProperty name="color" value="#E71224"/>
    </inkml:brush>
  </inkml:definitions>
  <inkml:trace contextRef="#ctx0" brushRef="#br0">35 70 7883,'-7'-10'-217,"5"-5"1,-6 11-214,8-8 145,0 1 170,0 1-40,0 2 155,0 8 0,-8 0 0,-2 0 0</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0:24.597"/>
    </inkml:context>
    <inkml:brush xml:id="br0">
      <inkml:brushProperty name="width" value="0.17143" units="cm"/>
      <inkml:brushProperty name="height" value="0.17143" units="cm"/>
      <inkml:brushProperty name="color" value="#F6630D"/>
    </inkml:brush>
  </inkml:definitions>
  <inkml:trace contextRef="#ctx0" brushRef="#br0">263 228 8023,'0'-18'-328,"0"8"1,-6 1 0,-2 5-1,-2-2 428,-3 2 1,3 2 0,-1 2-35,-3 0 1,-2 0 0,-1 0 0,0 0 2,-1 0 1,6 6 0,1 2 0,-3 0-41,-1-1 1,-1 7 0,3-2-59,1 3 1,2 3-1,-1-1 1,5 1 14,4-1 1,2-5 0,0-1 0,0 3 23,0 1 0,0-3 0,2-2 0,2-1-5,1 1 0,9-6 1,-2 4-1,3-2 96,3-1 0,-1 1 1,1-6-1,-1 0-69,1 0 1,-1 0 0,0-2 0,1-2-35,-1-1 1,1-3 0,-3 2 0,-1-4-76,-2 1 0,-1-5 0,5 6 0,-3 0 16,-1 1 1,-6-7 0,4 2 5,-3-3 1,-1-2-1,-6-1 73,0 1 0,0 5 146,0 0 176,0 8-311,0-3 0,0 9 0,0 3-30,0 7 1,0 4 0,0 1-139,0 1 1,2-1 0,2 0-98,2 1 1,5-6 0,-3-3 0,0 1-581,0 0 816,5-6 0,-11 11 0,6-5 0</inkml:trace>
  <inkml:trace contextRef="#ctx0" brushRef="#br0" timeOffset="325">839 210 7544,'0'-11'-1094,"-2"1"1275,-4 2 0,2 2 20,-7 6 1,-1 0-112,-5 0 0,5 0 1,2 2-1,1 2-23,-1 2 1,4 7 0,-4-1 0,3 4-21,3 1 1,-4 6 0,2 1-30,2-3 0,2-2 1,2-1-1,0-1-17,0 1 1,2-1 0,4 1-71,6-1 0,3-1 0,5-5 0,1-3-126,2 0 1,6-6 0,-3 4-1,-1-4-112,0-2 0,6 0 1,-4 0 306,1 0 0,5-8 0,-6-2 0</inkml:trace>
  <inkml:trace contextRef="#ctx0" brushRef="#br0" timeOffset="579">1223 1 7612,'0'17'135,"2"1"1,2 1-1,2 2-118,-2 3 0,-2 5 1,-2-6-1,0 0-90,0 2 1,2-3 0,2 5 0,1-2-160,-1-3 1,-2-3-1,-2 0-56,0 5 1,0-5-1,0 4 288,0-3 0,-8-3 0,-1 1 0</inkml:trace>
  <inkml:trace contextRef="#ctx0" brushRef="#br0" timeOffset="1042">1119 263 7272,'17'0'121,"0"0"0,1 0 0,-1 0-65,1 0 0,-1 0 1,1 0-1,1 0-65,4 0 0,-3 0 0,5 0 0,-2 0-9,1 0 0,5-6 1,-6 0-1,-2 2 7,-1 2 1,-3 0-1,1-2 1,-1-2 3,1 3 1,-1 1 0,1 2 20,-1 0-8,-7 0 1,-4 2 1,-12 3 1,2-3 0,-8 6-1,-1 0 38,-3 4 1,4-3 0,1 1-1,-1 0 11,3-1 0,-5 3 1,6 5-27,-2 1 0,7-6 1,-3-1-44,4 3 1,10 1-31,3 3 0,5-3 1,1-3-18,1-6 1,1-2-1,2 0 1,3 1-209,-3-1 1,-2-2-1,-1-2 1,-1-2-37,1-4 1,-1 4 0,-1-5 302,-5-1 0,5-2 0,-6-7 0</inkml:trace>
  <inkml:trace contextRef="#ctx0" brushRef="#br0" timeOffset="1212">1677 70 7850,'-17'-9'-891,"7"-7"834,2 14 0,8-4-190,0 12-1,0 4 248,0 7 0,0 1 0,0-1 0</inkml:trace>
  <inkml:trace contextRef="#ctx0" brushRef="#br0" timeOffset="1712">1904 210 7742,'0'10'-410,"0"0"1,2-5 591,4 7 1,-4-2 0,4 1-42,-4 3 0,4 2-54,0 1 1,5 0-97,-5 1 1,6-1-37,-7 1-438,1-8 431,-6-3 0,0-9 0,0-3 28,0-7 0,0-4 0,0-1 20,0-1 0,6 1 0,2 0 0,2-1-15,3 1 0,-3-1 1,1 1-1,3-1 25,2 1 1,1 5-1,1 2 1,-1 1 26,0-1 1,1 6 0,-1-2 127,1 4 0,-1 2 0,1 0-44,-1 0 0,1 2 0,-3 4-79,-3 6 1,-2-3 0,-7 3 0,5 2-94,2 1 0,-6-3 0,2-1 1,-4 3-156,-2 2 1,0 1-1,0 1-149,0-1 0,0 0 0,0 1 359,0-1 0,7 1 0,3-1 0</inkml:trace>
  <inkml:trace contextRef="#ctx0" brushRef="#br0" timeOffset="2384">2778 228 8001,'0'-18'-554,"0"7"507,0-1 1,0 0-1,0-5 1,0-1 301,0 1 0,-8 1 1,-2 3-248,0 1 0,-5 8 0,3-2-64,-3 4 1,-3 2 0,1 0 0,-1 0 20,1 0 0,-1 2 0,1 4 0,0 6-4,-1 3 1,6 3 0,3-1 0,1 1-2,4-1 1,-4 1-1,2-1 1,3 1-6,1-1 1,2 1 0,2-3-1,1-1 15,3-3 1,8-5 0,-2 4 42,3-2 0,3-3 0,-1-5 35,0 0 1,1 0 0,-1 0-1,1-2-32,-1-3 0,1-3 1,-3-6-1,-1 3 133,-2-3 1,-1-1 0,7-3-68,-1 1 1,-5-1 0,-1 1 38,3-1 0,-6 1 176,-2-1-151,-5 9-145,-1 1 0,0 21 0,0 5-37,0 1 1,0 3 0,0-1-1,0 4-32,0 2 1,0 3 0,0 4 54,0 1 1,2 2-1,2 2 1,2 2 0,-2-2 21,-2-3 0,-2-1 1,0 0-1,0 0 2,0 0 0,0-2 1,0-2-1,0-2-9,0 2 1,0-5 0,0-3 0,0-4-18,0-1 1,-2-3 0,-2-1 0,-4-4-28,-1-3 1,-3-1-1,-5-6 1,-1 0 18,1 0 0,-1 0 1,1-2-1,1-4 77,5-5 0,-5-5 1,6-1-1,1-3-45,3-3 0,-2 2 0,2-6 0,2-1-107,2 1 0,4-2 0,4-6 0,4 0-190,0 0 0,7-2 0,-1-1 0,7-3-326,4 2 614,-6 2 0,12 2 0,-6 0 0</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0:21.846"/>
    </inkml:context>
    <inkml:brush xml:id="br0">
      <inkml:brushProperty name="width" value="0.17143" units="cm"/>
      <inkml:brushProperty name="height" value="0.17143" units="cm"/>
      <inkml:brushProperty name="color" value="#F6630D"/>
    </inkml:brush>
  </inkml:definitions>
  <inkml:trace contextRef="#ctx0" brushRef="#br0">18 158 7607,'-10'-8'-294,"2"4"497,8-7-114,0 7 1,0-2-1,0 12-79,0 5 1,0 5 0,0 1-1,0 3 36,0 3 0,0-1 1,0 5-1,0 0-41,0 0 1,0 2 0,0 4 0,0-2-24,0-2 1,0-5-1,0 5 1,0 0-67,0-2 0,0 4 0,0-6 0,0 0-204,0 1 1,0-3 0,0-6-80,0 1 1,0-1 366,0 1 0,0-9 0,0-1 0,0-8 0</inkml:trace>
  <inkml:trace contextRef="#ctx0" brushRef="#br0" timeOffset="346">0 245 8019,'18'-7'-117,"-7"5"0,1-6-282,2 0 0,1 6 0,3-6 580,-1 1 0,1 5 0,1-4 0,2 4-105,3 2 0,1 0 1,-4 0-1,3 0-72,-3 0 0,-2 0 1,-1 2 1,-1 4 0,-1-2 0,-3 5 1,-3 1-34,-2 0 1,-2-4 0,-6 5-48,0 3 1,-2 1 0,-4 1 0,-6-3-17,-3-1 0,-5 0 1,-1 3-1,-4-1-12,-2-3 1,-3-5-1,-3 4 1,2-2 29,2-4 1,8 3-1,-2-1 1,3-2-90,3-2 0,5-2 161,0 0 0,9 0 0,-5 0 0</inkml:trace>
  <inkml:trace contextRef="#ctx0" brushRef="#br0" timeOffset="822">681 228 6263,'-7'-10'466,"3"2"-385,-8 8 1,6 0 0,-5 0-53,-3 0 0,4 6 1,-1 2-1,-1 2 9,2 3 0,-3-3 0,5 2 0,0 1-19,1 3 0,1 1 0,6 1 0,0-1-56,0 1 1,2-1-1,4 1 39,5-1 0,-1-7 0,2-3 0,1-1-7,3 0 1,3 0 0,2-6 0,3 0 2,-3 0 0,-2 0 0,-1-2 0,-1-2 6,1-2 0,1-5 0,1 3 0,-1-2 14,-3-3 0,-3-1 1,5 0-1,-3 3-1,-3-3 1,-4-1 0,-7-3-1,3 1-8,2-1 0,0 7 0,-8-1-15,-4-2 1,-3 1-1,-9 1 1,1 4-177,-1 1 1,-7 5 0,-2-4-3,0 4 1,1 2 0,9 2 49,-1 4 1,3-2 133,3 7 0,-3 1 0,5 5 0</inkml:trace>
  <inkml:trace contextRef="#ctx0" brushRef="#br0" timeOffset="1280">1170 210 7712,'-9'-2'-526,"3"-3"1,-4 3 712,-1-4 1,-5 4 0,-1 2-57,-1 0 1,7 6 0,-1 2-73,-2 1 0,7-3 0,-1 6-150,0 1 1,6 3 0,-4 1 97,4 1 0,4-3 0,2-1 1,4-3 1,2 3 1,-5-6 0,7 0-1,2-3 11,1 1 1,3 0-1,-1-6 1,1 0-13,-1 0 0,0 0 0,1 0 0,-1 0-8,1 0 1,-1-6-1,1-2 1,-1-1 69,1-5 0,-3 4 0,-1-1-29,-3-3 1,-7 5-1,2-3 1,-4-2-30,-2-1 1,0-3-1,-2 3 1,-4 1-165,-5 3 0,-7 5-47,-5-6 1,-2 8 0,-4-2 0,5 4-238,5 2 0,1 0 436,1 0 0,0 8 0,-1 2 0</inkml:trace>
  <inkml:trace contextRef="#ctx0" brushRef="#br0" timeOffset="1717">1415 158 7804,'17'0'-465,"-5"0"0,0 0 0,1 0 749,3 0 1,1 0 0,1 0-150,-1 0 1,1 0-1,-1 0-75,1 0 0,-1 6 0,1 2 0,-1-1-18,0 1 1,1 4 0,-1-4-1,-1 1-146,-4 5 1,1-4 0,-5 1 21,2 3 1,-7 1-290,3 3 285,-4-1 0,-4-1 1,-4-5-1,-5-5 8,-5-4 1,5-2-1,-1 0 12,-2 0 1,5 0 0,-1-2 166,2-4 0,2-3 1,6-9-8,0 1 0,2 1 0,2 3 0,4 1 4,2-2 1,-1-1 0,5-3-1,-2-1-59,1-4 1,9 3-1,1-3 1,0 4-45,2 1 0,-3 1 0,5-1 0,-2 3 5,-4 3 0,7-3 0,-1 5 0</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0:19.867"/>
    </inkml:context>
    <inkml:brush xml:id="br0">
      <inkml:brushProperty name="width" value="0.17143" units="cm"/>
      <inkml:brushProperty name="height" value="0.17143" units="cm"/>
      <inkml:brushProperty name="color" value="#F6630D"/>
    </inkml:brush>
  </inkml:definitions>
  <inkml:trace contextRef="#ctx0" brushRef="#br0">18 70 7698,'-10'-2'-373,"4"-4"820,4 4-85,2-6-267,8 8 0,-6 2-53,4 4 0,-4 4 1,0 7-1,1 1-62,3-1 1,0 3 0,-6 1 0,2 2-108,4-1 0,-4-3 0,6-1 0,-3-1-107,1 0 1,2 1-1,-4-1 1,2 1-216,-3-1 1,5-5 448,-2 0 0,8-1 0,-5 7 0</inkml:trace>
  <inkml:trace contextRef="#ctx0" brushRef="#br0" timeOffset="575">245 17 7867,'9'-7'-781,"-1"5"858,-8-6 0,0 10 0,0 4-20,0 5 0,6-1 1,0 2-1,-2 1-26,-2 3 0,-2 1 0,0 1 0,0 1-38,0 4 0,5-3 0,1 3 1,-2-3-31,-2-3 0,-2 6 1,0 1-121,0-3 92,8-2 1,-6-7-1,4 0-36,-5 1 1,1 1-76,4-3 0,-4-1 157,4-4 0,-4-6 1,-2 0 34,0-10 1,0-5-1,0-3-30,0 1 0,2-1 1,2 1-15,2-1 1,1 1 0,-1 0 22,6-1 0,-2 6 0,1 3 0,3-1 72,1 0 0,3 6 1,-1-1 7,1 3 1,-1 2 0,1 0 0,-1 0 0,1 0-4,-1 0 1,0 0 0,-1 2 0,-2 1 45,-3 3 0,1 8 1,3-2-127,-3 3 0,2-3 0,-9-1-177,-1 3 0,-2 1 0,-2 3-100,0-1 0,0-5 0,-2 0 285,-4 1 0,5 3 0,-7 1 0</inkml:trace>
  <inkml:trace contextRef="#ctx0" brushRef="#br0" timeOffset="983">838 297 8043,'18'0'-1094,"-1"0"1131,1 0 0,-7 0 0,-1-2 0,0-2-81,0-2 1,-5 0-1,5 4 40,-2-3 0,-2 1 51,-6-8 1,0 6-95,0-5 1,0 5-1,-2-4 58,-4 2 0,-4 3 1,-7 5 80,-1 0 0,7 0-67,-1 0 1,2 7-1,-1 5 1,5 4-8,4 1 1,2-5 0,0-1 0,0 3-11,0 1 0,2 3 0,4-1 16,5 1 0,5-3 0,-1-1 0,-1-4-26,-2-3 1,-3 1-1,5-4 1,-3 2-52,3-2 0,2-2 1,1-2-177,1 0 1,-7-6-1,-1-2 1,0 0 228,-1 1 0,-5-7 0,4 4 0,-8-7 0</inkml:trace>
  <inkml:trace contextRef="#ctx0" brushRef="#br0" timeOffset="1305">699 52 7343,'7'-9'164,"5"3"1,-2 4-1,1 0 1,3-2-1,2-2-13,1 2 1,0 2 0,1 2 0,-1 0-60,1 0 0,-1 0 1,1 0-180,-1 0 0,7 0 0,-1 0-358,-2 0 0,-7 0 0,-3 0 445,3 0 0,-6 8 0,0 2 0</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0:17.058"/>
    </inkml:context>
    <inkml:brush xml:id="br0">
      <inkml:brushProperty name="width" value="0.17143" units="cm"/>
      <inkml:brushProperty name="height" value="0.17143" units="cm"/>
      <inkml:brushProperty name="color" value="#F6630D"/>
    </inkml:brush>
  </inkml:definitions>
  <inkml:trace contextRef="#ctx0" brushRef="#br0">1 71 6830,'0'11'445,"0"1"-358,0 2 1,5 1 0,3 3-9,2-1 0,-4 0 0,3 1 0,1-1-54,0 1 1,-6-1 0,3 1 0,-1-1-18,0 1 1,0-1 0,-4 1 0,2-1-16,2 1 0,-1-7 1,-5 1 16,0 1 1,6 3 0,0 1-269,-2 1 0,-2-6 131,-2-1 0,0-5-49,0 6 159,0-8 49,0 3-7,0-7-9,0-15 0,8 3 1,3-11-11,5 3 1,-5 5 0,1 1-1,2 5-5,1 1 0,-3-6 0,-1 5 0,3-3 21,2 0 1,7 6 0,0-3 0,-1 1 17,-3 4 0,4 0 0,0 0 0,-1-1 22,-3 1 1,-1 2 0,-1 2 0,1 0-22,-1 0 1,1 0-1,-1 2 1,0 2-33,1 1 1,-6 7-1,-3-4 1,1 1-69,0 5 1,-6-4 0,1 1 0,-3 3-59,-2 2 0,0 1 0,0 0-128,0 1 1,0-1 0,0 1 244,0-1 0,0 1 0,0-1 0</inkml:trace>
  <inkml:trace contextRef="#ctx0" brushRef="#br0" timeOffset="586">1153 368 7980,'-17'0'-361,"7"0"0,-5-6 0,3 0 0,-4 2 467,-1 2 1,-1 2 14,1 0 1,0 2-1,-1 4-60,1 6 0,1-3 1,3 3-1,3 1-7,2 3 0,-6 1 0,5 1-35,-1-1 0,2 1 0,8-1 0,0 1-3,0-1 0,0-5 0,2 0-5,4 1 0,4-5 0,7 0 1,1-3-9,-1 1 1,1 0-1,-1-6 1,1 0-14,-1 0 1,0-6-1,1-2 1,-1 1-13,1-1 1,-1-4 0,1 5 0,-3-3 15,-3-4 0,3 5 0,-3-3 2,4-2 1,-5 5 0,-1-3 58,-2-2 0,0 7 97,-3 1-53,-3 4-91,6 2 0,-8 8 0,0 3 1,0 5-44,0 1 0,0 1 1,0-1-144,0 1 0,0-1 1,2-1-1,2-3-111,2-1 0,7-6 0,-1 5 289,3 3 0,3-6 0,-1-1 0</inkml:trace>
  <inkml:trace contextRef="#ctx0" brushRef="#br0" timeOffset="922">1625 175 7721,'10'0'-379,"3"8"554,-7 4 1,0 3 0,-6 3-144,0-1 0,0 7 1,2-1-1,2-2 5,1-1 0,3-3 1,-4 1-1,2-1-90,-2 1 0,0-1 0,-1 0 0,5 1-13,2-1 1,-6 1-1,4-3 1,-3-1 65,1-2 0,8-1 0,-4 7 0</inkml:trace>
  <inkml:trace contextRef="#ctx0" brushRef="#br0" timeOffset="1522">1433 490 6628,'17'-2'151,"1"-4"0,-1 4 0,1-4 1,-1 2-43,0-1 0,3 3 1,1-4-1,4 4 0,3 2 1,-7-2-1,4-2 1,-2-2-104,1 2 0,1 2 1,-4 2-1,3 0-48,-3 0 0,0 0 0,1-2 0,1-1-70,-2-3 0,-1 0 1,-3 6-1,1 0 32,-1 0 1,1 0 0,-1-2 29,0-4 1,1 4 60,-1-4 1,-1 3 27,-4-3 1,-3 4 26,-3-4 0,-4 2-36,4-2 0,-4 2 29,-2-7 0,-2 7 16,-4-2 1,2 4-34,-7 2 1,-1 0-1,-6 2-32,1 4 1,1-2 0,3 5 0,3 1-1,2 0 1,-5 2 0,3 5-19,0 0 0,3-5 0,7 0 0,0 1-56,0 3 0,7 1 1,5 1-35,4-1 0,-5-5 0,1-2 1,1-1 36,3 1 1,7-6-1,1 2 1,-3-4-615,-2-2 675,-1 0 0,7 7 0,2 3 0</inkml:trace>
  <inkml:trace contextRef="#ctx0" brushRef="#br0" timeOffset="2113">2673 455 7980,'9'-8'-326,"-1"6"0,-10-11 446,-4 7 0,2 0 0,-7 4-142,-3-4 1,-1 4-1,-3-4 1,1 5 66,-1 1 0,-5 1 0,0 3 1,1 2-29,3-2 1,2 4 0,-1 0-20,1 1 1,1 3 0,3 3 0,3-1-45,2-2 1,2-1 0,6 7-47,0-1 1,0-5 0,2 0 80,4 1 0,4-5 0,7-2 0,1-4-3,-1-2 0,1 0 0,1 0 0,2 0-7,3 0 1,-1 0 0,-6-2 0,1-4 18,-1-6 1,1 3 0,-1-3 0,1-2 1,-1-1 1,-5-1 0,-3 1 0,1 1-15,0 1 1,-6-13 0,2 9 0,-4-3-41,-2 1 1,5-4-1,1-2 1,-2-1-13,-2 1 1,-2-4 0,0 4 0,0 0 23,0-1 1,-2-3 0,-2 6 0,-2 2-42,2 1 0,-5 3 99,-3-1 0,2 3 1,1 1-21,1 2 484,-6 9-397,12-5 0,-5 16 1,7 3 2,0 5 0,0 1 1,0 1-1,2 1 3,3 4 0,-3-3 1,4 3-1,-2-2-1,2 3 0,-4-3 0,4 6 0,-2-2-19,1-3 0,-3 3 1,6-2-1,-2-1-65,0-3 1,1-1 0,-3-1 0,2 0 51,-2 1 1,0-1-1,0 1-54,2-1 0,1-1 0,-3-3-2,2-1 0,8 0 0,-5 5 0</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0:15.608"/>
    </inkml:context>
    <inkml:brush xml:id="br0">
      <inkml:brushProperty name="width" value="0.17143" units="cm"/>
      <inkml:brushProperty name="height" value="0.17143" units="cm"/>
      <inkml:brushProperty name="color" value="#F6630D"/>
    </inkml:brush>
  </inkml:definitions>
  <inkml:trace contextRef="#ctx0" brushRef="#br0">243 105 5923,'-17'8'-171,"7"-6"171,2 6 0,8-8 0,0 0 0,8 0 0,-6 0 0,8 0 64,-4 0 0,-4-2 155,3-4 1,-3 2 132,-2-8 0,0 7-47,0-7 0,0 6 358,0-6-230,0 9-495,0-5-2,0 8 1,0 13 66,0 5 0,6 3 0,0-3 1,-2-1-361,-2 1 0,4-1 0,0 1 78,-3-1 0,5 0 0,-2 1 1,-2-1 278,-2 1 0,-2-1 0,0 1 0</inkml:trace>
  <inkml:trace contextRef="#ctx0" brushRef="#br0" timeOffset="376">139 420 7980,'-10'0'-932,"2"0"1338,8 0-320,16 0 0,-5-6 0,13 0-21,-5 2 1,-2 2 0,1 0 0,-1-2-59,1-2 0,-1 1 0,3 5 0,1 0-13,2 0 0,1 0 1,-5 0-1,2 0-75,3 0 0,-1 0 1,-6 0-1,1 0-19,-1 0 0,-5 0 0,0 0-734,1 0 834,-5 0 0,0 0 0,-8 0 0</inkml:trace>
  <inkml:trace contextRef="#ctx0" brushRef="#br0" timeOffset="760">69 53 7980,'-12'0'-741,"0"0"1,7 0 1249,-7 0-234,0 0-191,3 0 1,3-2 0,12-2-24,5-2 1,5 0 0,3 6 0,3 0-111,1 0 1,8-2-1,-4-1 1,2-3-159,0 2 1,-2 2-1,5 2 1,-5 0-229,-2 0 0,4-2 435,-6-4 0,8 4 0,-3-6 0</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0:14.466"/>
    </inkml:context>
    <inkml:brush xml:id="br0">
      <inkml:brushProperty name="width" value="0.17143" units="cm"/>
      <inkml:brushProperty name="height" value="0.17143" units="cm"/>
      <inkml:brushProperty name="color" value="#F6630D"/>
    </inkml:brush>
  </inkml:definitions>
  <inkml:trace contextRef="#ctx0" brushRef="#br0">18 0 8417,'-10'0'133,"2"0"1,10 6-1,2 2-217,2 1 1,0-3-1,-6 6-191,0 1 1,2-3 0,2 2-1,1 1-366,-1 3 1,-2-5 640,-2 1 0,8 0 0,2 5 0</inkml:trace>
  <inkml:trace contextRef="#ctx0" brushRef="#br0" timeOffset="318">158 35 7859,'0'-10'1036,"0"2"-1354,0 8-165,0 16 1,5-4 482,1 11 0,8-4 0,-5-1 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1:27.810"/>
    </inkml:context>
    <inkml:brush xml:id="br0">
      <inkml:brushProperty name="width" value="0.08571" units="cm"/>
      <inkml:brushProperty name="height" value="0.08571" units="cm"/>
      <inkml:brushProperty name="color" value="#FF0066"/>
    </inkml:brush>
  </inkml:definitions>
  <inkml:trace contextRef="#ctx0" brushRef="#br0">53 559 6889,'0'-17'297,"0"7"164,0 2-213,0 8 0,-2 0-3,-4 0 0,2 0-56,-7 0 0,5 0-118,-6 0 0,8 2 0,-1 4-57,3 6 0,2-2 57,0 1 1,0 1 0,0 5-93,0 1 1,0-7-1,0 1 18,0 2 1,0 1-1,2 3-86,3-1 1,-3-5 0,4-1 4,-4 3 1,4 1 52,0 3 1,5-6 0,-3-3 12,2-1 0,-4-2 17,5-6 1,1 0-21,6 0 0,-7-6 0,-1-2 0,0 1-22,-1-1 1,-3-6 29,6 3 1,-6-3 0,3 0-5,-1 3 0,0 7 1,-4-4 24,1 0 0,3 6-23,-2-3 0,-2 3 5,8 2 1,-7 5 0,5 3-1,-2 2 1,-4 3 1,5-3 0,1 2 0,2-1 6,-1-1 1,-1 6-1,4-7 1,-3 3 31,3 0 1,1-6-1,3 3 1,-1 1-4,1 0 1,1-7-24,5 3 1,-5-4 0,4-2 0,-3 0 0,-3 0 8,1 0 1,-1-2-1,1-4-5,-1-5 0,-5-3 1,-3 1-1,1 1 25,0-2 0,-6-1 0,1-3-23,-3 1 1,-2 0-1,0-1 1,-2 1 6,-3-1 1,1 7 0,-8-1-28,-1-2 0,-3 5 1,-1-1-141,-1 2 0,6-4 1,1 7-234,-3 1 1,6 0-419,3-2 192,3 4 609,-6-6 0,-2 16 0,-7 2 0</inkml:trace>
  <inkml:trace contextRef="#ctx0" brushRef="#br0" timeOffset="551">1031 594 6725,'-17'0'133,"5"0"78,0 0 1,1 0-104,-7 0 1,7 6 0,1 2-8,2 2 1,-3-5-1,5 7-170,2 2 0,-4 1 0,2 3 79,2-1 1,2 1 0,2-1-17,0 0 0,2-5 0,4-2 1,4 0 0,0-1 0,5-5 0,-3 2 12,3-4 0,3-2 0,-1 0 0,1 0-6,-1 0 1,1-2 0,-1-2 0,-1-4 21,-5-1 1,3 3 0,-6-6 27,1-1 1,-3-3 0,4-1-1,-2-1-11,-5 1 0,-1-1 1,-2 1 15,0-1 0,-7 7 1,-5-1-93,-4-2 1,-3 7 0,-2 1 0,-3 4-94,3 2 0,-4 0 0,2 0 0,-1 0-120,-1 0 0,6 0 0,-5 2-111,5 4 0,7 1 360,1 5 0,7 4 0,-4-7 0</inkml:trace>
  <inkml:trace contextRef="#ctx0" brushRef="#br0" timeOffset="1070">1188 629 7943,'12'-6'-178,"0"1"-227,1 1 0,-3 2 674,2 2 1,-1 0-125,7 0 0,-1 0 0,1 0-6,-1 0 0,0 0 1,1 0-102,-1 0 0,1 6 0,-3 1 0,-1 1-136,-2 0 1,-1 5-44,7-1 1,-3 4-119,-3 1 256,-4 1 0,-8-7 0,0 1-55,0 1 1,-2-3-1,-4 2 1,-4-6-1,-7 3 52,-1-1 0,1-2 134,-1-6 0,7 0 50,-1 0 1,8-8-131,-2-4 1,4-3 0,2-3 0,2 1 61,4 0 0,-2-1 0,8 1 0,-1-1-122,-1 1 0,6-1 0,-7 1-109,1-1 1,5 7 84,-3-1 0,4 2 0,1-1 36,1 5 0,-1 4 0,1 2 0</inkml:trace>
  <inkml:trace contextRef="#ctx0" brushRef="#br0" timeOffset="1486">2114 629 7943,'10'-8'-262,"-3"7"0,-7-9 0,0 4 807,0-6-468,-7 5 0,-1-3 0,-6 6-21,3-2 0,-1 0 1,-5 6-1,-1 0-68,1 0 1,-3 2 0,-1 2 0,-2 2 40,1-2 0,3 4 0,1-1 1,1 3-99,-1 4 0,3-5 0,1 3 104,3 2 1,7 1-1,-2 3 65,4-1 0,4 1-74,4-1 1,3-1 0,9-5 0,-1-3-64,1 0 0,-1-6 0,1 3 0,-1-3-212,1-2 0,-1 0 0,3-2 0,1-1-97,2-3 0,1-6 0,-7 4 346,0-1 0,1-11 0,-1-7 0</inkml:trace>
  <inkml:trace contextRef="#ctx0" brushRef="#br0" timeOffset="1976">2062 1 7170,'9'9'466,"-1"7"-427,-8-5 0,0 5 1,0 1-9,0 1 1,0-1-1,0 1-3,0-1 0,0 1 0,0-1 0,0 1 0,0-1 45,0 1 0,0 1 0,0 2 1,0 3 11,0-3 1,2 0 0,2 1-1,2 1-30,-2-2 1,-3 4 0,1-1 0,2-3-15,2-1 1,2-3-1,-4 0 1,2 1-13,-3-1 1,1 1-1,0-1 1,2 1 9,-2-1 0,4-5 0,-3 0-27,-1 1 0,0 1 0,0-1-57,2-1 1,0 0-25,-6 5 1,0-5-74,0-1 0,0-5-1340,0 6 1482,0-8 0,-8 11 0,-2-5 0</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1:30.899"/>
    </inkml:context>
    <inkml:brush xml:id="br0">
      <inkml:brushProperty name="width" value="0.08571" units="cm"/>
      <inkml:brushProperty name="height" value="0.08571" units="cm"/>
      <inkml:brushProperty name="color" value="#FF0066"/>
    </inkml:brush>
  </inkml:definitions>
  <inkml:trace contextRef="#ctx0" brushRef="#br0">0 280 7901,'0'-10'298,"0"3"0,2 7-201,4 0 0,-2 1 0,5 5-61,-1 6 1,-2 3-1,-6 5 1,0 1-2,0 2 0,2 1 0,2-5 1,2 3-154,-2 1 0,-2 0 0,-2-5 0,1-1 34,5 0 0,-4 1 0,6-3 0,-2-1-342,0-2 0,-1-6 0,-3 3-416,4-1 842,-4-2 0,6-6 0,-8 0 0</inkml:trace>
  <inkml:trace contextRef="#ctx0" brushRef="#br0" timeOffset="335">87 315 7901,'0'-18'-79,"0"1"0,2 1 35,4 5 0,-2-3 1,8 6-1,1-1 0,3-3 147,1 2 0,1 3 1,-1 7-1,3 0-2,3 0 0,-2 0 0,6 0-74,-1 0 1,-3 0 0,-6 2 0,1 1 8,-1 3 0,-1 2 1,-3-4-1,-3 4 37,-2 1 0,-2-3 0,-6 6-147,0 1 1,0-3-1,-2 0-115,-4-2 0,2 3 0,-8-3 0,-1 0 155,-3 0 1,-7 3 0,0-5-1,1 0-29,3 2 0,2-5 0,-3 7 1,-1-2-49,-2-4 0,-1 4 0,7-1 0,-1 1-322,1 0 1,5 0 432,1-3 0,7-3 0,-4 6 0</inkml:trace>
  <inkml:trace contextRef="#ctx0" brushRef="#br0" timeOffset="756">716 280 7793,'18'-17'-76,"-9"-1"0,-3 8 0,-12 5 1,-5 3 173,-5 2 1,5 0-1,-1 0 1,-2 0-79,-1 0 1,-3 7-1,3 5 1,1 4-57,3 1 0,1 0 0,-2 1 0,6-1 1,4 7 0,4-1 16,4-2 0,-2-7 0,8-4 0,1-1 8,3 1 1,1-6-1,1 2 1,-1-4 14,1-2 0,-1 0 0,1 0 0,-1-2 101,1-4 1,-1-4-1,0-7-15,1-1 1,-8 1-1,-3 1 1,-1 3-27,0 1 1,0 0 0,-6-5-66,0-1 0,0 1 0,0 0 0,-2 1-150,-4 4 0,2-1 0,-7 7-125,-3 2 1,-2 2-1,-1 2 1,0 2-8,-1 4 1,1-2 0,-1 7 282,1 3 0,7 2 0,-6 1 0,7 0 0</inkml:trace>
  <inkml:trace contextRef="#ctx0" brushRef="#br0" timeOffset="1293">1345 210 6832,'10'-2'-386,"-5"-4"743,-3-5 0,-4 3-186,-3 2 0,-5 4-67,-8 2 1,1 0-1,-1 0-176,1 0 1,0 0-1,-1 0 51,1 0 0,1 8 0,3 4-19,1 3 1,2-3 0,-1-1 3,5 3 0,4-4 49,2 1 0,2-1 56,4 2 1,1-3 0,7-5 0,-3 2-41,3-2 1,2-2 0,1-2 0,1 0 128,-1 0 1,0 2 0,1 2-98,-1 2 0,-1 1 0,-3-3-94,-1 2 1,-6 8 5,6-3 1,-9-1 3,3 2 1,-6-3 0,-6 5 13,-5-2 1,1-7-1,-2 5 1,-1-2-7,-3-4 1,-7-2-1,-2 0 1,0 1-17,-1 3 1,1 0 0,4-6 0,-2 0-107,1 0 1,3 0 0,1 0 13,1 0 0,-1 0-708,1 0 436,7 0 0,4 0 395,12 0 0,12-8 0,9-1 0</inkml:trace>
  <inkml:trace contextRef="#ctx0" brushRef="#br0" timeOffset="1557">1554 297 7824,'10'-7'-124,"-2"3"895,-8-8-185,0 8-496,0-3 1,0 14-1,0 5-49,0 3 0,0 3 1,0-1-286,0 1 0,0-1 0,0 1-204,0-1 1,0 1-1,0-1-878,0 1 1326,0-9 0,8 7 0,1-6 0</inkml:trace>
  <inkml:trace contextRef="#ctx0" brushRef="#br0" timeOffset="1762">1572 35 7771,'0'-9'-370,"-2"1"90,-4 8 0,4 2 37,-4 4 1,4 3 242,2 9 0,8-1 0,2 1 0</inkml:trace>
  <inkml:trace contextRef="#ctx0" brushRef="#br0" timeOffset="2065">1886 1 8620,'6'17'85,"0"0"1,2 1 0,-4-1 0,1 1 38,-1-1 0,4 7 0,-2-1 0,-2 0-149,-2 2 0,3-5 0,1 3 1,-2-3-14,-2-3 0,4 2 1,0 3-430,-2 1 1,-2 0 0,-2-5 147,0-1 1,0-5-1,-2-2 1,-2-1 318,-2 1 0,-8-6 0,5 4 0</inkml:trace>
  <inkml:trace contextRef="#ctx0" brushRef="#br0" timeOffset="2628">1694 350 7901,'2'-10'-152,"4"4"1,-4 2 0,6 1 269,-1-3 1,-3 0-29,8 6 0,0-6 1,5 0-1,0 2-36,1 2 0,-1 2 0,3-2 0,1-1 15,2-3 0,7-2 1,-5 4-41,2-2 1,-4 1-1,4 3 1,1-2 0,-3-2 24,0 2 0,-2 2 0,-5 2 0,-1 0-122,1 0 0,1-2 0,2-2-14,3-2 1,-1 1 0,-6 5 8,1 0 1,-6 0 89,-1 0 0,-5 0 60,6 0 66,-8 0-139,3 0 1,-14 2-5,-5 3 1,-2-1-1,1 6 1,3 0-8,2-1 1,-5-3-1,3 6 3,0 1 1,-3 3 0,5-1-1,0-1 9,0-2 1,3-1 0,5 7 37,0-1 1,0 1-1,0-1 1,0 1 0,5-7 1,3-1-1,0 0 24,0-1 1,5-3 0,-1 4-26,3-2 0,3-3 0,-1-5-141,1 0 1,-1 0 0,1 0-373,-1 0 0,1-7-140,-1-5 1,-1-3 609,-5-3 0,5-7 0,-6-2 0</inkml:trace>
  <inkml:trace contextRef="#ctx0" brushRef="#br0" timeOffset="2799">2288 88 7901,'0'-18'222,"0"7"135,0-1-1060,0 8 295,0-11 0,2 13 1,2-2 407,2 8 0,7 5 0,-3 9 0</inkml:trace>
  <inkml:trace contextRef="#ctx0" brushRef="#br0" timeOffset="3531">2637 228 7901,'0'17'-54,"2"1"0,2-1 0,4 0 0,0 1 350,-1-1 1,1 1-1,-4-1-235,2 1 1,0-1-1,-6 1 141,0-1 0,5-5-466,1-1 0,0-5 318,-6 6-17,0-8 1,0 2-1,2-10 1,2-4-58,2-2 0,1 1 1,-1-5-1,4 2 9,0-1 0,5-3 0,-3-1 0,3 1-55,3 5 1,-3-5-1,-1 6 1,-2 1 6,1 3 0,-3-2 1,2 2 63,1 2 0,3 2 41,1 2 1,1 0 0,-1 0 0,0 0-28,1 0 1,-1 6 0,1 0 0,-1-2 8,1-2 0,-7-2 0,1 0-43,2 0 1,1-2 3,3-4 0,-7 2 0,-1-7 68,-2-3 1,-2 4-36,-6-1 0,-2 1 0,-2-4-64,-2 3 1,-8 7-1,3-2-61,-5 4 0,-1 2 0,-1 0 38,1 0 0,-1 6 0,1 2 1,1 1 44,5 5 1,-5-4 0,6 1 0,-1 3 21,-1 1 1,8 3 0,-3-1-1,1 1 1,0-1 154,2 1 1,2-1-18,2 1 1,6-1 0,0 1 0,0-3 52,1-3 1,3 1-1,6-5-70,-5 2 0,5-6 1,-5 2-1,5-5 42,1-1 0,1 0 0,-1 0 0,1 0-96,-1 0 0,1 0 0,-1 0 0,1 0-157,-1 0 1,1-5 0,-1-1-875,0 2 0,1 2 962,-1 2 0,1-8 0,-1-1 0</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1:35.689"/>
    </inkml:context>
    <inkml:brush xml:id="br0">
      <inkml:brushProperty name="width" value="0.08571" units="cm"/>
      <inkml:brushProperty name="height" value="0.08571" units="cm"/>
      <inkml:brushProperty name="color" value="#FF0066"/>
    </inkml:brush>
  </inkml:definitions>
  <inkml:trace contextRef="#ctx0" brushRef="#br0">18 350 7356,'-10'0'356,"2"0"0,8-2-338,0-4 0,0 2-20,0-7 0,8-1-24,4-6 1,3 1 0,3 1 27,-1 5 1,-5 3 0,0 8 34,1 0 1,-3-6 0,2 0 2,1 3 0,3 1 1,-1 4-1,-1 1-31,-3 3 0,-1 2 0,4-4 0,-5 4-8,-1 1 0,6 3 1,-5 5 7,1 1 1,0-1 0,-6 1-1,2-1-85,-3 1 0,1-1 1,0 1-56,2-1 1,0 1 86,-6-1 0,0-5 1,-2-3 66,-4-1-24,4-2 0,-6-14 13,8-3 0,0-5 1,0-1-6,0-1 1,0 1 0,0-1 0,0 1-6,0-1 1,8 1-1,4-1 1,3 1-17,3-1 1,-1 1 0,1 1 0,-1 3 20,1 1 0,-1 8 1,1-1-1,-1 3 72,0 2 1,1 0-1,-1 0 1,1 0 23,-1 0 1,7 5 0,-1 3 0,-2 0-81,-1 0 0,-5 5 0,-1-1 1,-3 1-67,3-1 1,-4 4-1,-1-5 1,-1 5-243,-4 1 0,-2 1 0,-2-1-61,0 1 1,0-1 345,0 1 0,0-1 0,0 1 0</inkml:trace>
  <inkml:trace contextRef="#ctx0" brushRef="#br0" timeOffset="429">874 385 7753,'17'0'-191,"1"0"0,-1 2 0,1 2 0,-1 1 354,0-1 1,1-2 0,-1-2 0,1 0-131,-1 0 0,1 0 1,-1 0-23,1 0 0,-7 0 0,1-2 1,2-2-1,1-1 12,3 1 1,-7-4 0,-1 0-19,-2-2 0,3-1 9,-5-7 1,-2 1-8,-10-1 1,-2 7-1,-5 1 1,1 2 7,-1 4 1,3 3 0,-2 1-1,-1 0 12,-3 0 0,-1 0 1,-1 0-1,1 1-32,-1 5 0,1 4 0,-1 5 1,3-1-19,3-2 0,-1-1 1,5 7-1,0-1-5,0 1 1,3-7 0,5 1 0,0 2-31,0 1 0,1-3 0,3-1 0,4 1-77,2-2 0,1 3 0,7-7 0,-1 0-51,1 2 0,5-6 0,2 4 0,1-5 186,-1-1 0,6 0 0,-4-7 0,8-3 0</inkml:trace>
  <inkml:trace contextRef="#ctx0" brushRef="#br0" timeOffset="1029">1660 315 8003,'0'-18'-211,"0"1"1,0 5 390,0 1 0,-8 1-56,-4-2 0,2 5-165,-1 7 1,-1 0 0,-5 0 51,-1 0 0,1 2 0,-1 3-36,1 7 1,1 4-1,3-1 1,3-1 21,2-3 1,2 1-1,6 5-29,0 1 0,0-1 0,2 1 6,4-1 0,4-7 1,7-4 20,1-4 0,-1-2 0,1 0 0,-1 0 0,1 0 0,-1 0 0,1-2 0,-3-4 41,-3-6 0,1 3 0,-5-3 41,2-2 1,-6-1-1,2-3-5,-4 1 1,-2 5-30,0 1 1,0 5-56,0-6 0,0 10-20,0 2 0,0 2 0,0 10 45,0 1 0,0 3 0,0 1 0,0 1-4,0-1 0,0 7 0,0-1 0,0 0 28,0 2 0,0-5 0,1 3 0,3-2 42,2 3 0,0-5 1,-6 4-31,0-3 0,0-3 0,0 1 40,0-1 0,-2-5-51,-4-1 0,-3-7 0,-9 2-35,1-4 0,-1-2 1,1 0-1,-1 0-153,1 0 0,5 0 0,0 0 0,-1 0-141,-3 0 1,5 0 0,-1 0-291,-2 0 0,7-2 581,1-4 0,4 4 0,10-13 0,1 5 0</inkml:trace>
  <inkml:trace contextRef="#ctx0" brushRef="#br0" timeOffset="1618">2236 350 6721,'0'-18'596,"0"1"1,-2 1-390,-4 5 1,2-3-233,-7 8 0,-1 1 0,-5 5 20,-1 0 1,1 1-1,-1 5-12,1 6 1,1-2-1,3 1 1,3 3 4,2 1 1,-4-3 0,5 0 0,-1 1 6,0 3 1,2 1 0,6 1-7,0-1 0,2 1 1,4-3 8,6-3 0,-3 1 0,3-7 30,2-2 1,1-2-7,3-2 0,-3-2 1,-1-2-1,-3-4-6,3-1 1,-4-3 0,-1-5-1,-1-1 1,4 1 0,-6-1 33,-2 1 0,3-1-29,-1 1-163,0 7 143,-6 2 1,0 16-1,0 4 2,0 3 1,0 3 0,0-1-20,0 1 0,2-1 0,2 1-100,2-1 0,1-5 1,-1-3-73,6-1 1,-3 4-1,3-6 109,2-2 1,1-3 78,3-1 0,-1 0 0,1 0 0</inkml:trace>
  <inkml:trace contextRef="#ctx0" brushRef="#br0" timeOffset="1905">2585 1 8003,'10'0'-52,"0"0"0,-7 1 147,3 5 0,0 4 0,-6 9 0,0 3-37,0 1 1,0 6 0,0-4 0,0 3-70,0 3 0,-2 0 1,-2 0-1,-2-4 2,3-2 1,-1 0 0,0-3 0,-2 1-328,2-2 1,2-1-1,2-3-209,0 1 1,0-7 544,0 1 0,8-8 0,2 4 0</inkml:trace>
  <inkml:trace contextRef="#ctx0" brushRef="#br0" timeOffset="2422">2393 332 6813,'12'-5'264,"-1"-1"1,1 0-1,5 6-112,1 0 1,-1 0 0,1 0 0,-1 0-73,1 0 0,5-2 0,0-2 1,1-2-71,1 2 0,-4 2 0,6 2 0,-1 0-26,-5 0 0,4 0 1,-2 0-1,-1-2-44,-3-3 0,-1 3 1,-1-4 39,1 4 1,-1 2 0,1 0 0,-1 0 27,0 0 0,-1-2 0,-2-2 43,-3-2 0,-5 1 75,6 5-70,-8 0-59,11 0 1,-13 0 1,6 1 0,-10 3 1,-4 2 0,2 6 0,-6-4 0,1 1-4,-1 5 1,4-4 0,-3 1 0,-1 3 2,0 1 1,6-3 0,-4 0 0,3 1 0,-1 3 0,0-5 1,6 1-1,0 2 6,0 1 1,2-3 0,4-1 0,5 3 0,5-6 0,1-2-46,1-5 0,-6-1 0,-1 0 0,3 0-198,1 0 1,3 0 0,-1 0-163,1 0 0,-1-5 1,1-3 398,-1-2 0,-7-1 0,-2-7 0</inkml:trace>
  <inkml:trace contextRef="#ctx0" brushRef="#br0" timeOffset="2605">2987 70 8003,'-18'-17'515,"9"7"-384,1-5-515,8 13 1,2-6-1,2 10 57,2 4 0,1 2 327,-1 3 0,4 5 0,7-7 0</inkml:trace>
  <inkml:trace contextRef="#ctx0" brushRef="#br0" timeOffset="3434">3249 210 7908,'10'12'91,"-5"-1"0,-1 1 0,0 6 0,2-1 63,-2 0 0,0 1 1,0-1-1,1 1-49,-1-1 1,0-5-1,0 0 1,2 1-62,-2 3 1,4-5 0,-1-1-1,1 0-202,0-1 0,5-3-37,-1 6 162,-4-8 1,1 4 0,-5-10 28,2-4 0,2 2 0,-2-8-34,5-1 0,3-3 0,0-1 0,-3 1-66,3 5 0,1-9 0,3 7 0,-1-1-91,1-2 0,-7 3 0,1 1 92,2 6 0,1 4 0,3 2 32,-1 0 0,-5 0 0,-1 0 47,3 0 0,-4 0 1,1 0-1,1 2 85,-2 4 0,5-4 1,-3 6 30,3 0 0,3-6 0,-1 3-24,1-3 0,-1-2 0,1 0 1,-1 0-9,1 0 0,-7 0 0,-1-2 1,0-1 74,-1-3 0,-3-6 0,4 4 16,-2-1 1,-3-3-142,-5-5 1,0 5 0,-2 2-22,-3 2 1,1 3 0,-6 3 0,0-2-14,1-2 1,-3 0 0,-5 6-27,-1 0 1,1 2 0,-1 4-4,1 6 0,-1-3 0,1 3 0,1 1 13,5 3 0,-5-1 0,4-1 0,-1-2 19,1 1 1,3 3 0,5 1 0,-2 1 14,2-1 0,2 1 0,0-3 0,-2-1 74,-2-3 0,1 1 0,5 6 97,0-1 1,1-7 0,3-3-1,4-1-12,2 0 0,-4 0 1,5-6-1,3 2-50,1 4 0,3-4 1,-1 3-1,1-3 14,-1-2 0,1 0 0,-1 0-16,1 0 1,-1 0 0,1 0 42,-1 0 0,0-5-107,1-1 0,-1 0-60,1 6 1,-6 0-589,-1 0-1119,-7 0 1730,4 0 0,-8 0 0,0 0 0</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1:46.769"/>
    </inkml:context>
    <inkml:brush xml:id="br0">
      <inkml:brushProperty name="width" value="0.08571" units="cm"/>
      <inkml:brushProperty name="height" value="0.08571" units="cm"/>
    </inkml:brush>
  </inkml:definitions>
  <inkml:trace contextRef="#ctx0" brushRef="#br0">0 36 7080,'12'-10'211,"0"4"1,-1 4-160,7 2 0,-3-2 1,-1-1-1,-3-3 2,3 2 0,2 2 0,1 2-71,0 0 1,1 0 0,-1 0-64,1 0 0,-1 0 1,1 0-120,-1 0 1,1 0-1,-1 0-75,1 0 1,-7 6 0,1 0-112,2-3 385,-7-1 0,9 6 0,-6 2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01.149"/>
    </inkml:context>
    <inkml:brush xml:id="br0">
      <inkml:brushProperty name="width" value="0.08571" units="cm"/>
      <inkml:brushProperty name="height" value="0.08571" units="cm"/>
      <inkml:brushProperty name="color" value="#E71224"/>
    </inkml:brush>
  </inkml:definitions>
  <inkml:trace contextRef="#ctx0" brushRef="#br0">193 1 7463,'-17'0'37,"-1"0"1,1 0 0,-1 0-301,1 0 78,7 0 268,-6 0 0,7 8 21,-1-6-265,-5 13 230,5-13 0,0 14-202,2-14 193,1 13-62,5-5 0,-6 1 0,8 1 0,0 2 50,0 1-53,8-5 0,-4 0 1,7-7-1,3 3 1,1-2-1,3-2 1,-1-2-20,1 0 1,-1 0 0,1 0 0,-1 0 19,1 0 0,-1 0 0,0-2 10,1-4 1,-1-1-1,-1-7 1,-4 2 84,-7-1 1,-3 3-1,-2-2-10,0-1 1,0-3 0,-2 1-131,-3 3 0,1-1 1,-8 7-1,-2 2-110,-1 2 0,-3 2 1,1 0-1,0 0-111,-1 0 0,-5 0 0,-1 0-48,3 0 318,2 0 0,1 8 0,1 1 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1:46.219"/>
    </inkml:context>
    <inkml:brush xml:id="br0">
      <inkml:brushProperty name="width" value="0.08571" units="cm"/>
      <inkml:brushProperty name="height" value="0.08571" units="cm"/>
    </inkml:brush>
  </inkml:definitions>
  <inkml:trace contextRef="#ctx0" brushRef="#br0">210 123 7757,'7'-10'-543,"-5"0"1,4 4 0,-2-3 705,2-1 0,-4 0-6,4 4 1,-2-1 95,1-5 40,-3-4 80,6 14-131,0-13-151,-6 13 0,6-4-107,-8 12 0,0 4 0,0 7 4,0 1 0,0-7 1,0 1-1,0 2-24,0 1 1,1 1 0,3-3 0,2-1-117,-2 1 0,4 3 1,-2 1-120,-2 1 0,-1-1 0,1 1-289,2-1 560,0 1 0,2-1 0,1 1 0</inkml:trace>
  <inkml:trace contextRef="#ctx0" brushRef="#br0" timeOffset="1447">0 70 6919,'12'0'53,"-1"0"1,1 0 0,6 0-38,-1 0 0,-5 0 1,-1 0-1,3 0 10,1 0 1,3 0-1,-1-2 1,1-2-10,-1-2 1,1 1-1,-1 5 1,1 0-6,-1 0 1,1 0-1,-1 0 1,0 0-3,1 0 1,-6 0 0,-1 0 12,3 0 1,1-6 5,3 0 1,-1 0 23,1 6 0,-1 0 3,1 0 0,-1 0-46,1 0 0,-7-6 39,1 1-128,0-1-139,5 6-168,-7 0-452,5 0 838,-13 0 0,6-8 0,-8-2 0</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16.676"/>
    </inkml:context>
    <inkml:brush xml:id="br0">
      <inkml:brushProperty name="width" value="0.08571" units="cm"/>
      <inkml:brushProperty name="height" value="0.08571" units="cm"/>
    </inkml:brush>
  </inkml:definitions>
  <inkml:trace contextRef="#ctx0" brushRef="#br0">0 122 6446,'12'0'-65,"-1"0"161,3 0 1,-4 0-1,1 0-27,3 0 1,-4 0-1,1 0-29,3 0 0,1-5-30,3-1 1,-1 0 0,1 6 0,-1 0 22,1 0 0,1-6 0,2 0 1,3 2 6,-3 2 1,6 2 0,2-2 0,4-1-15,2-3 0,0 0 0,0 6 1,0 0 5,0 0 1,0-2 0,0-2 0,0-2-2,0 2 0,5 3 1,1 1-1,-2 0-7,-2 0 1,4 0 0,-1 0 0,-1-2-21,-2-4 1,4 4 0,-1-4-1,-1 4 0,-2 2 1,4 0-1,0 0 1,-3-2-31,-1-4 0,-2 4 0,0-3 1,0 3 16,0 2 0,0 0 1,-2 0-1,-2 0 12,-2 0 0,-6 0 0,5 0 0,-1-2 12,0-4 1,-4 4-1,4-4 1,-1 4-29,-5 2 0,0 0 1,1 0-3,1 0 1,0 0-1,-5 0-354,-1 0 1,-5 0-466,-1 0 834,-7 0 0,-4 8 0,-9 2 0</inkml:trace>
  <inkml:trace contextRef="#ctx0" brushRef="#br0" timeOffset="684">175 332 7864,'9'0'-432,"-1"0"0,-8 2 545,0 4 0,0-2 1,0 7-1,0 3 0,0 1 0,0 3-16,0-1 1,0 1-260,0-1 165,0 1 0,0-1 1,0 1-147,0-1 0,0 1-274,0-1 1,0 0-148,0 1 564,0-1 0,0 1 0,0-1 0</inkml:trace>
  <inkml:trace contextRef="#ctx0" brushRef="#br0" timeOffset="1216">437 367 8030,'-10'8'-209,"2"1"260,8 9 0,0-1 1,0 1-43,0-1 1,0 1-5,0-1 0,2-1 1,2-3-1,4-3-15,1-2 1,-3-2 0,6-6-87,1 0 112,3 0-4,-6 0-2,5 0-142,-5 0 137,7 0-13,1 0-172,-8-8 163,5 6-5,-5-14 10,7 14 1,1-13-29,-9 5 25,7 0-51,-6-5 74,-1 13-41,7-14 2,-14 7 72,6-1-64,-1-6 85,-5 15 0,6-9 89,-8 4-65,0 4-23,0-6 1,0 10 0,0 4-87,0 6 1,0 3 0,0 3-137,0-1 0,0 1 0,0-1 5,0 1 1,0-7 0,2-1 62,4-2 0,4 3 91,7-5 0,0 8 0,1-5 0</inkml:trace>
  <inkml:trace contextRef="#ctx0" brushRef="#br0" timeOffset="1529">1100 419 6859,'18'0'171,"-7"0"1,1 0-17,2 0 1,1 0-1,3 0 14,-1 0-327,1 0 233,-1 0 20,0 0-84,1 0 0,-1 0-131,1 0 181,-1-8-332,1 7 164,-1-7-32,1 8 171,-9 0-43,7 0 34,-6 0-93,-1 0-182,7 0-337,-14 0 202,6-8 387,-8 6 0,7-6 0,3 8 0</inkml:trace>
  <inkml:trace contextRef="#ctx0" brushRef="#br0" timeOffset="1875">1292 262 7888,'0'18'318,"0"-1"-216,0 0-4,0 1-82,0-1 1,0 1-1,0-1 1,0 1-1,0-1 1,0 1-225,0-1 0,0 1 0,0-1-9,0 1 1,0-1 0,0 1-804,0-1 1020,8 0 0,2 1 0,7-1 0</inkml:trace>
  <inkml:trace contextRef="#ctx0" brushRef="#br0" timeOffset="2267">1694 332 7193,'10'0'599,"-2"0"1,-8 8-553,0 3 1,0 5 0,0 1-1,0 1-102,0-1 0,0-5 1,0 0-1,0 1-102,0 3 0,0-5 0,0 1-188,0 2 1,0 1 0,0 3-396,0-1 740,0-7 0,0 5 0,0-5 0</inkml:trace>
  <inkml:trace contextRef="#ctx0" brushRef="#br0" timeOffset="2840">2078 349 6688,'-9'0'538,"-7"0"-467,14 0 0,-8 2 0,7 4 5,-3 6 1,-2-2 0,4 1-93,-2 3 0,0 1 0,4 3 0,-1-1 32,-3 1 1,0-1-1,6 1-4,0-1 1,0-5 0,0-1-1,0 3 0,2-4 7,4 1 0,3-7 0,9 2-19,-1-4 1,1-2 0,-1 0-10,1 0 1,-1 0 0,1 0 0,-1-2 8,1-4 1,-1 4 0,-1-6 0,-3 1 8,-1-5 0,-3 2 1,5-1 49,-2-3 1,-6-1 0,3-3 32,-1 1 0,-2-1 0,-6 1-65,0-1 0,0 1 0,-2 1-56,-4 5 1,2-3 0,-7 6-111,-3-1 1,-2 5 0,-1-2 0,0 4-68,-1 2 1,-5 2 0,-1 2 205,3 2 0,-6 7 0,0-3 0</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13.497"/>
    </inkml:context>
    <inkml:brush xml:id="br0">
      <inkml:brushProperty name="width" value="0.08571" units="cm"/>
      <inkml:brushProperty name="height" value="0.08571" units="cm"/>
    </inkml:brush>
  </inkml:definitions>
  <inkml:trace contextRef="#ctx0" brushRef="#br0">53 175 7286,'0'10'810,"0"-2"-637,0-8-100,0 0 0,6-2-249,0-4 0,5-4 0,-3-5 108,2 3 0,-6-4 0,3 7 6,1-1 1,-6-5 56,4 3 0,-4 2 22,-2-1 1,0 5 166,0-6-97,0 8-84,0-4 1,2 8-1,2 2 28,1 4 1,1-2 0,-6 8 11,0 1 0,2 3 1,2 1-41,2 1 0,0-1 0,-6 1-123,0-1 1,0 1 0,0-1 37,0 1 1,0-7 0,0 1-325,0 1 1,0-3-363,0 2 768,0-1 0,0 7 0,0-1 0</inkml:trace>
  <inkml:trace contextRef="#ctx0" brushRef="#br0" timeOffset="391">1 402 7171,'7'10'150,"5"-4"1,-2-4 0,1-2-168,3 0 1,1 0 0,3 0-108,-1 0 0,-5 0 0,0 0 0,1 0-658,3 0 782,-7 0 0,7 0 0,-6 0 0</inkml:trace>
  <inkml:trace contextRef="#ctx0" brushRef="#br0" timeOffset="978">594 245 7407,'12'0'136,"0"0"0,-1 0 0,7 0-166,-1 0 1,6 0-23,1 0 1,-1 0-1,-6 0 1,1 0 19,-1 0 1,1 0 0,-1 0-438,1 0 1,-1 0-151,1 0 619,-1 0 0,1-8 0,-1-1 0</inkml:trace>
  <inkml:trace contextRef="#ctx0" brushRef="#br0" timeOffset="1292">751 123 7723,'10'0'339,"-2"8"-247,-8 3 0,0 5 1,0 1-1,0 1-32,0-1 1,0 1 0,0-1 0,0 1-196,0-1 0,0-5 1,0-1-1,0 3-54,0 1 1,0 3-1,0-1 189,0 1 0,-8-1 0,-2 1 0</inkml:trace>
  <inkml:trace contextRef="#ctx0" brushRef="#br0" timeOffset="1836">1275 158 7475,'8'-10'329,"-4"0"-308,8 4 1,-3-3 0,5-7-39,-2 5 1,-9-5 0,5 6 31,0 1 1,-6-7 26,4 5 0,-2 1 11,1-2-37,-3 8 18,6-3 0,-8 8 25,0 5 1,0 4-1,0 7-37,0 1 0,0-1 0,0 1 0,0-1-21,0 1 0,6-1 0,0 1-152,-2-1 0,-2 1 0,0-1-236,3 1 1,-3-1-108,4 1 1,2-7 493,-2 1 0,0-1 0,-6 7 0</inkml:trace>
  <inkml:trace contextRef="#ctx0" brushRef="#br0" timeOffset="2087">1240 402 7442,'18'0'42,"-1"0"0,1 0 1,-1 0-1,1 0-3,-1 0 0,1-2 0,-1-2 1,1-1-128,-1 1 0,-5 2 0,-1 2 0,3 0 88,2 0 0,1 0 0,0 0 0</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20.742"/>
    </inkml:context>
    <inkml:brush xml:id="br0">
      <inkml:brushProperty name="width" value="0.08571" units="cm"/>
      <inkml:brushProperty name="height" value="0.08571" units="cm"/>
    </inkml:brush>
  </inkml:definitions>
  <inkml:trace contextRef="#ctx0" brushRef="#br0">1 53 6413,'11'0'186,"1"0"0,-6 0 0,5 0-163,3 0 0,-4 0 0,1 0-28,3 0 1,-4 0 89,1 0-31,1 0-26,-2 0 14,5 0-607,-5 0 279,0 0 113,5 0 173,-13 0 0,14 8 0,-7 1 0</inkml:trace>
  <inkml:trace contextRef="#ctx0" brushRef="#br0" timeOffset="232">88 245 7944,'8'10'32,"3"-5"-155,-3-3 1,8-2 0,-5 2-132,5 4 1,1-4 0,1 4-258,-1-4 511,1-2 0,-1 0 0,1 0 0</inkml:trace>
  <inkml:trace contextRef="#ctx0" brushRef="#br0" timeOffset="802">874 53 7632,'-12'-10'-431,"1"4"401,-3 4 1,4 2 0,-1 0 63,-3 0 0,-1 0 1,-3 2 157,1 4-114,-1-4-84,1 14 0,5-9 1,2 7-1,1-2 0,1 1 1,0 3-3,4 1 1,2 1 0,2-1 41,0 1 1,0-1 0,2-1 10,4-5 1,4 3 29,7-8-42,1-1-7,-1-5-48,-7 8 49,5-6 6,-5 6-157,8-8 154,-1 0-6,0 0-6,1-8-156,-1 6-9,1-6 157,-1 1-61,-7 5 41,6-14 5,-14 14 0,13-13 91,-5 5-94,-1 0-13,-1-5-3,0 5 10,-6-7 0,6-1 70,-8 1 1,0 5 0,0 0-1,0-1 1,0-3-44,0-1 0,-2 5 0,-4 3-102,-6 1 0,-3 2 1,-3 6-1,1 0-161,-1 0 0,1 2 0,-1 2-276,1 2 463,-1 7 63,1-11 0,7 14 0,-5-7 0,5 9 0</inkml:trace>
  <inkml:trace contextRef="#ctx0" brushRef="#br0" timeOffset="1078">1118 123 7278,'0'9'0,"0"-1"0</inkml:trace>
  <inkml:trace contextRef="#ctx0" brushRef="#br0" timeOffset="1751">1538 18 7700,'-12'0'-271,"0"0"1,3 2 0,-5 2 293,2 2 1,1 5 39,-7-5 0,3 8 1,1-5-10,2 1 0,9 0 1,-5-6-1,2 3-9,0 3 1,0-4 0,4 6-14,-3 1 0,3 3-24,-4 1 0,4 1-11,2-1 24,0-7 1,0-1 0,2-5 5,4 2 1,-2 6-1,7-6-21,3-3 0,-5-1 0,1 0 0,0 2-5,0 2 1,-5 0-1,7-6-14,2 0 1,1 0 0,3 0-21,-1 0 0,1 0 0,-1 0 9,0 0 0,1 0 0,-1-2 28,1-4 0,-3 2 0,-1-5 24,-2 1 1,-7-6 0,5 3 12,-2-5 0,-2 4 1,-6 1-1,0-3 28,0-1 0,0-5 13,0-3-51,0 4-85,0-7 76,0 9 0,-2 5 0,-4 1-66,-6-3 0,-3 6 0,-3 2 0,1 4-67,-1 2 0,1 0 0,-1 0 0,-1 0-125,-4 0-120,3 0 150,-5 0-46,8 8-127,-1-6 379,1 14 0,-1-14 0,1 13 0,-1-5 0</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23.956"/>
    </inkml:context>
    <inkml:brush xml:id="br0">
      <inkml:brushProperty name="width" value="0.08571" units="cm"/>
      <inkml:brushProperty name="height" value="0.08571" units="cm"/>
    </inkml:brush>
  </inkml:definitions>
  <inkml:trace contextRef="#ctx0" brushRef="#br0">210 122 6826,'10'0'871,"0"-5"-546,-5-1-286,-3 0-73,6-2-7,-8-2 1,-2-5 24,-4 3 0,3 4 1,-9 8-29,-2 0 0,-1 0 0,-3 0 0,1 0 1,-1 0 0,1 0 1,-1 0-1,1 2-1,0 4 1,5-4 0,0 6 6,-1 0 0,3-1 0,0 7 7,2-2 1,3-6 61,5 5 0,0-5 0,2 4 39,3-3 1,3 1 0,6-4 27,-3 2 0,1 2 0,6-4-38,-1 1 1,-5 1-1,-1-6-17,3 0 1,1 6-52,3 0 0,-3 2 0,-1-5-76,-2 3 1,-1 8 23,7-2 1,-9-3-1,-3 3 4,-4 1 0,-2-3 16,0 2 1,0-1-1,-2 5 11,-4-4 1,3-3-1,-9-5-16,-2 2 1,-1 2 0,-3-4 21,1 1 1,-1 1 0,3-4 0,1 2 2,3 2 1,5 0 0,-6-6 95,-1 0-6,5 0 1,0-8-27,8-4 0,0 3 1,0-3-8,0-2 0,0 5 1,2-1-33,4 2 1,-4-5-1,6 3-101,-1 0 0,-3 1-187,8 3 0,-1 2 0,7-6-165,-1 2 447,-7 3 0,6-3 0,-7-2 0</inkml:trace>
  <inkml:trace contextRef="#ctx0" brushRef="#br0" timeOffset="725">525 87 7030,'0'-9'-199,"0"-1"467,0 4-35,0 4-101,0-6 1,2 8-2,3 0-65,5 0 1,8 0-1,-1 0-23,0 0 0,-5 0 0,0 0 1,1 0-37,3 0 1,-5 0-1,1 0-109,2 0 0,1 2 32,3 4 1,-3-2-1,-3 8-48,-6 1 1,-4-3 73,-2 2 1,0-1-1,-2 5 19,-4-5 0,-4 5 0,-7-6 15,-1-1 1,3 1-1,1-6 1,2 2 0,-1-2 0,3 3 0,-1-1-12,-3-2 1,4 4-47,-1-2-3,7 0 81,-4-6 0,10 0-6,4 0 1,-2 0 0,7 0 3,3 0 1,-4 0-1,1 0 51,3 0 1,-5 0 0,3 0-53,2 0 1,-1 2 0,1 1-13,-2 3 0,-9 2 0,5-4-13,0 2 1,-6 7 11,4-1 1,-4-2 0,-2 1 0,0 3 1,-2-4 27,-4 1 1,-4-5-1,-7 4-22,-1-3 1,7-1 0,-1-4-7,-2 4 1,5-4 0,-3 4-1,-2-4-54,-1-2 1,3 0 0,1 0-155,-3 0 1,4 0-329,-1 0 540,7 0 0,-4-8 0,8-2 0</inkml:trace>
  <inkml:trace contextRef="#ctx0" brushRef="#br0" timeOffset="1616">944 35 7350,'2'-10'-66,"4"4"1,3 5 143,9 1 1,-7 0-1,-1-2 1,0-2 39,-1-2 1,-3 0 0,6 6-22,1 0 1,3 0-81,1 0 61,1 0 1,-1 6-210,1 0 139,-1 0 0,-5-1 1,0 3-46,1 2 0,-3-4 0,0 5-94,-3 3 1,-1 1 54,-6 3 0,0-1 1,-2-1 35,-4-5 1,3 3 0,-9-8-1,-2 0 6,-1 1 0,5-5 18,-5 14 1,5-14 0,-8 4 0,1-2-10,-1 1 0,7-3 98,-1 4 23,8-4-66,-3-2 0,14 0 0,5 0 7,3 0 0,-3 0 0,0 0 7,1 0 1,3 0 30,1 0 0,1 0-36,-1 0 0,1 0 0,-3 2-58,-3 4 1,-2-2 8,-5 7 1,-1-1 0,6 4 4,-2-3 0,-2-5 0,-6 6-123,0 1 0,0-3 0,0 2 117,0 1 0,-2-5 0,-2 0 0,-4-2 24,-2-1 1,4 7 0,-5-6 0,-1 0 6,2 2 1,-3-5 0,5 7-1,-2-2 26,-3-4 1,3 0-1,-2 0 3,-1 1 0,-3 1 0,1-4-42,3 4 1,-3-4-104,3 4 111,4-4 1,-7-2-107,3 0 0,2 0 0,-1 0-207,-3 0 53,6 0 0,-1 0-225,3 0 470,4 0 0,-6-8 0,8-2 0</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32.392"/>
    </inkml:context>
    <inkml:brush xml:id="br0">
      <inkml:brushProperty name="width" value="0.08571" units="cm"/>
      <inkml:brushProperty name="height" value="0.08571" units="cm"/>
    </inkml:brush>
  </inkml:definitions>
  <inkml:trace contextRef="#ctx0" brushRef="#br0">1 174 6729,'0'-12'0,"1"2"0,5 2 0,-4 3 0,6 5 0,-8-8 0,0 6-371,0-6 309,0 8 2298,0 0-2263,8 0 0,-6-2 0,5-2-77,1-2 0,2-7 69,7 1 0,-5 3 47,0-3 0,-8 0-93,3 3-80,-7 1 157,0 8 0,0 0-2,8 0 0,-6 2 0,4 4-1,-4 5 1,-2 5 0,0 1-1,0 1 7,0-1 0,2 1 0,2-1-2,1 1 1,1-1 0,-6 0-31,0 1-98,8-8 0,-6 5-42,4-3 0,-4 3 0,0 1-165,3-5 0,-3-1-156,4-4 377,-4-4 116,-2 6 0,0-8 0,-8 7 0,-1 3 0</inkml:trace>
  <inkml:trace contextRef="#ctx0" brushRef="#br0" timeOffset="231">35 383 7821,'18'0'-80,"-1"0"1,-5 0-1,0 0 1,1 0-179,3 0 1,-5 0-1,1 0-432,2 0 690,1 0 0,3-8 0,-1-1 0</inkml:trace>
  <inkml:trace contextRef="#ctx0" brushRef="#br0" timeOffset="578">437 261 7319,'12'0'488,"-1"0"-477,3 0 1,-4 0-1,1 0 45,3 0 0,1 0 0,3 0-121,-1 0 0,-5 0 0,0 0 0,1 0-108,3 0 1,1 0-237,1 0 191,-9 0-38,7 0-5,-6 0 13,7 0 248,-7 0 0,5-8 0,-5-2 0</inkml:trace>
  <inkml:trace contextRef="#ctx0" brushRef="#br0" timeOffset="858">612 139 7909,'0'11'304,"0"1"-213,0 1 1,0 3-54,0 1-43,0 1 0,0-1 1,0 1-345,0-1 0,0 1 0,0-1-189,0 1 1,2-3 537,4-3 0,-4 3 0,5-5 0</inkml:trace>
  <inkml:trace contextRef="#ctx0" brushRef="#br0" timeOffset="1347">944 191 7789,'0'-12'-159,"0"1"1,5 5 201,1-6 1,2 6 0,-4-5 21,2-3 0,5 4 1,-3-1-14,2-3 0,-4 1 0,3-1-19,-1 2 1,0 7-38,-2-7 1,-4 6 114,3-5-132,-3 7 1,-2-2-1,0 12-68,0 5 0,0-1 0,0 2 0,0 1 98,0 3 0,2-1 1,2 1 5,2 1 0,0-3 0,-6 9 0,0-3-41,0-3 0,6 0 0,0 1 7,-3-1-277,-1 1 140,-2-1-29,0-7 0,2 4-236,4-9 193,-4 9 121,6-12 107,-8 13 0,0-13 0,0 6 0</inkml:trace>
  <inkml:trace contextRef="#ctx0" brushRef="#br0" timeOffset="1661">961 418 7804,'18'0'102,"-7"0"1,1 0-84,1 0 0,1-2 0,0-2 0,-3-2-22,3 2 1,1 3-1,3 1 16,-1 0 1,-5 0 0,0 0-287,1 0 1,-3 1 0,1 3-207,3 2 1,-4 0 478,1-6 0,-7 8 0,4 1 0</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35.406"/>
    </inkml:context>
    <inkml:brush xml:id="br0">
      <inkml:brushProperty name="width" value="0.08571" units="cm"/>
      <inkml:brushProperty name="height" value="0.08571" units="cm"/>
    </inkml:brush>
  </inkml:definitions>
  <inkml:trace contextRef="#ctx0" brushRef="#br0">0 52 7186,'18'0'112,"-7"0"0,1 0-41,1 0 0,3 0 0,1 0 0,1 0 5,-1 0 1,1 0 0,1 0 0,3 0-20,1 0 1,2-5 0,-4-1 58,3 2-108,7 2 0,-10 2 0,6 0 0,0-2-1,1-4 1,1 4 0,4-4 0,-2 5-13,-2 1 1,0-2-1,4-2 1,-2-2 34,-2 2 1,-2 2 0,4 2-1,-2 0 14,2 0 0,-3 0 0,-1 0 1,0 0-26,0 0 1,-4 0 0,5 0-1,-1 0-27,0 0 0,-4 0 0,4 0 1,-1 0 14,-5 0 1,4 0-1,0 0 1,1 0-97,-1 0 0,-2 0 0,-5 0 1,-1 0-57,0 0 0,1 0 1,-1 0-1,1 0-20,-1 0 1,1 0-91,-1 0 0,1 0-533,-1 0 788,-7 8 0,-2-6 0,-16 13 0,-2-5 0</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36.086"/>
    </inkml:context>
    <inkml:brush xml:id="br0">
      <inkml:brushProperty name="width" value="0.08571" units="cm"/>
      <inkml:brushProperty name="height" value="0.08571" units="cm"/>
    </inkml:brush>
  </inkml:definitions>
  <inkml:trace contextRef="#ctx0" brushRef="#br0">280 18 6971,'-2'-9'21,"-4"3"0,2 4 65,-7 2 0,-1 0-40,-5 0 1,-1 2-1,1 2 1,-1 2-24,1-3 1,-1 5 0,1 0 0,-1 2-19,1 3 0,5-3 1,1 2-1,-1 1 11,2 3 0,-3 1 1,5 1 8,-2-1 1,6 1-1,-1-1-29,3 1 0,2-1 0,2-2 9,3-3 0,-1 2 0,8-7 10,1 3 1,-3-6-1,2 2 13,1-4 1,3-2 0,1 0-20,1 0 1,-6 0 0,-1-2-7,3-4 1,-1 2-1,1-6 1,-4 1 85,-3-1 0,1 4 7,-2-5-89,-4-1 1,4 2 0,-10 3-123,-2-1 1,-8 6 0,3-4 8,-5 4 0,-1 4 1,-1 2-422,1 2 0,-1 1 527,1-1 0,7 4 0,2 7 0</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36.459"/>
    </inkml:context>
    <inkml:brush xml:id="br0">
      <inkml:brushProperty name="width" value="0.08571" units="cm"/>
      <inkml:brushProperty name="height" value="0.08571" units="cm"/>
    </inkml:brush>
  </inkml:definitions>
  <inkml:trace contextRef="#ctx0" brushRef="#br0">1 36 7856,'9'0'-1182,"1"0"1350,-4 0-95,-4 0-1,13 0 27,-13 0-29,14 0 0,-6 0 0,7 0 126,1 0-220,-1 0 128,0 0 1,1-8-245,-1 6 218,1-6-139,-8 8 0,5 0 0,-3 0-128,3 0 1,-3 0-248,0 0 209,-9 0 154,5 0 73,0 0 0,-6-8 0,6-1 0</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36.812"/>
    </inkml:context>
    <inkml:brush xml:id="br0">
      <inkml:brushProperty name="width" value="0.08571" units="cm"/>
      <inkml:brushProperty name="height" value="0.08571" units="cm"/>
    </inkml:brush>
  </inkml:definitions>
  <inkml:trace contextRef="#ctx0" brushRef="#br0">1 1 7985,'0'17'143,"2"-1"-127,4-5-122,-4 5 93,5-14 1,-7 13-79,0-3 0,0-2 1,0 1 72,0 3 0,0-4 0,0 1-538,0 3 0,0 1-70,0 3 626,8-8 0,-6 5 0,6-5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01.819"/>
    </inkml:context>
    <inkml:brush xml:id="br0">
      <inkml:brushProperty name="width" value="0.08571" units="cm"/>
      <inkml:brushProperty name="height" value="0.08571" units="cm"/>
      <inkml:brushProperty name="color" value="#E71224"/>
    </inkml:brush>
  </inkml:definitions>
  <inkml:trace contextRef="#ctx0" brushRef="#br0">0 70 7820,'10'-7'-366,"0"5"267,-5-4 23,-3 4 153,6 2 0,-6 0 41,4 0 0,-4 2-45,4 4 0,-3 3 0,1 9-69,2-1 0,0 1 1,-6-1-5,0 1 1,0-1-1,0 1-29,0-1 0,0 1-45,0-1-35,0 1-18,0-1 1,2-7 126,4-4 0,-4-6 0,5-4-10,1-2 1,-6-8 0,6 5 0,-2-3-37,0 0 0,-1 1 1,-3-5-1,2 3 4,2 1 1,2 0 0,-2-5 6,5-1 0,-3 7 0,0-1 27,0-2 1,1-1 0,9-1 3,-1 5 1,1-3 0,-1 6 5,1-1 0,-1 5 0,0-2 66,1 4 1,-1 0-1,1-2 54,-1-2 1,-5 1 0,0 5 6,1 0 1,-3 0 0,2 0-98,1 0 1,-3 5 0,1 3 39,3 2 1,-4 2 0,-1 5-151,-1 0 1,0 1 0,-4-1 62,2 1 1,-1-1 0,-5 1 31,0-1 0,0 1 1,0-1-35,0 1 1,0-7 0,0 1-58,0 1 1,0-3-1,-1 0-64,-5-2 1,4-1 0,-6-3-162,0 2 1,4 0 298,-7-6 0,7 8 0,-4 1 0</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37.273"/>
    </inkml:context>
    <inkml:brush xml:id="br0">
      <inkml:brushProperty name="width" value="0.08571" units="cm"/>
      <inkml:brushProperty name="height" value="0.08571" units="cm"/>
    </inkml:brush>
  </inkml:definitions>
  <inkml:trace contextRef="#ctx0" brushRef="#br0">0 18 7367,'8'-10'309,"-6"2"-215,6 8 1,-8 2 0,0 4-43,0 6 0,0-3-122,0 3 125,0 0 0,0 5 0,0 1-47,0-1 0,0 1 1,0-1-433,0 1 0,0-1-18,0 0 1,0 1-211,0-1 652,0-7 0,0 6 0,0-7 0</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37.817"/>
    </inkml:context>
    <inkml:brush xml:id="br0">
      <inkml:brushProperty name="width" value="0.08571" units="cm"/>
      <inkml:brushProperty name="height" value="0.08571" units="cm"/>
    </inkml:brush>
  </inkml:definitions>
  <inkml:trace contextRef="#ctx0" brushRef="#br0">53 0 7445,'-10'8'52,"-4"-4"0,8 7-45,3 3 0,-1-4 1,0 1 7,-2 3 0,0 2 1,6 1-5,0 0 0,0-5 0,0 0-1,0 1 0,0-3 1,2 0 35,4-3 0,4 1 1,7-4-32,1 2 0,-1 0 1,1-6 9,-1 0 1,0-2 0,1-2 44,-1-2 0,1-7-19,-1 1 1,-5-2-1,-2 1 1,-3 1-4,-3-2 1,4 5-1,-2-3-38,-2-1 1,-2-3 0,-2-1-65,0-1 1,-2 8 0,-2 3 0,-4 1-53,-2 0 1,5 0 0,-7 6 0,-2 0-98,-1 0 1,3 0 0,1 0 0,-3 0-714,-2 0 916,-1 0 0,-8 8 0,-2 2 0</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38.715"/>
    </inkml:context>
    <inkml:brush xml:id="br0">
      <inkml:brushProperty name="width" value="0.08571" units="cm"/>
      <inkml:brushProperty name="height" value="0.08571" units="cm"/>
    </inkml:brush>
  </inkml:definitions>
  <inkml:trace contextRef="#ctx0" brushRef="#br0">0 0 6976,'18'0'223,"-1"0"1,-5 0 0,0 0-172,1 0 1,-3 0 24,2 0 0,-1 0-335,7 0 0,-7 0-667,1 0 570,0 0 0,-1 2 355,1 4 0,-8-4 0,3 6 0</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39.005"/>
    </inkml:context>
    <inkml:brush xml:id="br0">
      <inkml:brushProperty name="width" value="0.08571" units="cm"/>
      <inkml:brushProperty name="height" value="0.08571" units="cm"/>
    </inkml:brush>
  </inkml:definitions>
  <inkml:trace contextRef="#ctx0" brushRef="#br0">0 0 7388,'10'2'-886,"-2"2"1275,0 2 0,-5 0-127,9-6 0,0 0-177,5 0 1,1 0 0,-1 0-74,1 0 1,-7 0-1,-1 2-327,-2 4 1,5-4-399,-1 3 713,-4-3 0,7-2 0,-5 0 0</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40.551"/>
    </inkml:context>
    <inkml:brush xml:id="br0">
      <inkml:brushProperty name="width" value="0.08571" units="cm"/>
      <inkml:brushProperty name="height" value="0.08571" units="cm"/>
    </inkml:brush>
  </inkml:definitions>
  <inkml:trace contextRef="#ctx0" brushRef="#br0">193 88 6340,'-18'0'39,"7"0"1,-1 0 182,-2 0-202,7 0 58,-9 0 1,12 2-32,-7 4-27,7-4 112,-12 13-89,14-5-7,-13 0-91,13 5 103,-14-5-14,14 7 16,-13 1-48,13-1 27,-6 1 0,2-7 38,0 1-206,1 0 162,5 5 0,0-5 16,0-1 0,2-1 0,1 4-7,3-3-13,8 1 1,-10-2 0,7-2-14,3-1 1,-4-3 0,1 6-1,3-2 2,1-5 0,3-1 0,-1-2 0,1 0-55,-1 0 1,-5 0 0,0 0 0,1 0 26,3 0 0,-5 0 1,-1-2-1,0-1 36,-1-3 0,-3-6 0,4 4-4,-2-1 0,-1-3 0,-3-5-9,2-1 0,0 6 0,-6 1 0,0-3-30,0-1 1,-6 3-1,0 0 1,2-1-17,2-3 0,-3 5 0,-3 1 0,0 0-15,0 1 1,1 5 0,3-4 0,-4 2-1,-2 0 1,4 0 0,-5 6-67,-3 0 1,-1 0-1,-3 0 1,3 2 123,3 4 0,-3-4 0,5 6 0</inkml:trace>
  <inkml:trace contextRef="#ctx0" brushRef="#br0" timeOffset="350">577 280 7856,'10'0'-301,"-3"-2"203,-7-4-244,0 4-447,0-5 789,0 7 0,0 0 0,0 0 0</inkml:trace>
  <inkml:trace contextRef="#ctx0" brushRef="#br0" timeOffset="851">926 71 6669,'-8'-10'657,"6"2"-357,-5 8-192,7 0 0,0 2 0,0 4-34,0 6 1,0 3-1,0 3-84,0-1 0,0 0 0,0 1 0,0-1-19,0 1 1,0-1 0,0 1-36,0-1 0,0 1 1,0-1-141,0 1 0,0-1 1,2 1-259,3-1 0,-3-5 462,4-1 0,4-7 0,0 4 0</inkml:trace>
  <inkml:trace contextRef="#ctx0" brushRef="#br0" timeOffset="1507">1223 158 7011,'-17'0'-132,"-1"0"0,7 0 209,-1 0-25,8 0-23,-4 0 0,10-6-9,4 0 0,-2 0 0,6 5 1,-1-3 51,1-2 0,-4 0-36,5 6 1,1 0 0,6 0 1,-1 0 0,-5 0 0,-1 0-17,3 0 0,-4 0 0,1 2-24,3 4 1,-6-2-57,-3 7 1,-3 1 0,-2 5-16,0 1 0,0-6 0,-2-3 0,-3 1 43,-7 0 0,2-1 0,-1 3 1,-1-4-18,2-1 1,-5-3 0,3 6 60,-3-2 0,3 3 0,0-3 63,-1 2 98,5-6 52,0 4-148,8-8 1,8 0-21,4 0 1,3 0 0,3 0-9,-1 0 0,0 0 1,1 0-39,-1 0 1,1 0-1,-1 0 13,1 0 0,-7 0 1,1 0-192,2 0 0,1 0-190,3 0 114,-9 0 0,1 0-470,-4 0 712,-4 0 0,13 0 0,-5 0 0</inkml:trace>
  <inkml:trace contextRef="#ctx0" brushRef="#br0" timeOffset="2182">1764 88 7145,'-11'0'-379,"1"2"299,2 4 1,3-2 142,5 7 0,0-5 29,0 6 1,0-6 94,0 5 104,0-7-172,0 12 1,7-14-43,5 3 0,3-3 1,3-2-55,-1 0 0,1 0 0,-1 0 6,1 0 1,-1 0-1,1 0-22,-1 0 1,1 0 0,-1 0-28,1 0 0,-1 0 28,1 0 1,-3 2-1,-1 2-6,-3 2 0,-5 6 0,4-5-16,-2 3 1,3-4-15,-5 6 1,6-1-41,-7 7 1,1-1 49,-6 1 0,-6-7 1,-1-1 3,-3-2 1,-2 3 14,-5-5 0,-1 2 0,1-4 1,0 2 0,-1 0 0,1-6-12,-1 0 0,1 1 0,-1 3 1,1 2-10,-1-2 1,1-2-1,-1-2-57,1 0 0,5 0 0,1 0-216,-3 0-170,6 0-199,0 0 661,1 0 0,-3-8 0,-7-1 0</inkml:trace>
  <inkml:trace contextRef="#ctx0" brushRef="#br0" timeOffset="2790">1712 18 7049,'0'-9'-607,"0"1"881,0 8-223,0 0 64,8 0 1,-4 0-7,7 0 0,1 0-40,5 0 1,-5 0 0,0 0 6,1 0 1,-3 0-107,2 0 46,-1 0 0,7 0 0,-1 0-13,1 0 1,-1 0 0,1 0-9,-1 0-64,-7 0 83,5 0 1,-11 0-210,8 0 201,-8 0-2,4 0-183,-8 0-887,0 0 1066,0 8 0,-8-7 0,-2 7 0</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48.516"/>
    </inkml:context>
    <inkml:brush xml:id="br0">
      <inkml:brushProperty name="width" value="0.08571" units="cm"/>
      <inkml:brushProperty name="height" value="0.08571" units="cm"/>
    </inkml:brush>
  </inkml:definitions>
  <inkml:trace contextRef="#ctx0" brushRef="#br0">1 542 7844,'0'-10'-443,"0"1"440,0 3 173,0 4-11,0-6 0,0 10-24,0 4 0,0-2 0,0 7-34,0 3 1,0-4-1,0 1 1,0 3-64,0 1 1,0-3-1,1 0 1,3 1-7,2 3 0,0 1 0,-6 1 0,0-1-69,0 1 1,0-1-1,0 1 1,2-1-15,4 0 1,-4-3 0,4 2-41,-5 3 0,-1 2 0,0-3 1,0-1 21,0 1 1,0-7 0,0 1 15,0 2 0,6-5 3,0 3 74,0-8 40,-6 4-155,0-8 1,0-2 36,0-4 0,0-4 45,0-7 1,0-1 0,0 1 29,0-1 1,2 1-1,2-1 37,2 1 1,7-1-34,-1 1 0,3 1 0,1 3 0,-3 3 0,-1 2 1,-6-3-1,6 5 1,1 2 21,3 2 0,1 2 1,1 0 10,-1 0 0,1 0 0,-1 0 1,0 0-22,1 0 1,-1 0-100,1 0 67,-1 0 1,1 0-1,-3 2-50,-3 4 1,-4-2-1,-8 7-74,0 3 0,0 1 0,0 3-57,0-1 1,0-5-1,0 0 1,-2-1-342,-4-1 1,4 6 516,-4-5 0,4 5 0,2 1 0</inkml:trace>
  <inkml:trace contextRef="#ctx0" brushRef="#br0" timeOffset="668">839 804 7962,'11'-6'-545,"1"0"0,-8-1 806,2 1 0,-4 2-95,-2-8 1,-2 8-155,-4-2 1,-4 5 23,-7 1 1,-1 0-1,1 0-87,-1 0 1,1 0 0,0 0 0,-1 1 32,1 5 1,-1-2-1,1 6 1,-1 0 18,1-1 0,5 1 0,0 4 1,1-3 28,1 3 0,0-5 0,7 3 6,-3 2 1,0 1-1,6 3 14,0-1 0,8-5-46,3-1 1,3-5 0,-1 4 0,-1-2-4,2-4 1,-5-2 0,3-2-5,2 0 0,1 0 1,3-2-20,-1-4 0,-5 2 1,-1-6-1,1 1 15,-2-1 1,3 4-1,-5-4 1,0 1 5,0-1 0,-1 0 0,-3-3-10,2 1 1,6 0-58,-7-5 35,1-1 1,-6 7 52,0-1 68,0 8 0,0 4-51,0 12 1,0-2 0,0 1 41,0 3 0,0 1-53,0 3 0,2-1-125,4 1 0,-2-3 1,8-3-246,1-6 0,-3-4 1,2-2 80,1 0 0,-3 0 1,1 0 262,3 0 0,2 0 0,1 0 0</inkml:trace>
  <inkml:trace contextRef="#ctx0" brushRef="#br0" timeOffset="1041">1258 490 7962,'10'0'-490,"-3"-8"433,-7 6-25,0-6 500,0 8-38,0 0-215,0 8-228,0-6 137,0 13 0,0-5 0,0 7-105,0 1 170,0-1-95,0 1-116,0-1-30,0 1 91,0-1 1,6 1 0,0-1 0,-2 1 0,-2-1 0,-2 1 2,0-1 1,0 1 0,0-1-1,0 0-211,0 1 1,0-6-1,0-1 1,0 3-95,0 1 0,0-3 0,0 0-403,0 1 716,0-5 0,-8 7 0,-2-5 0</inkml:trace>
  <inkml:trace contextRef="#ctx0" brushRef="#br0" timeOffset="1763">1066 821 6638,'2'-9'653,"4"3"0,-2 4-525,7 2 0,-5 0 0,6 0-118,1 0 1,3 0 0,1 0-1,1 0 37,-1 0 1,1-6-1,1 0-41,4 2 51,-3 2-138,5 2-27,-8 0 157,1 0-165,-1 0 153,1 0-7,-1 0-6,1 0-44,-1 0 45,8 0-21,-5 0-59,5 0 65,-8 0 4,1 0-12,-1 0-224,1 0 222,-8 0 4,5 0-11,-5 0-100,7 0 94,1 0 6,-9 0 0,7 0-2,-6-7-14,-1 5 8,7-6-16,-14 8 13,13 0-22,-13 0 73,14-8 6,-14 6-52,6-5-4,-1 7 89,-5 0-82,6-8 49,-8 6-39,0-6-2,0 0 7,0 6 1,-2-5-14,-4 7 0,-3 0 2,-9 0 0,1 0 0,-1 0 3,1 0 0,5 0 0,0 0 0,-1 0 15,-3 0 1,-1 5-1,1 3 45,5 2-56,-5-6 227,14 11-220,-13-13 31,13 14 0,-6-12 1,8 7 48,0 3 0,0 1 0,0 3 55,0-1-72,0-7-59,0 6 1,6-13-1,2 7 1,1-2-1,3-2 1,0 0-99,-1-1 1,1 1 0,5-6 33,1 0 0,-7 6 0,1 0 0,2-2-318,1-2 0,-3-2 0,-1 0 0,3 0-130,2 0 1,1 0 499,0 0 0,9 0 0,1 0 0</inkml:trace>
  <inkml:trace contextRef="#ctx0" brushRef="#br0" timeOffset="2134">2219 821 7956,'5'-11'-6,"1"-1"0,2 8 1,-4-4 77,2 1 0,-1 3 303,-5-8-384,0 8 0,0-5 1,-1 5-4,-5-2 1,-4 0-1,-7 6 10,-1 0 1,1 2-1,-3 2 1,-1 2 10,-2-2 0,-1 5 1,7 1-1,-1 2-13,1-1 1,-1 1 0,1 5 0,1 1-3,5-1 0,-3-5 0,8 0 0,2 1 13,3 3 1,1-5 0,0 1-126,0 2 1,1-7 0,5-1 0,6-2 17,3 2 1,5-4-1,1 4 1,3-4-114,-3-2 1,4-6-1,0-2 1,1 0 42,-1 0 0,-2-5 0,-5 3 0,-1-1 170,0-1 0,1 0 0,-3-5 0,-3-1 0,4 1 0,-7-1 0</inkml:trace>
  <inkml:trace contextRef="#ctx0" brushRef="#br0" timeOffset="2820">2306 1 6670,'-10'0'103,"2"0"1,8 2 24,0 3 1,0 5-1,-2 7-64,-3 1 1,3-1 0,-4 1 0,4-1 152,2 1-137,0-1-72,0 1 0,0-1 0,0 1 0,0-1 1,0 1-1,0-1 22,0 1 25,0 7-12,0-6-96,0 6 100,0-7-3,0 7-35,0-6 1,0 7 0,0-7 0,0 2 0,0 3 0,0-1-2,0 2 1,0-5 0,0 3 0,0-4-1,0-1 0,0-1 0,0 1 0,0-1 0,0 1 1,2-1-1,2 1-14,2-1 0,-1 1 0,-5-1 4,0 0 0,6-5 0,0 0-9,-2 1 1,0 3-60,2 1 0,-4 1 62,3-1 0,3-5 59,-2 0 0,0-1 21,-6 7 1,0-7-1,0 1 3,0 2 1,0-5 25,0 3 0,0-6-20,0 5 0,0-5-107,0 6-166,0-8-19,0 3 52,0-7-316,0 0 1,0 0 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58.750"/>
    </inkml:context>
    <inkml:brush xml:id="br0">
      <inkml:brushProperty name="width" value="0.08571" units="cm"/>
      <inkml:brushProperty name="height" value="0.08571" units="cm"/>
    </inkml:brush>
  </inkml:definitions>
  <inkml:trace contextRef="#ctx0" brushRef="#br0">0 88 7891,'10'0'-1088,"-2"0"1132,-8 0 0,0-2 1,2-2-59,3-2 0,-1 0 1,8 6 93,2 0 0,-5 0 0,3 0 1,1 0 0,3 0 0,1 0 0,1 0 0,-1 0-23,1 0 1,5-2-1,0-1 1,-1-3-16,-3 2 0,4 2 1,3 2-1,-1 0 8,0 0 0,4-2 0,-4-2 51,3-2-52,-7 0 2,12 6-5,-14 0-82,14 0 0,-11 0 99,7 0-133,-8 0 107,12 0-5,-13 0 3,13 0 8,-6 0-18,0 0 11,6 0-124,-14-7 106,7 5-5,-1-6 1,-6 8-45,4 0 44,-3 0 3,-3 0-12,1 0-10,7 0 20,-6 0-5,7 0-88,-9 0 89,1 0-3,-1 0 2,0 0-74,1 0 69,-1 0-2,1 0-11,-1 0 7,-7 0 0,6 0 1,-5 0-6,5 0-4,1-8-13,1 6 19,-1-5 14,1 7-16,-1 0 3,1 0-31,-1 0 29,-7 0 0,5 0 4,-5 0 12,7 0-14,1 0-2,-1 0 9,-7 0-8,6 0-2,-7 0 0,9 0 20,-9 0-19,7 0 2,-6 0-1,-1 0-34,7 0 33,-6 0 6,-1 0 10,7 0-13,-7 0-4,1 0 260,6 0-250,-7 0 1,9 0 232,-8 0-221,5 0 7,-5 0 0,7 0 8,-7 0-3,5 0 27,-5 0-28,0 0 174,5 0-147,-13 0 4,14 0-33,-14 0 30,13 0-5,-13 0 6,14 0-139,-14 0 113,6 0 26,-1 0-279,-5 0 257,6 0-11,0 0-236,-6 0 64,5 0-610,-7 0 655,0 0 0,0 7 1,0 3-1</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55.628"/>
    </inkml:context>
    <inkml:brush xml:id="br0">
      <inkml:brushProperty name="width" value="0.08571" units="cm"/>
      <inkml:brushProperty name="height" value="0.08571" units="cm"/>
    </inkml:brush>
  </inkml:definitions>
  <inkml:trace contextRef="#ctx0" brushRef="#br0">140 210 5839,'0'-10'557,"0"0"-191,0 4-291,0 4 0,0-7-58,0 3 47,0 4 1,2-6 282,4 8 99,-4-8-92,6 7-308,-8-7 0,-2 8-28,-4 0 0,2 0-50,-8 0 0,6 0 0,-5 0 6,-3 0 1,5 2 16,-3 4 1,0 1-1,-3 7 30,3-2 1,-1-1 0,7 7-5,2-1 1,-4-5 0,2-1-15,2 3 0,2 1 4,2 3 0,2-3 0,2-1 0,4-4-7,2-2 1,-4 3 0,5-5 34,3-2 0,-5 4 1,3-3 2,2-1 1,1-2-1,3-2-8,-1 0 1,1 0-1,-1 0-49,1 0 1,-1 0-1,0 0 30,1 0 0,-6-6 0,-3-1 78,-1-3 1,4-2-3,-7-5 0,1-1 0,-6 1-26,0-1 0,0 1 1,0 0-48,0-1 0,0 6 0,-2 3 0,-3-1-66,-7 0 0,2 6 0,0-3 0,1 1-132,-1 0 1,-2 0 0,-5 6-1,0 0-562,-1 0 1,1 2 427,-1 4 0,3-2 318,3 8 0,4-1 0,8 7 0</inkml:trace>
  <inkml:trace contextRef="#ctx0" brushRef="#br0" timeOffset="519">542 245 7612,'11'0'288,"1"0"0,0 0-135,5 0 1,1 0-60,-1 0 1,1 0 0,-1 0-85,1 0 1,-1 0 0,0 0-87,1 0 0,-1 0 0,1 0-34,-1 0 0,-5 0 1,0-2-1,1-2 18,3-2 0,-5 0 0,1 6-1184,2 0 1276,-7 0 0,1 0 0,0 0 0,2 0 0</inkml:trace>
  <inkml:trace contextRef="#ctx0" brushRef="#br0" timeOffset="930">786 140 7769,'0'-10'330,"0"2"-44,0 8 0,-2 2-155,-3 4 1,3-2 0,-4 8 0,4 1-50,2 3 1,-2 1-1,-2 1 1,-2-1-188,2 1 1,2-1 0,0 0-97,-3 1 1,3-1 0,-4 1-280,4-1 0,2-5 0,2-2 480,4-3 0,3 7 0,9-4 0</inkml:trace>
  <inkml:trace contextRef="#ctx0" brushRef="#br0" timeOffset="1588">1258 87 7649,'10'0'341,"-1"0"-392,-3 0 0,-4-2 0,6-1-66,0-3 81,-7 0 1,9 4 39,-4-4 0,-4 2 1,6-5-59,-1 1 1,-5 0 37,4 2 50,-4 4-31,-2-5 1,2 7 8,4 0-11,-4-8 0,8 6 4,-5-4-3,-3 4 0,6 10 0,-8-6 100,0 6 1,0-1 0,0 5-38,0 3-44,0-5-20,0 6 0,0-7 0,0 9 0,0-1 37,0 1 1,0-1 3,0 1-27,0-1 9,0-7-414,0 5 190,0-13-65,0 14 15,0-14 127,0 13 0,0-11-615,0 8 738,0-1 0,0-1 0,0-2 0,0 0 0,0 1 0</inkml:trace>
  <inkml:trace contextRef="#ctx0" brushRef="#br0" timeOffset="1984">1275 384 7206,'10'0'331,"0"0"0,-4 0-209,5 0 1,-1 0 21,2 0-244,-1 0 179,-1 0-44,5 0 1,-5 0-229,8 0 113,-1 0-161,-7 0 142,5 0-51,-13 0 179,14 0-69,-14 0 63,13 0-23,-13 0 0,14 8 0,-7 2 0</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3:03.072"/>
    </inkml:context>
    <inkml:brush xml:id="br0">
      <inkml:brushProperty name="width" value="0.08571" units="cm"/>
      <inkml:brushProperty name="height" value="0.08571" units="cm"/>
    </inkml:brush>
  </inkml:definitions>
  <inkml:trace contextRef="#ctx0" brushRef="#br0">1 1 7046,'11'0'162,"1"0"1,-1 0-290,7 0 0,-1 0 0,1 0 113,-1 0 0,-5 0-562,0 0 576,-1 8 0,7-6 0,-1 5 0</inkml:trace>
  <inkml:trace contextRef="#ctx0" brushRef="#br0" timeOffset="395">1 193 7891,'9'0'-215,"7"0"0,-5 0 0,3 2 0,0 2 264,-3 2 1,-5-1 0,6-5-100,1 0 0,3 0 24,1 0 0,1 0-293,-1 0 1,-5 6 142,-1 0 176,-7 0 0,12 2 0,-6 1 0</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2:59.862"/>
    </inkml:context>
    <inkml:brush xml:id="br0">
      <inkml:brushProperty name="width" value="0.08571" units="cm"/>
      <inkml:brushProperty name="height" value="0.08571" units="cm"/>
    </inkml:brush>
  </inkml:definitions>
  <inkml:trace contextRef="#ctx0" brushRef="#br0">0 35 7662,'0'12'260,"0"0"-223,0 1 1,0-3-1,0 1-37,0 3 0,0 2 1,0 1-1,0 0-31,0 1 1,0-6-1,0-1 1,0 3-110,0 1 0,0-3 0,0 0-175,0 1 0,0 3 76,0 1 239,8-7 0,-6 5 0,6-5 0</inkml:trace>
  <inkml:trace contextRef="#ctx0" brushRef="#br0" timeOffset="592">262 53 7437,'-9'7'115,"3"5"0,4-2 1,2 1-11,0 3 0,0 2 0,0 1-101,0 0 0,0 1 25,0-1 0,2 1-54,4-1 0,3-1-39,9-4 0,-1 1 34,1-7 1,-1 0-121,1-6-11,-9 0 125,7 0-12,-6-8 20,7-2 6,1 1 1,-7-5-24,1 8-9,-8-7 123,11 3 1,-11-2-107,8 1 5,-8 7 18,3-12 1,-5 12-20,4-7 43,-4 7 321,6-12-163,-8 14-98,0-13-43,0 13 30,0-6 1,0 10 0,-2 4 15,-4 6 1,4 3-1,-4 2-110,4 1 1,2-6-1,0-1-87,0 3 1,0 1 0,0 3 0,2-3-133,4-3 1,-2 4 255,8-5 0,-1 5 0,7 1 0</inkml:trace>
  <inkml:trace contextRef="#ctx0" brushRef="#br0" timeOffset="974">804 157 7522,'11'0'0,"1"0"0,-6-1 1,6-3-1,1-2 361,3 2-238,-7 2-184,7 2-97,-6 0 273,-1 0-23,7 0-183,-6 0-1,7 0 169,-7 0-81,5 0-310,-5 0 152,0 0-31,5 0-145,-5 0 166,0 0-39,5 0 139,-13 0-303,14 0 375,-7 0 0,1 0 0,5 0 0,-5 0 0</inkml:trace>
  <inkml:trace contextRef="#ctx0" brushRef="#br0" timeOffset="1349">961 0 7519,'0'12'501,"0"0"-419,0 1 1,0 3-1,0 1 1,0 1-66,0-1 0,0 1 0,0-1-138,0 0 1,0 1 0,0-1 77,0 1 1,0-1-1,0 1-473,0-1 0,0-5 161,0 0 355,0-9 0,8 13 0,1-6 0</inkml:trace>
  <inkml:trace contextRef="#ctx0" brushRef="#br0" timeOffset="1784">1328 0 7533,'9'0'276,"-1"0"1,-8 2 0,0 4-259,0 6 0,0 3 1,0 3 114,0-1 1,0 1 0,0-1-150,0 1 0,0-1 0,0 0-408,0 1 1,0-6 97,0-1 1,2-1-1,2 4-600,2-3 926,0-7 0,1 12 0,3-7 0</inkml:trace>
  <inkml:trace contextRef="#ctx0" brushRef="#br0" timeOffset="2458">1729 0 6693,'-17'0'127,"5"0"-15,1 0 0,5 6 48,-6 0 1,3 8-49,-3-3 1,-2 5-80,8 1 1,-1 1 0,3-1-20,-2 1 0,0-1 1,6 0 13,0 1 0,0-6 0,0-1 45,0 3-41,0-6-17,0 7-69,8-13 91,-6 6-8,13 0 8,-13-6 7,14 5-99,-6 1 19,-1-6 65,7 6 29,-6-8-48,7 0 1,-5 0 0,-1 0 18,3 0-13,-6 0 52,7 0-52,-13 0 10,14 0-82,-14 0 73,5 0 9,-7-8 24,8 6-30,-6-13 8,6 13 1,-2-8 0,-1 4 0,1-4 82,2 1-89,-6-7-2,6 14 0,-8-13 31,0 3-38,0-4 0,0-1 1,0 0-1,0-1 0,-2 1-73,-4-1 70,4 8-126,-14-5 0,13 11 124,-9-8-14,8 9-491,-11-5 364,5 8 0,-8 0 0,1 0 133,-1 0 0,-7 0 0,-2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02.290"/>
    </inkml:context>
    <inkml:brush xml:id="br0">
      <inkml:brushProperty name="width" value="0.08571" units="cm"/>
      <inkml:brushProperty name="height" value="0.08571" units="cm"/>
      <inkml:brushProperty name="color" value="#E71224"/>
    </inkml:brush>
  </inkml:definitions>
  <inkml:trace contextRef="#ctx0" brushRef="#br0">140 0 7240,'0'10'288,"2"-2"0,2-6-101,2 3 1,5 5-1,-3 6-77,2-5 0,-6-1 0,2-4-89,-4 6 1,-2 3-76,0 3 1,-6-1 0,-2-2 0,0-1 24,0-2 1,-5-3 0,1 5 0,-3-4-273,-3-3 1,1 5 0,-1-4 300,1 2 0,-8-7 0,-3 5 0</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3:08.742"/>
    </inkml:context>
    <inkml:brush xml:id="br0">
      <inkml:brushProperty name="width" value="0.08571" units="cm"/>
      <inkml:brushProperty name="height" value="0.08571" units="cm"/>
    </inkml:brush>
  </inkml:definitions>
  <inkml:trace contextRef="#ctx0" brushRef="#br0">88 1 6829,'-2'10'30,"-4"-4"1,3-3 202,-9 3-169,8-4 0,-10 8 0,7-6 21,-3 2 1,6 7-47,-2-1 0,-2-3 1,3 3-24,1 2 1,2 1 3,2 3 0,0-1 0,0 1-7,0-1 0,0 1 1,2-3 6,4-3 1,-3 1 0,7-5 96,-2 2 1,6-6-26,-3 1 0,5-3-17,1-2 0,1 0 0,-1 0-67,1 0 0,-7-2 0,1-1-15,1-3 0,-3-6 1,2 6-4,1 2 1,-3-5 77,2-3 0,-8-3 54,1-3 0,-3 1-72,-2-1 1,0 1-122,0-1 1,0 1-1,-2 1 48,-3 5 0,1-3 0,-6 6-229,2-1 0,0 5 0,3-2 9,-7 4 0,2 2 1,-1 0-1,-3 0-6,-1 0 0,-3 6 0,1 2 249,-1 1 0,8-5 0,-5 12 0,5-7 0</inkml:trace>
  <inkml:trace contextRef="#ctx0" brushRef="#br0" timeOffset="412">560 193 7919,'0'-10'165,"0"3"-683,0 7 263,0 0 1,0 7 0,0 3 0</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3:10.654"/>
    </inkml:context>
    <inkml:brush xml:id="br0">
      <inkml:brushProperty name="width" value="0.08571" units="cm"/>
      <inkml:brushProperty name="height" value="0.08571" units="cm"/>
    </inkml:brush>
  </inkml:definitions>
  <inkml:trace contextRef="#ctx0" brushRef="#br0">210 70 6942,'0'-9'-658,"0"1"898,0 8 0,0-2-94,0-4 1,-2 4-2,-3-4 1,1 4-53,-8 2 0,6 0 0,-5 0-49,-3 0 0,-1 2 0,-3 2 1,1 2 1,1 2 0,2-4 30,3 2-12,-1 7-27,3-11 9,-7 14 4,14-7-52,-6 1 1,2 6-1,1-5 36,1 5 0,2-7-174,2 7 142,0-6 0,0 7 1,2-1-1,2-3-25,1-1 1,9-2-1,-2 3 15,3-1 0,-3-8 1,-1 1-1,3-3 4,2-2 0,-5 0 0,1 0 1,1 0 10,3 0 1,0-2 0,-3-1 0,-1-5 17,1-2 0,-3 4 1,2-5-11,1-3 1,-3 4 0,0-1 0,-1-3 5,1-1 1,-6-3-1,2 1-16,-4-1 1,0 1 0,2-1-69,1 1 0,1-1 1,-8 3-95,-4 3 0,3 4-242,-9 8 259,8 0 1,-12 0 0,5 0-35,-5 0 0,-1 0 0,1 2 0,3 2 174,1 2 0,0 8 0,-5-5 0</inkml:trace>
  <inkml:trace contextRef="#ctx0" brushRef="#br0" timeOffset="743">472 18 7928,'10'0'-944,"-2"0"1064,-8 0 859,0 0-893,0 8 1,0-4 0,-2 7-60,-4 3 1,4-4-1,-4 1 95,4 3-204,2 1 106,0 3 0,0-7 1,0 1-1,0 2 24,0 1 1,2 1 0,4-3-37,6-1 1,-3-8-1,1 4 1,0-3 2,0 1 1,-5 0 0,7-6-40,2 0 1,1 0 0,3 0-19,-1 0 0,-5 0 1,-1 0-1,1-2 19,-2-4 1,5 4-1,-5-5 1,2 1-20,-1 0 1,-1-8-1,3 5 10,-1-1 0,-6-4 0,4 7-6,-3-3 0,-1 4-123,-6-6 61,0 1 56,0-7 1,0 7 51,0-1 40,0 8 0,-2-4-16,-4 8 1,5 2 58,-5 4 0,4-2-26,2 8 1,0-1 0,0 7-59,0-1 1,0 1 0,0-1-129,0 1 1,0-7 0,0 1-228,0 2 1,0 1-7,0 2 1,2-5-288,4 0 641,-5-1 0,15-1 0,-6-2 0</inkml:trace>
  <inkml:trace contextRef="#ctx0" brushRef="#br0" timeOffset="1156">1049 18 7924,'0'12'264,"0"-1"-184,0 3 1,0-4-1,0 1 1,0 3-63,0 1 1,0 3-1,0-1-109,0 1 0,0-1 1,0 1-78,0-1 0,0-5 1,0-1-340,0 3 0,0-4-236,0 1 743,0-7 0,0 12 0,0-7 0</inkml:trace>
  <inkml:trace contextRef="#ctx0" brushRef="#br0" timeOffset="1797">1258 53 7761,'0'-10'-208,"2"2"392,4 8-41,-4 0 0,13 0-130,-3 0 0,-2 0 1,1 0-49,3 0 1,2 0 0,1 0-3,0 0 1,1-5-1,-1-1 29,1 2 0,-1 2 24,1 2 0,-1 0 40,1 0 1,-9-2 41,-3-4 9,4 4-7,-8-5-54,6 7 1,-8 1-34,0 5 0,0 4 0,0 7-28,0 1 0,-6-1 0,-2 1 7,-2-1 1,5 5 0,-5-1 0,0-4 1,0-1 1,7 9-1,-3-7-4,4 1 1,2 0-1,0-1-56,0-1 0,0 1 0,0-1-180,0 1 1,0-7-30,0 1 0,0 0-110,0 5 229,0-7 0,-2-2 0,-2-6-238,-2 3 394,0-3 0,-1 6 0,-3-8 0</inkml:trace>
  <inkml:trace contextRef="#ctx0" brushRef="#br0" timeOffset="2192">1311 280 7080,'17'-2'247,"1"-4"1,-7 4-149,1-4 0,-1 4 1,7 2 5,-1 0 1,-5 0-1,0 0 2,1 0 0,3 0-105,1 0 0,1 0-133,-1 0 1,1 0-609,-1 0-137,-7 0 876,5 0 0,-13 8 0,6 2 0</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3:19.363"/>
    </inkml:context>
    <inkml:brush xml:id="br0">
      <inkml:brushProperty name="width" value="0.08571" units="cm"/>
      <inkml:brushProperty name="height" value="0.08571" units="cm"/>
    </inkml:brush>
  </inkml:definitions>
  <inkml:trace contextRef="#ctx0" brushRef="#br0">0 88 7980,'18'0'-605,"-7"0"0,1 0 649,2 0 1,-5 0-1,3 0 22,2 0 0,1 0 1,3 0-6,-1 0 0,-5 0 1,-1 0-1,3 0 8,1 0 0,3 0-63,-1 0 56,1 0-147,-1-8 130,1 6-2,-1-6 2,1 8-15,-1 0 20,1 0-32,-1 0 29,0 0-67,1 0 51,-1 0-13,9 0-21,-7-7 25,6 5 3,0-6 0,-5 8-85,5 0 83,0 0 5,-5 0-105,13 0 99,-14 0-7,14-8 1,-13 6-5,5-5 9,0 7-28,-6 0 20,7 0-83,-9 0 77,8 0-8,-5 0 170,5 0-165,-8 0 6,1-8 1,7 6 118,-5-6-110,5 8 0,-8 0 29,1 0-26,-1 0 8,1 0-6,-1 0 15,8 0-11,-5 0 0,5 0-33,-8 0 1,1 0-1,1 0 1,3 0-6,1 0 0,0 0 1,-5 0-1,-1 0 9,1 0 1,-1 0 0,0 0 11,1 0-5,-1 0 0,1-6 1,-1 0 14,1 3 0,-1 1 1,1 2 15,-1 0 1,1 0 0,-1 0-1,1 0-28,-1 0 0,1 0 1,-1 0-6,0 0 0,1 0 0,-1 0 0,1 0 32,-1 0 1,1 0 0,-1 0-15,1 0 1,-1 0-1,1 0 63,-1 0 1,-5 0-237,-1 0 1,-1 2-197,2 3 1,-3-3-123,-3 4 0,-4-2-379,4 2 849,-4-4 0,-2 6 0,0-8 0</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3:16.245"/>
    </inkml:context>
    <inkml:brush xml:id="br0">
      <inkml:brushProperty name="width" value="0.08571" units="cm"/>
      <inkml:brushProperty name="height" value="0.08571" units="cm"/>
    </inkml:brush>
  </inkml:definitions>
  <inkml:trace contextRef="#ctx0" brushRef="#br0">0 105 7018,'0'10'1005,"0"-1"-597,0-3-150,0-4-168,0 6 1,2-8-153,4 0 0,-2 0 58,7 0 0,-7-2 1,4-2 41,0-2-256,-6-7 137,13 11 0,-13-8 0,6 6 9,0-2 47,-6 0 1,5-1 59,-7-5-50,0 4-12,0-7 31,0 13-6,0-6 1,0 6-39,0-4 52,0 4 0,0-4 60,0 12 1,0-2 0,0 8 21,0 1 1,0-3 0,0 2-70,0 1 1,0 3 0,0 1 0,2 1-35,4-1 1,-4 1-1,4-1-201,-4 1-2,-2-1 210,0 1 1,2-1-163,4 0 1,-4-5 0,3 0-133,-3 1 1,-2-3 0,0 2-81,0 1 0,0-3 376,0 2 0,8-1 0,2 7 0</inkml:trace>
  <inkml:trace contextRef="#ctx0" brushRef="#br0" timeOffset="284">0 419 8000,'10'0'123,"5"0"1,-11 0-123,8 0 1,-6 0-1,5 0-141,3 0 0,-4 0-8,1 0 1,1 0 0,5 0-392,1 0 0,-7 0 539,1 0 0,0 0 0,5 0 0</inkml:trace>
  <inkml:trace contextRef="#ctx0" brushRef="#br0" timeOffset="742">472 279 7980,'9'0'-314,"1"0"602,-4 0 0,-2 0-189,7 0 1,-5 0-55,6 0 0,-6 0 0,5 0-73,3 0 0,-4 0 0,1 0 0,1 2-200,-2 4 1,5-4 0,-3 4-81,3-4 1,3-2 0,-1 0-58,1 0 0,-1 0 365,1 0 0,-1 0 0,1 0 0</inkml:trace>
  <inkml:trace contextRef="#ctx0" brushRef="#br0" timeOffset="1107">646 210 7141,'-9'0'363,"1"0"0,8 2 1,0 3-145,0 7-220,0-4 0,-2 7 0,-2-3 0,-2 3 1,2 3-273,2-1 1,2 1-81,0-1 0,0 1-691,0-1 1044,0-7 0,8 5 0,2-5 0</inkml:trace>
  <inkml:trace contextRef="#ctx0" brushRef="#br0" timeOffset="1731">996 140 7467,'9'-2'210,"-3"-4"-147,4 4 1,-6-12-1,5 7 1,1-1 21,0 0 0,-4-3 0,3 3-57,-1-2 0,-2 4 1,-4-3 71,4 1-239,-4-6 42,5 12 1,-5-6-1,2 7-64,2-5 79,0 4 89,-6-6 0,0 10 107,0 4 1,0-2 0,0 7-54,0 3 0,0 1 0,0 3-32,0-1 1,0 1-1,0-1 44,0 1-311,0-1 194,0-7 1,2 3 0,2-5 0,1 2-503,-1 4 0,0-1 129,2-1 1,-4 3 416,4-3 0,-4-4 0,-10 7 0,-2-5 0</inkml:trace>
  <inkml:trace contextRef="#ctx0" brushRef="#br0" timeOffset="2033">978 367 6779,'-10'0'738,"5"0"-553,10 0 0,-1 0-119,8 0 1,0 0-1,5 0-39,0 0 0,1 0 0,-1 0-19,1 0 1,-1 0 0,1 0-130,-1 0 1,1 0 0,-1 0-152,1 0 1,-7 0-1,-1 2-204,-2 4 1,0-5 475,-3 5 0,-3 4 0,6 0 0</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3:23.243"/>
    </inkml:context>
    <inkml:brush xml:id="br0">
      <inkml:brushProperty name="width" value="0.08571" units="cm"/>
      <inkml:brushProperty name="height" value="0.08571" units="cm"/>
    </inkml:brush>
  </inkml:definitions>
  <inkml:trace contextRef="#ctx0" brushRef="#br0">1 1 7138,'17'0'38,"0"0"1,-5 0 0,0 0 25,1 0 0,3 0-297,1 0 0,1 0-343,-1 0 409,-7 8 167,5-6 0,-13 13 0,6-5 0</inkml:trace>
  <inkml:trace contextRef="#ctx0" brushRef="#br0" timeOffset="421">35 158 7933,'2'10'-36,"4"-4"1,4-4 24,7-2 1,1 0-6,-1 0 1,-5 0-198,0 0 0,-1 0-326,7 0 1,-7 2 538,1 3 0,-8-3 0,4 6 0,-8-8 0</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3:20.530"/>
    </inkml:context>
    <inkml:brush xml:id="br0">
      <inkml:brushProperty name="width" value="0.08571" units="cm"/>
      <inkml:brushProperty name="height" value="0.08571" units="cm"/>
    </inkml:brush>
  </inkml:definitions>
  <inkml:trace contextRef="#ctx0" brushRef="#br0">315 18 6043,'0'-10'334,"0"2"-258,0 8 189,0 0-219,-8 0 11,6 0-21,-5 0 1,5 0 67,-4 0 1,2 0 25,-8 0 0,1 0-12,-7 0 0,1 0-101,-1 0 35,1 0-1,-1 8-29,9-6 1,-7 8 9,4-5 28,-3-3-201,5 14 184,-5-14-7,5 13 1,0-13-23,-5 14 6,5-14 10,0 13-59,-5-13 1,11 14 20,-8-5 144,8 5-121,-3-6 10,7 5 1,0-5 0,0 7 12,0 1 1,0-1-1,0 1-16,0-1 0,7-5 0,5-1-10,4 3 1,1-4-1,0-1-8,1-1 0,-6-2 1,-1-6-1,3 0-17,1 0 1,3 0 0,-1 0 10,1 0 1,-1 0 0,1 0 0,-3-2-5,-3-4 0,3 4 0,-3-5-34,4-1 0,1-2 23,0-7 1,-7 5 4,-4 0 1,-4 7 0,-4-5-19,-4 2 1,2 0 0,-7 4 0,-3-1-41,-1 1 1,-3 2 0,1 2-1,-1 0-81,1 0 0,-1 0 0,1 0 0,-1 2-74,1 4 1,-1-3 0,1 7 224,-1-2 0,9 5 0,-7-3 0,6 8 0</inkml:trace>
  <inkml:trace contextRef="#ctx0" brushRef="#br0" timeOffset="426">629 175 7980,'10'0'-1081,"-2"0"1624,-8 0-304,0 0 1,8 0-164,3 0 1,-1 0-1,2 0 1,-1-2-29,-1-4 0,5 4 1,-3-4-105,4 4 1,1 2 0,1 0-24,-1 0 0,0 0 0,1 0-235,-1 0 1,1 0-315,-1 0 0,-5 0 628,0 0 0,-9 0 0,5 0 0</inkml:trace>
  <inkml:trace contextRef="#ctx0" brushRef="#br0" timeOffset="849">769 0 6906,'0'10'372,"0"-2"-244,0-1-46,0 3 1,-2 0 0,-2-2 57,-2-1 1,1-3-39,5 8 1,0 0-134,0 5 1,2-1 0,1-3-1,3-1-1,-2 1 0,-2 3 0,-2 1-522,0 1 554,0-9-284,0 7 0,0-6 97,0-1 0,0 7-294,0-4 353,0 3 128,8-5 0,-6 5 0,6-5 0</inkml:trace>
  <inkml:trace contextRef="#ctx0" brushRef="#br0" timeOffset="1271">1153 35 7862,'8'-10'-347,"-6"-5"702,6 13-65,-8-6 0,0 10-110,0 4 0,0-2 0,0 7-34,0 3 0,0 2 1,0 1-136,0 1 0,0-1 1,0 0-248,0 1 0,2-3 0,2-1 0,1-2-124,-1 1 1,-2 3-1,0-1 1,2-1-619,2-2 978,0-9 0,1 13 0,3-6 0</inkml:trace>
  <inkml:trace contextRef="#ctx0" brushRef="#br0" timeOffset="1869">1503 35 6750,'-12'0'411,"0"0"0,6 0-318,-5 0 0,-1 8-64,-5 4 1,5-3-1,2 3 8,3 1 1,-5 3 0,6 1 32,2 1-152,-5-1 114,7-7 1,-6 6-4,8-5 0,0-1 0,0 2 19,0 1 1,0-3 0,2 0-9,4-3 0,-3 5 0,9-6-5,2-2 1,-5 0 0,3-1-32,2 3 1,1 0 0,3-6-5,-1 0 1,1 0 0,-1 0-22,0 0 0,1-2 86,-1-4 1,1 2-1,-3-7 33,-3-3 0,2 5 1,-9-3-37,-1-2 1,4-1 0,-2-3-42,-2 1 1,-2 5 0,-2 1-58,0-3 1,-2 0 0,-2 1 7,-2 1 0,-7 2 1,1-1-251,-4 5 1,-1 4-1,-1 2 1,1 0-7,-1 0 1,1 0-1,0 0-105,-1 0 0,1 0 389,-1 0 0,-7 8 0,-2 2 0</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3:29.282"/>
    </inkml:context>
    <inkml:brush xml:id="br0">
      <inkml:brushProperty name="width" value="0.08571" units="cm"/>
      <inkml:brushProperty name="height" value="0.08571" units="cm"/>
    </inkml:brush>
  </inkml:definitions>
  <inkml:trace contextRef="#ctx0" brushRef="#br0">122 141 6893,'2'-10'518,"4"4"-112,-4 4-32,6 2-254,-8 0-68,0 0-28,-8 0 1,-2 0-12,-7 0 0,-1 2 13,1 4 0,1-2 0,3 6 31,1-3-32,8 7-169,-4-4 177,1-1-58,5 7 1,-6-6-6,8 7 23,0 0 0,0-5 0,0 0 38,0 1 1,0 3 12,0 1 0,8 1 19,3-1-51,-3-7 1,8-2-24,-5-8 14,5 0 0,1 6 1,1-1 11,-1-1 1,1-2-1,-1-4 1,1-2 25,-1-1 0,1-1 0,-1 4-9,1-4 1,-1-2 0,-1-5-21,-5 1 1,3 6-1,-8-6 52,-3-1 0,-1-3-53,-2-1 0,0-1 0,0 1-28,0 0 1,-2 5 0,-3 2-84,-7 2 1,2 1 0,-1 3-27,-3-2 1,-1-6 0,-3 6 0,1 3-134,-1 1 1,1 2-1,-1 0 1,3 2-257,3 3 0,-3-3 515,3 4 0,-4 4 0,-1 0 0</inkml:trace>
  <inkml:trace contextRef="#ctx0" brushRef="#br0" timeOffset="357">559 245 6107,'-18'-17'0</inkml:trace>
  <inkml:trace contextRef="#ctx0" brushRef="#br0" timeOffset="830">838 88 7818,'-9'0'-602,"1"0"685,8 0 889,0 0-859,0 8 1,0-4 0,0 8-44,0 1 1,0-3 0,0 1-77,0 3 1,-2 2 0,-2 1-79,-2 1 1,0-1 0,6 0-296,0 1 1,0-1-208,0 1 1,0-1-81,0 1 666,0-9 0,0 7 0,0-6 0</inkml:trace>
  <inkml:trace contextRef="#ctx0" brushRef="#br0" timeOffset="1499">1083 193 6683,'-18'0'642,"9"0"-624,1 0 89,0 0 0,6-2-26,-4-4-93,4 4 0,4-11 0,4 7 51,6 2 0,-2 0 0,1 0 15,3-2 1,-5 1-1,3 5 1,2 0 1,-5 0-11,3 0 0,0 0-81,5 0 0,-5 7-64,-1 5 0,-7-2 6,2 1 0,-6 1 29,-6 6 0,2-1 0,-7-1 11,-3-5 1,4 5 0,-1-5 31,-3 5 0,5 1 54,-3 1 0,2-7 11,-1 1 1,3-6 83,8 6 187,0-9-109,0 5 0,8-8-82,3 0 1,5 0-1,1 0-38,1 0 0,-7 0 1,1 0-36,2 0 0,-5 0 0,3 0-73,1 0 1,-3 0-1,2 0-439,1 0 0,-3 0-779,2 0 348,-1 0 893,7 0 0,-8-8 0,-3-1 0</inkml:trace>
  <inkml:trace contextRef="#ctx0" brushRef="#br0" timeOffset="2112">1554 123 7112,'-9'12'193,"3"-1"1,4-5 60,2 6-61,0-8-84,0 4 0,2-8-47,4 0 0,-2 0 1,5 2-1,1 1-19,0 3 0,-5 0 1,7-6-1,2 0-23,1 0 0,-3 0 1,-1 0-1,3 0 1,2 0 0,1 0-13,1 0 0,-7 0-31,1 0 1,-6 2-22,5 4 1,-5 2-1,4 5-84,-2-1 1,-3-6-17,-5 5 1,6 1 32,0 5 0,0-5 0,-6 0 39,0 1 0,0-3 0,-2 0 5,-4-3 1,2 5 0,-7-6 72,-3-2 1,4 4-1,-1-3 23,-3-1 1,-1 4 0,-3-2-17,1-2 0,5-2 0,0 0-11,-1 3 1,-3-3 0,-1 4-143,-1-4 1,7-2-574,-1 0 713,0 0 0,3 0 0,-7 0 0,6 0 0</inkml:trace>
  <inkml:trace contextRef="#ctx0" brushRef="#br0" timeOffset="2816">1484 53 6160,'0'-9'940,"0"1"-753,0 8-43,0 0-143,8-8 1,-4 6-2,8-4 1,-6 4 0,3 0 67,-1-3 1,0 3-35,-2-4 0,3 4 10,9 2 1,-1 0-15,1 0 0,-1 0-17,1 0 1,-1 0-1,1 0-17,-1 0 0,-5 0-63,-1 0 1,-5 0-355,6 0 200,-8 0 1,3 2-85,-7 4 1,-1-4 304,-5 3 0,-4-3 0,-7 6 0,-1 2 0</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3:37.545"/>
    </inkml:context>
    <inkml:brush xml:id="br0">
      <inkml:brushProperty name="width" value="0.08571" units="cm"/>
      <inkml:brushProperty name="height" value="0.08571" units="cm"/>
    </inkml:brush>
  </inkml:definitions>
  <inkml:trace contextRef="#ctx0" brushRef="#br0">140 70 7380,'-10'-2'519,"4"-4"-475,4 4 1,1-5 11,-5 7 1,2 0 21,-8 0 0,6 0-16,-5 0 0,5 5 0,-4 3 1,2 2 0,-5-4 0,3 5 22,0 3 0,1-4 1,5 1-17,-2 3 0,0 1 0,6 3 16,0-1 0,0 1-92,0-1 39,0 1 0,0-1 1,2 1-20,4-1 0,-2-5 0,8-1-145,1 3 1,3-4 0,1-1-142,1-1 0,-1-2 0,0-6-151,1 0 0,-1 0 1,1 0-1,-1 0 424,1 0 0,7 0 0,-6-8 0,7-2 0</inkml:trace>
  <inkml:trace contextRef="#ctx0" brushRef="#br0" timeOffset="599">454 87 7818,'0'-11'841,"0"-1"-606,0 8 1,-6-1-158,1 10 1,-1-1 0,6 8-45,0 1 1,0 3-1,0 1-68,0 1 0,0-1 1,0 1-1,0-1-16,0 1 0,0-7 1,0 1-1,0 2 7,0 1 0,0-3 0,0-1-98,0 3 1,0-4-1,0 1-153,0 3 155,-8-6-35,6 7 467,-6-13-91,8 6-149,0-8 1,0-8-51,0-3 0,2-3 0,4 0 0,4 3-1,0-3 0,3 4 1,-5-1-1,2-3-8,3-1 0,3-1 0,1 3 1,1 1-4,-1-2 0,1 7 1,-1-1 68,0 0 0,1 6 1,-1-6 107,1 1 0,-1 5-107,1-4 1,-3 6-1,-1 4-32,-2 2 0,-7 5 0,5-3 0,-2 2-54,-4 3 0,-2-3 0,0 2 0,1 1-296,3 3 1,0 1-137,-6 1 0,0-1-177,0 1 0,-6-1 41,0 0 593,1-7 0,5-2 0,0-8 0</inkml:trace>
  <inkml:trace contextRef="#ctx0" brushRef="#br0" timeOffset="1050">926 262 7648,'17'0'326,"1"0"1,-1 0 0,1 0-340,-1 0 0,-5 0 0,-1 0 4,3 0 0,-4 0-21,1 0 1,-7-2 0,4-2 46,0-2 0,-6-1 17,4 1 6,-5-4 1,-2-5-47,-5 3 0,2 4 23,-8 8 1,1 0 0,-5 2-41,4 4 1,-3-2 0,5 8 4,0 1 0,-3 3 0,7 1 108,2 1 0,2-7 0,2 1 33,0 1 1,0 3-95,0 1 1,0 1 0,2-3-87,4-3 0,-4-2 1,6-6-165,-1 1 1,3 1 0,8-6-280,-1 0 1,1 0-1,-1 0-392,0 0 892,-7-7 0,6-3 0,-7-8 0</inkml:trace>
  <inkml:trace contextRef="#ctx0" brushRef="#br0" timeOffset="1620">611 18 7368,'12'0'225,"0"0"1,-1 0 0,7 0-106,-1 0 1,1 0 0,-1 0-38,1 0 0,-1 0 0,1 0 0,-1 0-11,1 0 0,-1 0 0,2 0 0,3 0-42,1 0 0,0 0 0,-5 0 1,-1 0-22,1 0 0,-1 0 0,1 0 6,-1 0 0,1-2 0,-1-2-31,1-2 1,-7 0-19,1 6-150,-1 0 1,1 6-458,0 0 1,-8 2 151,1-3 1,-3-1 488,-2 8 0,0-8 0,0 4 0</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3:47.598"/>
    </inkml:context>
    <inkml:brush xml:id="br0">
      <inkml:brushProperty name="width" value="0.08571" units="cm"/>
      <inkml:brushProperty name="height" value="0.08571" units="cm"/>
    </inkml:brush>
  </inkml:definitions>
  <inkml:trace contextRef="#ctx0" brushRef="#br0">245 193 7588,'12'0'116,"-3"-2"-71,-1-4 0,0 4 0,-4-6-36,2 0 1,-1 5 0,-3-7 23,4 2 1,-2-5-157,8 1 155,-9 4 0,5-7-10,-8 13 30,0-14-11,0 14-156,0-6 129,0 8-7,0 0 44,0 8 0,0 2-29,0 7 0,0 1 0,0-1-6,0 1 1,0-1 0,0 1 0,2-3 0,2-1-87,2-3 1,0-5 0,-6 6-172,0 2 0,6-5-184,-1 3 269,1-8 1,-6 5-277,0-3 432,0-4 0,0 14 0,0-7 0</inkml:trace>
  <inkml:trace contextRef="#ctx0" brushRef="#br0" timeOffset="301">210 402 7573,'8'-9'83,"-4"1"0,7 8 0,3 0 40,1 0 0,-3 0 1,0 0-175,1 0 1,-3 0 0,2 0-73,1 0 1,-3 0-186,2 0 1,-1 0 0,7 0-33,-1 0 0,-5 0 340,-1 0 0,1 8 0,6 1 0</inkml:trace>
  <inkml:trace contextRef="#ctx0" brushRef="#br0" timeOffset="701">821 245 6598,'10'0'660,"-2"0"0,-6 0-585,3 0 0,5 0-178,8 0 169,-1 0-34,-7 8 1,5-6-24,-3 4 10,4-4 24,1-2-269,-7 0 0,5 0 223,-5 0-22,0 0 36,5 0 1,-5 0-70,0 0-857,5 0 375,-13 0 260,14 0 280,-15-8 0,15 6 0,-6-6 0</inkml:trace>
  <inkml:trace contextRef="#ctx0" brushRef="#br0" timeOffset="991">926 140 7531,'0'12'455,"0"0"-370,0 1 0,0-3 0,0 2-89,0 1 1,0 3-1,-2 1 40,-4 1 1,4-1-1,-3 0-476,3 1 1,2-6 439,0-1 0,0 1 0,0 5 0</inkml:trace>
  <inkml:trace contextRef="#ctx0" brushRef="#br0" timeOffset="1530">1398 105 7774,'2'-11'-79,"3"-1"0,-3 6 0,6-3 184,0 1-185,-6-6 172,6 12-37,-8-5-52,0-1 0,1 6 1,3-6 61,2 0-43,0 6 98,-6-5 38,0 7-56,0 0 23,8 0 1,-6 7-68,3 5 0,-3 4 0,-2 1 0,2-1 23,4-5-227,-4 5 1,6-7-1,-8 9 1,2-1-984,4 1 327,-4-1 802,5 1 0,-14-1 0,-3 1 0</inkml:trace>
  <inkml:trace contextRef="#ctx0" brushRef="#br0" timeOffset="1825">1310 332 7166,'18'0'850,"-1"0"-730,1-7-107,-9 5 101,7-6 0,-6 8-102,7 0 1,1 0 0,-1 0-156,0 0 1,1 0-421,-1 0 1,1 0 562,-1 0 0,-7 8 0,-2 1 0</inkml:trace>
  <inkml:trace contextRef="#ctx0" brushRef="#br0" timeOffset="2956">18 682 5840,'-10'0'269,"2"0"1,10 0-96,4 0 1,-2 0-83,8 0 0,-1 0 0,7 0 24,-1 0 0,1-2 0,-1-2-36,1-2 0,5 0 0,0 6 0,-1 0-34,-3 0 0,4 0 0,3 0 1,1 0-33,4 0 0,-4 0 0,2 0 0,2-2-34,2-4 0,-2 5 0,0-5 0,2 4-9,-2 2 0,0 0 0,4 0 0,0 0 27,0 0 1,2-6-1,2 0 1,-1 2-9,-5 2 1,6 2 0,-8-2 0,0-2 18,2-1 1,-5-1-1,-1 6 1,0 0-8,0 0 1,-6 0-1,5-2 1,-3-2-2,0-2 1,0 0 0,-5 6 0,-1 0-2,1 0 0,-1 0 0,1 0 0,-1 0-1,1 0 0,-1 0 0,1 0 1,-1 0-2,1 0 1,-1 0-1,1 0 1,1 0 0,4 0 1,-3 0 0,3 0-1,-4 0 9,-1 0 0,-1 0 0,1 0-3,-1 0 1,1 0-1,-1 0 1,1 0 24,-1 0 1,0 0 0,1 0 21,-1 0 1,1 0-1,-1 0-39,1 0 1,-1 0 0,1 0 2,-1 0 0,1 0 0,-1 0 0,1 0 18,-1 0 1,-5 0 0,-1 0 11,3 0 1,1 0 0,3 0 19,-1 0 1,-5 0-65,0 0 1,-7 0-8,7 0 0,-8 2 0,4 2-67,0 2 1,-5 0-1004,9-6 1075,-8 0 0,4 8 0,-8 1 0</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3:51.557"/>
    </inkml:context>
    <inkml:brush xml:id="br0">
      <inkml:brushProperty name="width" value="0.08571" units="cm"/>
      <inkml:brushProperty name="height" value="0.08571" units="cm"/>
    </inkml:brush>
  </inkml:definitions>
  <inkml:trace contextRef="#ctx0" brushRef="#br0">18 36 6292,'-10'0'872,"2"0"-467,8 0 126,0 0-264,0 7 1,0-3-159,0 8 1,0-1 0,0 7-61,0-1 0,0 1 0,0-1-134,0 1 1,0-1-1,0 1 72,0-1 0,0-5 0,0-1-296,0 3 0,2-4-796,4 1 161,-4 1 944,6-2 0,0-3 0,1-7 0</inkml:trace>
  <inkml:trace contextRef="#ctx0" brushRef="#br0" timeOffset="581">280 88 7859,'0'-10'-669,"8"2"1043,-6 8-82,5 0-156,-7 0 1,0 2-49,0 4 1,0 4 0,0 7-86,0 1 1,0-1 0,2 1-5,4-1 0,-4-5 0,6-2-56,0-3 0,-5 5 54,9-6 1,-2 2 0,3-5 0,-1 3-22,2-2 0,-5-2 0,3-2-5,1 0 0,3-6 0,0-1 17,-5-3 1,3 4 0,-6-4 0,-1 1-21,1-1 1,4 4 0,-5-6 7,3-1 0,0-3 0,1-1 33,-5-1 1,2 7 331,-2-1 79,0 8-163,-6-4-172,0 8 1,0 8 0,0 4-96,0 3 1,0-3-1,0 0 1,0 1-151,0 3 0,0-5 0,0 1-318,0 2 1,0 1-263,0 3 0,2-3 740,3-3 0,-3 3 0,6-5 0</inkml:trace>
  <inkml:trace contextRef="#ctx0" brushRef="#br0" timeOffset="957">943 123 7398,'18'0'145,"-6"0"0,-1 0-113,3 0 0,1 0 0,3 0 0,-1 0-19,1 0 1,-7 0 0,1 0-82,2 0 1,-5 0 0,3 0 0,2 0-61,1 0 0,-3 0 0,-1 0-305,3 0 0,-4 0 433,1 0 0,-7 0 0,4 0 0,-8 0 0</inkml:trace>
  <inkml:trace contextRef="#ctx0" brushRef="#br0" timeOffset="1377">1101 53 7124,'-10'-10'454,"0"3"-177,4 7-172,4 0 0,-5 1-40,7 5 0,0-2 20,0 8 0,0-1-55,0 7 1,0-1 0,0 1-65,0-1 1,0-5 0,0 0-106,0 1 1,0 3-283,0 1 1,0 1-88,0-1 0,6-5 508,-1-1 0,1-7 0,-6 4 0</inkml:trace>
  <inkml:trace contextRef="#ctx0" brushRef="#br0" timeOffset="1847">1520 1 7585,'9'0'296,"-1"2"1,-8 3-169,0 7 0,0 4 0,0 1-119,0 0 1,0 1 0,0-1-118,0 1 0,0-1-113,0 1 0,0-1 0,0 1 1,0-1 1,0-5 0,0-1-688,0 3 907,8-6 0,2 7 0,7-5 0</inkml:trace>
  <inkml:trace contextRef="#ctx0" brushRef="#br0" timeOffset="2423">1852 53 7859,'0'-10'-615,"0"3"618,0 7 1,-2 0 0,-2 1 56,-2 5 0,-2-4 0,4 6 39,-1 0 0,-7 1-39,6 9 1,0-1-1,4 1-28,-4-1 0,5-5 0,-5 0-34,4 1 1,2 3 10,0 1 1,6 1-14,-1-1 0,9-5-5,-2-1 0,3-7 1,3 2-35,-1-4 1,1-2 0,-1 0 59,0 0 1,-1-2 0,-2-2 74,-3-2 0,1-7 15,5 1 1,-1-3 0,-3-1-13,-1 4 1,-8-3-1,4 3-41,-1-3 1,-5-3-1,4 1-43,-4-1 1,-2 7 0,0-1-66,0-1 1,-6 3-1,-1 0 1,-3 2 14,-4 4 0,5 3 1,-3 1-1,-2 0-226,-1 0 1,-3 0 0,-1 0 0,-2 0-612,-3 0 876,1 0 0,6 0 0,-1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5:30.272"/>
    </inkml:context>
    <inkml:brush xml:id="br0">
      <inkml:brushProperty name="width" value="0.17143" units="cm"/>
      <inkml:brushProperty name="height" value="0.17143" units="cm"/>
    </inkml:brush>
  </inkml:definitions>
  <inkml:trace contextRef="#ctx0" brushRef="#br0">245 140 8008,'-12'0'-884,"1"0"0,-1 0 1027,-6 0 66,9 0-66,-7 0-74,6 0 1,-5 2-40,3 4 1,-3-4 0,5 5 17,0 1 0,1-6 0,3 6-6,-6 0 1,3-6 0,-1 5 0,0-1 27,0 0 0,5 8-25,-7-3 0,8 5-23,-2 1 0,4 1-9,2-1 1,0-5-1,2-2 31,4-3 1,2 1 0,5-4-10,-1 2 1,0 0 0,5-6-17,1 0 0,-1 0 1,1 0-1,-1 0 2,0 0 1,1 0 0,-1-2-27,1-4 1,-1 4 0,1-6 0,-1 0 0,1 4 0,-1-5 0,-1-1 6,-5 0 1,3 5-1,-6-5 1,-1 0-13,1 0 0,-2 5 0,-6-7 4,0-2 1,0 5-15,0-3 0,-8 0-49,-3-5 1,-5 1-1,-1 5-65,-1 5 1,7 4 0,-1 2 0,-2 0-75,-1 0 1,3 0 0,1 2 207,-3 4 0,6-4 0,0 5 0</inkml:trace>
  <inkml:trace contextRef="#ctx0" brushRef="#br0" timeOffset="517">542 175 7767,'0'17'104,"0"-5"-120,0 0 0,6-1 0,1 7 30,3-1 0,-4 1 1,5-3-59,3-3 1,-4 1 26,1-7 1,1 6 29,5-6 0,-5 0 0,-2-8 0,-2-4 1,3 2 0,-3-8-6,2-1 1,-6-3-1,3 1 1,-1 1-75,0 2 1,2 1 0,-4-7-178,1 1 1,7-1 0,-6 1-722,-2-1 964,-2 9 0,5-7 0,3 7 0</inkml:trace>
  <inkml:trace contextRef="#ctx0" brushRef="#br0" timeOffset="1496">943 262 7998,'10'8'-572,"6"-6"1,-13 6 554,9-8 0,0 0 66,5 0 1,-5 0 46,0 0-96,-1 0 1,1 0 0,-2-2-25,-3-4 1,-1 2 22,-6-8 0,0 1 27,0-7 37,0 9-49,0 1 0,-8 8-19,-3 0 0,1 2 1,0 4 0,3 5 0,-5-1 0,4 0-2,-2-3 1,7 7 7,-3-2 1,4 3 26,2 3 0,6-7 1,1-1 7,3-2 1,0 0 0,3-5 0,-1 3 13,2-2 1,1-2 0,3-2 7,-1 0 0,0 0 0,1 0-26,-1 0 0,1-2 0,-1-2-30,1-2 0,-1-5 1,1 3-19,-1-2 1,1 1 0,-3-5-1,-1 4 0,-3 3 1,-5-7 0,4 2 7,-2-3 0,3-3-13,-5 1 0,0-1 14,-6 1 1,-2 7-28,-4 4 0,-3 4-74,-9 2 1,6 0 8,1 0 1,7 2-121,-2 4 217,4-4 1,4 6 57,4-8 1,4 0-1,7-2-16,1-4 0,-1 2 0,0-5 0,1 1 13,-1 4 1,1-4-1,-1 2 7,1 3 0,-7 1 0,1 2-27,2 0 0,-5 0 1,3 0-33,2 0 7,-7 0 0,7 2 15,-8 3 0,0 5 0,-6 7 19,0 1 1,0-6 0,0-1-21,0 3 1,0 1 0,0 3-10,0-1 0,0-5 0,0 0 13,0 1 0,1-5 0,3 0-34,2-1 0,8-3-86,-3 8 1,-1-8-178,2 2 1,-1-4 0,7-2-470,-1 0 739,1 0 0,7 0 0,2 0 0</inkml:trace>
  <inkml:trace contextRef="#ctx0" brushRef="#br0" timeOffset="1942">2288 123 6986,'-12'0'214,"1"0"0,5 0-166,-6 0 0,7 2 1,-7 1-22,-2 3 1,5 6-1,-3-6 1,0-1 26,3 3 1,-7 0 0,6 6 0,-1-3 2,-1 3 1,6-4 0,-3 1 27,1 3 1,-4 1-58,6 3 1,1-1-45,5 1 1,5-7 0,3-1-25,2-2 1,1-2-1,5-4 1,-2 1-147,-3 3 0,1 0 0,5-6-82,1 0 1,-1 0 0,1 0 0,-1 0-135,1 0 402,-1 0 0,1-8 0,-1-1 0</inkml:trace>
  <inkml:trace contextRef="#ctx0" brushRef="#br0" timeOffset="2554">2760 210 6798,'-12'0'55,"0"0"15,-1 0 1,3 0-1,-2 0 3,-1 0 0,3 0 1,-1 0 16,-3 0 0,-2 0 0,-1 2-40,-1 4 1,3-2 0,1 5-41,3-1 1,5 6 0,-4-3-16,2 5 1,3-5 0,5 1 20,0 2 0,0-5 0,2 3-15,3 2 1,-1-7-1,6 1 1,0-2-16,-1 0 0,3 0 0,5-6 11,1 0 1,-6 0 0,-1 0-8,3 0 0,1-8-20,3-4 0,-7-1 0,-1-1 4,-2 2 0,0 1 0,-4-7-30,1 1 0,1 5 0,-4 0 59,4-1 0,-4 3 86,4-1-31,-4 7 0,-2-2-3,0 12 0,0 3-76,0 9 0,0-1 0,2 1-211,3-1 1,-1-5 18,8-1 1,0-5-1,5 4 1,1-2 212,-1-4 0,0-2 0,1-2 0</inkml:trace>
  <inkml:trace contextRef="#ctx0" brushRef="#br0" timeOffset="3081">3301 123 7847,'0'-10'-997,"-2"2"963,-4 8 0,-3 0 100,-9 0 1,1 0-56,-1 0 1,7 6 0,-1 0 0,0 0 16,3 1 0,-7-5 0,4 6 7,-3 0 1,-3 0-1,3 5 11,3-1 1,3-6-17,3 5-18,4-7 1,-4 6-2,12-4 0,-2-4 0,7 3-12,3-3 1,1-2 0,3 0 0,-1 2-1,1 4 1,-1-4 0,1 4 3,-1-4 0,-5 4 0,-1 1-9,3 3 0,-4 0 0,-1 3 0,-1-1 0,4-6 23,-6 5 1,0 1 0,-6 6 0,-6-7 1,-2-1-1,-2-2 25,-3-4 1,-3 3-1,-1-1-27,-1-2 0,1-2 0,-1-2 1,1 2-19,-1 4 1,7-4 0,-1 4-130,-2-5 1,5-1 21,-3 0 0,8-1-656,-2-5 765,4-4 0,10-7 0,2-1 0</inkml:trace>
  <inkml:trace contextRef="#ctx0" brushRef="#br0" timeOffset="3567">3580 0 6693,'10'2'381,"-4"4"0,-4-2-308,-2 8 0,-2-1 1,-2 7-55,-2-1 1,0 1 0,6-1 22,0 1 0,0-1 1,0 0 23,0 1 0,0-1 0,0 1 19,0-1 0,0 1 1,0-1-43,0 1 0,2-7 0,2 1 21,2 2 0,2-1 1,-4 1-126,2-3 0,1-5-42,-1 6 0,2-6-64,4 5 1,3-7-178,-3 2 1,-3-4-24,3-2 1,0 0 138,5 0 1,-1-2 227,-5-4 0,5-3 0,-6-9 0</inkml:trace>
  <inkml:trace contextRef="#ctx0" brushRef="#br0" timeOffset="4012">3580 192 7445,'12'0'122,"0"0"1,-6 0 0,5 0 0,3 0-112,1 0 1,-3-5 0,0-1-87,1 2 0,3 2 0,1 2-21,1 0 1,-1 0 0,1 0-40,-1 0 1,1 0-111,-1 0 1,-5 0-213,-1 0 78,-7 0 379,4 0 0,-8 0 0,0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04.093"/>
    </inkml:context>
    <inkml:brush xml:id="br0">
      <inkml:brushProperty name="width" value="0.08571" units="cm"/>
      <inkml:brushProperty name="height" value="0.08571" units="cm"/>
      <inkml:brushProperty name="color" value="#E71224"/>
    </inkml:brush>
  </inkml:definitions>
  <inkml:trace contextRef="#ctx0" brushRef="#br0">1 88 7191,'0'17'72,"0"1"0,0-7 1,0 1-1,0 2-25,0 1 0,0-3 0,2-2 32,4-3 1,-2 5-33,7-6 1,1 5-37,5-5 0,1 0 1,-1-6-15,1 0 0,-1 0-43,1 0 0,-1-2 1,1-4-41,-1-5 0,-1 1 1,-3 0-1,-3 1 52,-2-1 1,-1 6 0,-3-4 5,2 0 0,0 5 35,-6-9-11,0 8-13,0-4 1,0 10 9,0 4 1,0-2 0,0 8 49,0 1 0,2 1 0,2-1 0,3-3 23,3-2 0,2 3 1,5-3-4,1 2 0,-1-6 0,1 2 0,-1-4 3,1-2 0,-1 0 0,0 0 1,1 0-9,-1 0 1,1-6 0,-1-2-23,1-2 0,-3-1 1,-1-7-64,-2 1 0,-9-1 0,3 1 1,-4-1 15,-2 1 0,0-1 1,0 1-127,0-1 0,-6 1 1,-1 1-64,-3 5 0,-2-3 0,-5 8-77,-1 3 0,1 1-96,-1 2 1,3 2 372,3 3 0,-3-3 0,5 6 0</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3:55.126"/>
    </inkml:context>
    <inkml:brush xml:id="br0">
      <inkml:brushProperty name="width" value="0.08571" units="cm"/>
      <inkml:brushProperty name="height" value="0.08571" units="cm"/>
    </inkml:brush>
  </inkml:definitions>
  <inkml:trace contextRef="#ctx0" brushRef="#br0">1 123 7635,'11'0'-208,"1"0"0,-6 0 0,6 0 256,1 0 1,-3 0-132,1 0 0,1 0-672,6 0 755,-9 0 0,7 8 0,-7 1 0</inkml:trace>
  <inkml:trace contextRef="#ctx0" brushRef="#br0" timeOffset="308">18 297 7506,'12'6'106,"0"0"0,-1 0-56,7-6 1,-3 2-1,-1 2-1095,-3 2 1045,1-1 0,5 3 0,1 2 0</inkml:trace>
  <inkml:trace contextRef="#ctx0" brushRef="#br0" timeOffset="970">822 88 6681,'0'-10'436,"-2"2"-378,-4 8 0,-4 0 0,-7 0-5,-1 0 1,7 0 0,-1 0-1,0 2 0,3 4 1,-7-4-1,4 6-8,-3 0 1,-3 1-1,3 9-46,3-1 1,3-5 0,5 0 0,-2 1-37,2 3 1,2 1 0,2 1 25,0-1 0,2-5 0,2-1 0,4 1 35,1-2 0,-3 3 0,6-7 0,1 0-20,3 2 1,-4-6-1,-1 3 1,3-3 6,1-2 0,3 0 0,-1 0 0,1 0 24,-1 0 0,-5 0 1,-1 0-1,3 0 0,2-5 0,1-3-5,0-2 0,1-2 0,-3-5-8,-3 0 0,2 5 0,-9 0 0,-1-1-19,-2-3 1,-2-1 0,0-1-19,0 1 1,0-1-1,0 1-36,0-1 1,-2 3-1,-3 1-21,-7 3 1,2 7-1,-1-2-76,-3 4 0,4 2 0,-1 0 0,-3 0-248,-1 0 0,-3 2-269,1 4 665,7-4 0,-6 13 0,7-5 0</inkml:trace>
  <inkml:trace contextRef="#ctx0" brushRef="#br0" timeOffset="1256">1153 228 7859,'10'0'561,"0"0"38,-4 0-758,-4 0 0,7 0-917,-3 0 1076,-4 0 0,6-8 0,-8-2 0</inkml:trace>
  <inkml:trace contextRef="#ctx0" brushRef="#br0" timeOffset="2186">1642 70 6771,'-17'2'321,"-1"4"1,1-2-187,0 8 1,-1-1-67,1 7 0,7-1 0,4 1-68,4-1 0,2-5 0,0-1-23,0 3 1,0 2-1,2 1-15,4 1 0,-2-7 73,7 1 1,1-6 0,6 3 0,-1-1-6,0-4 0,1-2 0,-1-2-21,1 0 0,-1 0 0,1 0-9,-1 0 0,-5 0 0,0 0 1,-1-2 51,-1-4 1,5 2 7,-3-7 1,-2-1-1,-1-5-30,-1-1 0,-2 1 0,-6-1-41,0 1 1,0-1-1,0 1-12,0-1 1,0 7-1,0-1 1,-2 0-86,-4 3 0,2-1 1,-7 6-54,-3-2 0,-1 0 1,-3 6-1,1 0-58,-1 0 0,1 0 0,-1 0 218,1 0 0,7 8 0,-5-6 0,5 6 0</inkml:trace>
  <inkml:trace contextRef="#ctx0" brushRef="#br0" timeOffset="3086">2306 88 6618,'0'-18'351,"-2"3"-335,-4 3 1,2-1 0,-7 7-25,-3 2 1,-1 2 0,-3 2 0,1 0-18,-1 0 0,1 0 1,-1 0-1,1 0 73,-1 0 1,1 2 17,-1 4 1,3-2-1,1 5 1,5 1 5,1 0 1,2-4-41,6 5 0,0 1-15,0 5 0,2-5 14,4 0 1,4-8 0,5 3 21,-3 1 0,3-6 0,-3 4 0,3-4 54,3-2 1,-1 0 0,1 2-28,-1 4 1,1-5-17,-1 5 0,1-4 0,-3 0 6,-3 4 1,3-2-124,-3 7 1,2 1-52,-3 6 1,3-1-88,-8 1 1,-1-1 56,-5 0 0,0 1 54,0-1 0,-1 1 0,-5-3 46,-6-3 1,2 2 0,-1-9 0,-1 1 26,2 2 1,-5-6 30,3 4 1,-3-4-39,-3-2 1,1 0 0,1-2 8,5-4 1,-3 2 0,6-6-27,-1 3 1,-1-7-1,-4 2 8,3-3 0,5 3 0,-4 1 70,2-3 1,2 4 0,6-1 67,0-3 0,2 4-39,4-1 1,-2 5 0,8-4-18,1 2 0,3-3 0,-1 3-44,-3-2 1,4 6-1,-7-3-31,1-1 1,4 4 0,-7-6-220,3 3 1,-6-1-283,2 2-207,-4-4 724,5-7 0,-5 7 0,6 2 0</inkml:trace>
  <inkml:trace contextRef="#ctx0" brushRef="#br0" timeOffset="3803">2533 88 7035,'10'-10'583,"5"-3"-449,-3 7 1,-2 0-75,1 6 0,1 0 0,5 0-32,1 0 1,-6 0 0,-1 0-46,3 0 1,1 0 0,1 2 5,-5 4 1,-1-4-1,-6 5-57,2 1 0,0-4 0,-6 8-34,0 1 0,0-3 0,0 2-20,0 1 1,-8 3 74,-4 1 0,-3-1 0,-3-5 0,1-3-22,-1 0 1,7-6 0,-1 6 60,-2-1 1,5-5-21,-3 4 41,8-4 1,-2-2-14,12 0 0,4 0 81,7 0 0,1-2 37,-1-4 1,-5 4-1,0-3-9,1 3 0,-3 2-17,2 0 1,-7 2-59,7 3 1,0 3-1,3 6-72,-3-3 0,-4-5 0,-6 4-14,3-2 1,-3 5-2,4-1 1,-4 3 32,-2 3 0,-2-8 1,-2-3 65,-2 1 1,-7-6 0,1 4-48,-3-4 1,-3-2-1,1 2-129,-1 4 1,1-5 0,-1 5-132,1-4 220,7-2 0,-5 0-260,3 0-365,4 0 666,0-8 0,8-1 0,0-9 0</inkml:trace>
  <inkml:trace contextRef="#ctx0" brushRef="#br0" timeOffset="4724">2987 35 7099,'2'-9'176,"4"3"1,-4 2 0,6 0 0,-1-2-96,5 3 1,-2 1 0,1 2 16,3 0 0,1 0 0,3 0-47,-1 0 0,-5 0 1,0 0-43,1 0 1,3 0-63,1 0 1,-5 5 0,-2 3-45,-3 2 0,-1-4 0,-6 5 20,0 3 1,0-4-1,-2 1 11,-4 3 0,3-4 1,-9 1 0,-2 3 1,-1-5 41,-3 3 0,1-6 1,-1 4-19,1-3 1,5 5-41,1-6 82,7 0 20,-4-6 0,10 0 0,4 0 17,5 0 1,-1 0 0,2-2 0,1-2 37,3-2 1,-4 0-1,-1 6 115,3 0 1,-5 0-54,3 0 1,-2 2 0,3 2-75,-1 2 1,-6 5 0,5-3-92,3 2 1,-6-4-63,-2 5 39,3 1 1,-7 0-1,4-1-9,-4 3 0,-2-4 1,0 1-53,0 3 1,-2-4-1,-2 1 47,-2 3 0,-7-5 1,1 1 64,-3-2 0,3 4 1,0-7-1,1 1-31,1 2 1,-5-6-1,3 4 80,-4-4 0,-1 0-14,-1 3 1,1-3-1,-1 4-31,1-4 0,5-2-1,1 0-21,-1 0 0,-5 0-543,-1 0-68,8 0 628,-5 0 0,13 0 0,-6 0 0</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04.197"/>
    </inkml:context>
    <inkml:brush xml:id="br0">
      <inkml:brushProperty name="width" value="0.08571" units="cm"/>
      <inkml:brushProperty name="height" value="0.08571" units="cm"/>
    </inkml:brush>
  </inkml:definitions>
  <inkml:trace contextRef="#ctx0" brushRef="#br0">1 88 8785,'17'0'166,"-7"0"-170,-3 0 0,-5 0 1,4 0 75,-4-8-91,6 6 0,-2-8 50,0 5 4,-1 3-1,3-6-17,-6 8 23,6-8-116,0 6 1,-6-8 132,3 5-13,-3 3-46,6-14 18,-6 14 1,6-6 37,-8 8 59,0 0 0,0 8-123,0 4 17,0 3 0,6-3 0,-1 0 1,-1 1-78,-2 3 1,0 1-1,2 1-73,2-1 1,0 1 0,-6-1-124,0 1 0,0-1 1,0 0-364,0 1 0,0-1 256,0 1 1,0-6 372,0-1 0,0-7 0,-8 12 0,-2-7 0</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04.367"/>
    </inkml:context>
    <inkml:brush xml:id="br0">
      <inkml:brushProperty name="width" value="0.08571" units="cm"/>
      <inkml:brushProperty name="height" value="0.08571" units="cm"/>
    </inkml:brush>
  </inkml:definitions>
  <inkml:trace contextRef="#ctx0" brushRef="#br0">0 1 7592,'8'9'520,"-4"-1"-446,7-8 0,-5 0 1,6 0-1,1 0-146,3 0 1,1 0-1,1 0 1,-1 0-164,1 0 0,-1 0 0,1 0-247,-1 0 0,-5 0 482,-1 0 0,1-8 0,6-1 0</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04.751"/>
    </inkml:context>
    <inkml:brush xml:id="br0">
      <inkml:brushProperty name="width" value="0.08571" units="cm"/>
      <inkml:brushProperty name="height" value="0.08571" units="cm"/>
    </inkml:brush>
  </inkml:definitions>
  <inkml:trace contextRef="#ctx0" brushRef="#br0">0 1 8224,'18'0'101,"-8"0"1,5 0-90,-3 0 0,3 0 1,3 0-85,-1 0 0,1 6 0,-1 0-101,1-3 1,-7-1 0,1-2-302,1 0 0,-3 0-383,2 0 857,-8 0 0,11 0 0,-5 0 0</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05.029"/>
    </inkml:context>
    <inkml:brush xml:id="br0">
      <inkml:brushProperty name="width" value="0.08571" units="cm"/>
      <inkml:brushProperty name="height" value="0.08571" units="cm"/>
    </inkml:brush>
  </inkml:definitions>
  <inkml:trace contextRef="#ctx0" brushRef="#br0">1 1 8220,'0'11'151,"0"1"1,0-1 0,0 7-259,0-1 1,0-5 0,0 0-287,0 1 1,0 3 0,0 1 15,0 1 377,0-9 0,0 7 0,0-6 0</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05.567"/>
    </inkml:context>
    <inkml:brush xml:id="br0">
      <inkml:brushProperty name="width" value="0.08571" units="cm"/>
      <inkml:brushProperty name="height" value="0.08571" units="cm"/>
    </inkml:brush>
  </inkml:definitions>
  <inkml:trace contextRef="#ctx0" brushRef="#br0">0 71 7379,'18'-18'401,"-9"7"-293,-3-1 0,2 6-63,-2-5 1,2 7-129,-3-2 68,-3 4 1,8 2 54,-4 0 1,-4 2 6,4 4 1,-4-2 0,-2 7 0,0 3-26,0 1 0,0-3 0,0 0-48,0 1 0,0 3 1,0 3-1,2 2-120,3 3 1,-3-1 0,4-6-135,-4 1 0,-2-1-522,0 1 802,0-1 0,8 1 0,2-1 0</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05.825"/>
    </inkml:context>
    <inkml:brush xml:id="br0">
      <inkml:brushProperty name="width" value="0.08571" units="cm"/>
      <inkml:brushProperty name="height" value="0.08571" units="cm"/>
    </inkml:brush>
  </inkml:definitions>
  <inkml:trace contextRef="#ctx0" brushRef="#br0">0 1 8408,'18'0'29,"-1"0"0,1 0 0,-1 0-30,1 0 0,-7 0 1,1 0-1,2 0-14,1 0 1,-3 0 0,-1 0 14,3 0 0,1 0 0,3 0 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06.822"/>
    </inkml:context>
    <inkml:brush xml:id="br0">
      <inkml:brushProperty name="width" value="0.08571" units="cm"/>
      <inkml:brushProperty name="height" value="0.08571" units="cm"/>
    </inkml:brush>
  </inkml:definitions>
  <inkml:trace contextRef="#ctx0" brushRef="#br0">1 18 7838,'12'0'-580,"-1"0"1,-5 0 721,6 0 1,-6 0-35,5 0 0,1 0-113,5 0 0,1 0 0,-1 0 21,1 0 1,-1 0 0,1 0 0,1 0 18,4 0 1,-3 0 0,5 0 0,-2 0 13,1 0 0,1 0 0,-4 0 0,4 0-25,2 0 0,1 0 0,1 0 0,-4 0-20,0 0 0,-3 0 0,5 0 1,0 0-11,0 0 1,-4 0 0,5 0 0,-1 0-4,0 0 1,-4 0-1,4 0 1,0 0 7,1 0 0,-5 0 1,6 0-1,0 0-20,-2 0 1,4-5 0,-5-1 0,1 2 28,4 2 0,-4 2 0,2 0 1,0 0 36,-2 0 0,4 0 0,-7 0 0,-3 0 54,-2 0 1,5 0 0,-1 0-1,-2 0-67,-1 0 0,-3 0 1,1 0-1,-1 0-44,1 0 0,-1 0 0,1 0-188,-1 0 1,0 0-565,1 0-280,-1 8 1044,-7-6 0,-10 13 0,-10-5 0</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07.518"/>
    </inkml:context>
    <inkml:brush xml:id="br0">
      <inkml:brushProperty name="width" value="0.08571" units="cm"/>
      <inkml:brushProperty name="height" value="0.08571" units="cm"/>
    </inkml:brush>
  </inkml:definitions>
  <inkml:trace contextRef="#ctx0" brushRef="#br0">210 1 6576,'-12'0'-58,"1"0"290,-3 0 0,4 6 0,-1 0-134,-3-3 1,4-1 0,1 0 8,1 4 1,-4-2-17,6 8 0,-5-7 0,5 7-71,2 2 0,-4 1 0,1 3-67,-3-1 1,6-5 0,-4-1 0,2 3 11,1 2 0,-3 1 22,2 0 0,4 1 0,-4-1 1,4 1 6,2-1 0,0 1 3,0-1 1,6-5-1,2-2 1,2-3-11,3-3 1,-3-2-1,2-2 1,1 0-30,3 0 1,1 0 0,1 0 0,-1 0 23,1 0 1,-1-6 0,0 1-6,1 1 0,-6-4 0,-3 0 104,-1-2 1,0 5 33,-2-7 1,-4 0-64,3-5 0,-10 7 0,-5 2-38,0 1 1,-5 5 0,3-4-175,-4 4 1,-1 2-1,0 0 1,-1 0 3,1 0 0,-1 2 1,1 2-234,-1 2 0,7 1 389,-1-1 0,0 4 0,-5 7 0</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07.924"/>
    </inkml:context>
    <inkml:brush xml:id="br0">
      <inkml:brushProperty name="width" value="0.08571" units="cm"/>
      <inkml:brushProperty name="height" value="0.08571" units="cm"/>
    </inkml:brush>
  </inkml:definitions>
  <inkml:trace contextRef="#ctx0" brushRef="#br0">0 18 7474,'12'0'413,"0"0"-313,1 0 0,3 0 0,1 0 1,1-2-24,-1-4 1,1 4 0,-1-3-144,1 3 1,-1 2 0,0 0-248,1 0 0,-6 0-305,-1 0 309,1 0 309,-2 0 0,-3 0 0,-7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04.685"/>
    </inkml:context>
    <inkml:brush xml:id="br0">
      <inkml:brushProperty name="width" value="0.08571" units="cm"/>
      <inkml:brushProperty name="height" value="0.08571" units="cm"/>
      <inkml:brushProperty name="color" value="#E71224"/>
    </inkml:brush>
  </inkml:definitions>
  <inkml:trace contextRef="#ctx0" brushRef="#br0">335 35 7157,'-12'0'-459,"2"-2"595,2-4 1,-6 4-23,2-4 1,-3-1-1,-3 1-67,1 2 0,-1 2 0,1 2 0,-1 0-9,1 0 1,-6 0 0,-1 2 0,2 2-47,3 2 0,3 7 0,2-3 0,3 2 1,-3-1 0,6 1 1,3 5 34,3 1 1,2-1-1,0 1 45,0-1 0,2-5 0,3-2-38,7-3 0,4 5 0,1-6 0,1-2-27,-1-2 1,1-2-1,0 0 1,-1 0-29,1 0 1,-1-2 0,1-2 19,-1-2 0,1-8 0,-3 3-124,-3-5 0,3-1 0,-5-1 63,0 1 1,0 1 0,-6 3 56,2 1 265,0 0-184,-6 3 1,0 3-23,0 12 0,0-2 0,0 7-38,0 3 1,0 1 0,0 3-57,0-1 1,6-5 0,0 0-102,-2 1 0,-1-5 1,1 0-1,4-2-373,2-1 1,-4 1 512,5-6 0,1 8 0,5 2 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08.284"/>
    </inkml:context>
    <inkml:brush xml:id="br0">
      <inkml:brushProperty name="width" value="0.08571" units="cm"/>
      <inkml:brushProperty name="height" value="0.08571" units="cm"/>
    </inkml:brush>
  </inkml:definitions>
  <inkml:trace contextRef="#ctx0" brushRef="#br0">1 1 8423,'0'17'109,"0"-5"0,0-1-46,0 3 1,0 2 0,0 1-195,0 0 1,0 1-85,0-1 0,0 1-423,0-1 0,0-5 217,0 0 0,5-7 421,1 7 0,8-8 0,-4 4 0</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08.726"/>
    </inkml:context>
    <inkml:brush xml:id="br0">
      <inkml:brushProperty name="width" value="0.08571" units="cm"/>
      <inkml:brushProperty name="height" value="0.08571" units="cm"/>
    </inkml:brush>
  </inkml:definitions>
  <inkml:trace contextRef="#ctx0" brushRef="#br0">1 1 7932,'9'0'834,"-1"0"-647,-8 0 0,0 8-88,0 3 0,0 5 0,-2-1 0,-2-1-86,-1-2 0,-1-1 0,6 7 42,0-1 1,0 1-1,0-1-477,0 0 0,0 1 0,0-1-144,0 1 1,2-6 40,3-1 0,-1-5 525,8 6 0,-8-8 0,4 3 0</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09.314"/>
    </inkml:context>
    <inkml:brush xml:id="br0">
      <inkml:brushProperty name="width" value="0.08571" units="cm"/>
      <inkml:brushProperty name="height" value="0.08571" units="cm"/>
    </inkml:brush>
  </inkml:definitions>
  <inkml:trace contextRef="#ctx0" brushRef="#br0">122 18 6261,'-1'-10'752,"-5"4"0,2 4-698,-8 2 0,6 6 0,-5 0 82,-3-2-202,6-2 99,1 6 0,1-5 1,-2 7-1,0 0 0,1 0 1,1 1 31,-2-1 1,6 5-8,-4-3-105,4 4 1,2 1 44,0 0 1,0 1 9,0-1 0,2-1 1,2-2 3,2-3 0,7-7-16,-1 2 0,4-2 1,1 0-46,1 1 1,-1 1 0,0-6-98,1 0 0,-1 0 127,1 0 0,-3-2 0,-1-2 27,-2-1 0,-7-7 0,5 4 80,-2-1 1,-2-3 0,-4-6-21,3 1 0,-3-1 0,4 1 0,-4 0-53,-2-1 1,0 1 0,-2 1-1,-2 3 5,-1 1 0,-9 2 1,2-1-1,-3 3-201,-3 0 0,1 6 0,-1-4 0,1 4-105,-1 2 1,1 0 0,0 0 0,-1 0-575,1 0 860,-1 8 0,1-6 0,-1 6 0</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09.950"/>
    </inkml:context>
    <inkml:brush xml:id="br0">
      <inkml:brushProperty name="width" value="0.08571" units="cm"/>
      <inkml:brushProperty name="height" value="0.08571" units="cm"/>
    </inkml:brush>
  </inkml:definitions>
  <inkml:trace contextRef="#ctx0" brushRef="#br0">1 402 7803,'0'-9'-109,"8"1"1,1 8 149,9 0 1,-7 0-90,1 0 0,-6 0-242,5 0 1,-5 0-234,6 0 133,-8 0 390,11 0 0,-13 8 0,6 1 0</inkml:trace>
  <inkml:trace contextRef="#ctx0" brushRef="#br0" timeOffset="343">18 560 7139,'18'0'286,"-7"0"-170,1 0 0,-6 5 26,5 1 0,-5 0-486,6-6-627,-8 8 971,11-6 0,-13 13 0,6-5 0</inkml:trace>
  <inkml:trace contextRef="#ctx0" brushRef="#br0" timeOffset="4501">839 175 6553,'-12'0'124,"1"0"0,5 0-25,-6 0 1,7 0 17,-7 0 0,6 0-3,-6 0 1,7 6-67,-7 0 0,0 8 2,-5-3 0,5 3 0,2-1 0,1-3-126,-1-2 0,6 5 72,-2-1 1,4 4 54,2 1 1,2-1-1,2-3 36,2-1 1,8-2 0,-5 3-8,1-1 1,6-8-55,-5 1 1,5-3-1,1-2-11,1 0 1,-1 0 0,1 0-15,-1 0 0,-1-2 0,-3-1 1,-1-5-7,1-2 1,-3 4 0,0-5 44,-2-3 0,-1 4 0,-3-1 10,2-3 0,0 4 0,-6-1-25,0-3 0,-2 1 1,-2-1-66,-2 2 0,-7 9 0,3-5 0,-2 2-68,1 0 1,1-2 0,-4 4 0,3-1-114,-3 1 1,4 2 0,-1 2-132,-3 0 1,-1 0-286,-3 0 637,9 0 0,1 0 0,8 0 0</inkml:trace>
  <inkml:trace contextRef="#ctx0" brushRef="#br0" timeOffset="4823">1258 298 7864,'10'0'97,"0"0"-476,-5 0-663,-3 0 1042,6 0 0,-8 0 0,0 0 0</inkml:trace>
  <inkml:trace contextRef="#ctx0" brushRef="#br0" timeOffset="5318">1608 123 7546,'0'-10'418,"0"2"64,0 8-26,0 0-353,0 8 1,0-4 0,0 8-52,0 1 1,0 3-1,0 1 1,0 1-34,0-1 1,0-5 0,0 0 0,0 1-163,0 3 1,0 1-1,0 1-103,0-1 0,0 1-232,0-1 1,0 0-586,0 1 1063,7-8 0,3 5 0,7-5 0</inkml:trace>
  <inkml:trace contextRef="#ctx0" brushRef="#br0" timeOffset="5976">1887 210 7984,'-10'0'-1013,"1"0"1028,3 0 0,2 0 102,-8 0-19,8 0 3,-3-7-81,7-3 1,0-2-1,1 2 28,5 3 1,4 1-1,7 6 4,1 0 0,-6 0 1,-1 0-14,3 0 1,-4 0-39,1 0 1,-7 2 0,4 2 0,-2 3-36,-1 3 0,1-4 7,-6 6 1,-2-1 0,-3 7 0,3-7 0,-6 1 0,0 0 0,-2-1 21,1 1 0,-5-6 1,6 5 2,-1 3 0,-1-4 1,-2 1 15,6 3 1,-1-4 167,1 1 42,0-7-31,6 4-114,0-8 0,2 0 0,4 0-27,5 0 0,5 0-29,1 0 0,1 0 0,-1 0 12,1 0 1,-1 0-85,1 0 0,-1 0-153,1 0 1,-7 0-1,-1 2-463,-2 4 1,0-4 664,-3 3 0,5 5 0,8 0 0</inkml:trace>
  <inkml:trace contextRef="#ctx0" brushRef="#br0" timeOffset="6607">2289 105 7070,'-2'12'70,"-4"0"1,4-1 49,-4 7 1,4-6 25,2-1 14,0-7 1,2 4-76,4-8 1,-2 0-1,7 0-16,3 0 1,-4 0-1,1 0 31,3 0 0,1 0-36,3 0 1,-1 0-39,1 0 0,-1 0-32,1 0 0,-1 2-13,1 4 0,-3-3 0,-1 9-76,-3 2 1,-5-5-13,6 3 0,-8 0-14,2 5 0,-4 1 99,-2-1 0,-2-5 1,-4-3-7,-6-1 0,-3 4 0,-3-4 71,1 1 0,-1-5 0,1 2-61,-1-4 0,1 4 1,-1 0-48,1-3 0,5-1 0,1-2-125,-3 0 1,4 0 0,-1 0-120,-3 0 1,4 0-311,-1 0 619,7 0 0,-12 0 0,7 0 0</inkml:trace>
  <inkml:trace contextRef="#ctx0" brushRef="#br0" timeOffset="7252">2219 53 6046,'0'-12'762,"0"1"-676,0 7-54,0-4 128,0 8 91,0 0-77,8 0 0,-5-6-70,9 1 1,-6-1 19,6 6 1,-7 0-132,7 0 1,-6 0 0,5 0 38,3 0 1,-4 0 0,1 0 46,3 0-43,-6 0-12,7 0 9,-5 0-2,0 0 2,5 0-26,-13 0 17,14 0 3,-7 0 1,3 0-4,0 0-49,-8 0-37,11 0-210,-13 0-258,6 0 142,-8 0-620,0 0 1008,-8 0 0,6 0 0,-6 0 0</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19.372"/>
    </inkml:context>
    <inkml:brush xml:id="br0">
      <inkml:brushProperty name="width" value="0.08571" units="cm"/>
      <inkml:brushProperty name="height" value="0.08571" units="cm"/>
    </inkml:brush>
  </inkml:definitions>
  <inkml:trace contextRef="#ctx0" brushRef="#br0">35 18 7151,'-10'-2'68,"5"-4"0,1 5 52,-2-5 1,4 6 28,-4 6 1,4-3 1,2 9 1,0 0-41,0 5 1,2 1 0,2-1-1,2 1-7,-2-1 1,-2 2 0,-2 3-97,0 1 1,5 0 0,1-5-63,-2-1 0,-2 7 1,-2-1-1,0-2 1,0-1 28,0-3 0,0 0 1,0 1-244,0-1 0,0 1 1,-2-1-8,-4 1 1,4-1-85,-3 1 0,3-7-200,2 1 559,0-8 0,-8-4 0,-2-10 0</inkml:trace>
  <inkml:trace contextRef="#ctx0" brushRef="#br0" timeOffset="402">18 158 7941,'0'-10'-778,"0"1"0,0 3 990,0-6 1,0 2 0,2 1-94,3 1 1,-1 2 0,6 4 0,0-2-1,-1-2 1,-3 1 0,6 5-29,1 0 1,3 0 0,1 0 0,1 0 13,-1 0 1,1 0 0,-1 0-77,1 0 1,-1 0-1,1 0 1,-3 2-7,-3 3 1,1-1 0,-5 6 0,0 0-193,0-1 1,-1-3 0,-3 6 106,2 1 1,0-3-1,-6 2 41,0 1 1,-2 3 0,-4-1 3,-5-3 1,1 2 0,-2-7 0,-1 1-16,-3 0 0,-1-2 1,-1-4-1,1 2-78,-1 1 0,1 1 0,-1-6 0,3 2-233,3 4 1,-3-4-381,3 4 723,4-4 0,8-10 0,10-2 0</inkml:trace>
  <inkml:trace contextRef="#ctx0" brushRef="#br0" timeOffset="972">716 71 6460,'-11'0'326,"-1"0"0,0 0-257,-5 0 0,1 2 1,3 1-1,1 5-10,-2 2 0,5-6 0,-3 4-27,-1-1 0,-3 1 1,0 6-1,3-5-7,1-1 0,8 6 0,-1-3-29,3 5 1,2-5 0,0 1-16,0 2 1,2 1-6,3 3 0,5-3 1,6-1-29,-5-3 1,5-7-1,-5 2-27,5-4 0,-4 4 0,-1 0 55,3-2 1,-1-4 0,1-4 26,-2-2 0,-1-8 1,5 3 47,-5-5 1,3 5-1,-8-1 89,-2-2 1,3-1-1,-1-3-142,-2 1 0,-2-1 0,-2 1-30,0-1 0,-2 3 1,-2 1-147,-2 3 1,-1 7-1,1-2-13,-6 4 0,-3 2 0,-3 0 1,1 0-109,-1 0 0,1 2 299,-1 4 0,1-4 0,-1 13 0,1-5 0</inkml:trace>
  <inkml:trace contextRef="#ctx0" brushRef="#br0" timeOffset="1510">1031 53 7577,'9'0'-326,"-1"0"0,-10 0 438,-4 0 1,2 0-1,-5 2 1,-1 2-14,0 2 0,6 2 0,-3-5 0,1 5-10,0 2 1,-6-4 0,5 5-7,-3 3 0,4 1 1,-4 3-18,3-1 1,1-5 0,6 0 37,0 1 0,0 3-58,0 1 0,8-1-36,3-5 0,5 3 1,1-8-1,1-2-33,-1-2 0,-5-2 0,-1 0 0,3 0-42,1 0 1,3-2 0,-1-2-1,1-2 29,-1 2 0,1-4 0,-3 1 0,-1-1 107,-2 0 1,-7-4 0,5 5 105,-2-3 1,-2-2-1,-6-5-96,0-1 0,0 1 0,-2 1-72,-4 5 1,-4-3-1,-7 6-186,-1-1 1,1 5 0,-1-2 0,1 4-145,-1 2 0,1 0 0,-1 0-237,1 0 0,5 0-7,1 0 565,7 0 0,4 0 0,10 0 0</inkml:trace>
  <inkml:trace contextRef="#ctx0" brushRef="#br0" timeOffset="2058">1258 36 7577,'17'0'-399,"-5"0"1,-1 0 0,3 0 622,1 0 0,3 0 0,-1 0-53,1 0 0,-1 0 0,1 0-29,-1 0 0,1 0 0,-1 0-87,1 0 1,-1 0 0,1 0-1,-1 2-4,0 3 0,1-1 0,-1 6 16,1-2 1,-3 0-1,-1-5 1,-4 5-183,-3 2 1,5-4 0,-4 5 58,2 3 1,-7-4 0,3 1-11,-4 3 0,4 1 1,0 3 49,-2-1 1,-2-5-1,-4-2 1,-2-1-6,-2 1 0,-2-4 52,2 6 1,3-9 60,-9 3 1,6 2-5,-6-2 0,3-2-23,-3-10 1,4 2 63,8-8 1,0 1-1,2-7-93,4 1 0,-2-1 0,6 1 1,-1 1-2,1 5 0,0-5 0,3 5 0,-3-5 9,-2-1 0,5-1 0,-3 1 0,2 1 16,-1 4 0,-5-1 1,4 5 92,-2-2-184,5 7 1,-9-5-263,8 8-480,-8 0-779,3 0 1552,-7 0 0,-7 0 0,-3 0 0</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25.351"/>
    </inkml:context>
    <inkml:brush xml:id="br0">
      <inkml:brushProperty name="width" value="0.08571" units="cm"/>
      <inkml:brushProperty name="height" value="0.08571" units="cm"/>
    </inkml:brush>
  </inkml:definitions>
  <inkml:trace contextRef="#ctx0" brushRef="#br0">437 140 7585,'6'-11'-1323,"2"1"1726,2 2-125,-6 3-38,3 5-64,-7-8 0,-2 6 17,-3-4 0,1 4-75,-8 2 1,0 0-1,-5 0-100,-1 0 1,1 6 0,0 2-29,-1 1 1,6-3 0,1 6 4,-3 1 0,4 1 0,1 0 17,1-3 0,2 1 1,6 5 36,0 1 1,0-1-9,0 1 0,2-1-23,4 1 0,4-7 0,7-1-16,1-2 0,-1-2 1,1-6-1,-1 0-2,0 0 1,1 0-1,-1 0 4,1 0 0,-1 0 0,1 0 31,-1 0 1,1 0 0,-3-2 33,-3-4 0,3 2-34,-3-8 0,-4 6 0,0-5-30,-1-3 1,-5 5 0,4-3-27,-4-2 0,-2-1 0,-2-3-72,-4 1 1,2 5-1,-7 3-215,-3 1 1,-9-4 0,-4 6 60,0 2 0,1 2 0,9 2 0,-1 0-83,1 0 0,5 0 330,1 0 0,-1 8 0,-5 2 0</inkml:trace>
  <inkml:trace contextRef="#ctx0" brushRef="#br0" timeOffset="464">874 245 7594,'12'0'351,"-1"0"-224,3 0 1,-4 0 0,1 0-47,3 0 0,1-6-159,3 1 127,-1-1 1,-5 6-1,0 0 1,1 0 12,3 0 1,1 0 0,1 0-265,-1 0 0,0 0 0,1 0-85,-1 0 1,-5 0-1,0 0-817,1 0 1104,-5 0 0,8 0 0,-15 0 0,7 0 0</inkml:trace>
  <inkml:trace contextRef="#ctx0" brushRef="#br0" timeOffset="809">1101 123 7956,'0'-10'-1285,"-2"3"1657,-4 7 87,4 0 111,-5 0-318,7 0 1,0 7-64,0 5 1,0 3-172,0 3 1,-6-1-1,0 1 1,2-1-154,2 1 1,0-1 0,-2 1-107,-2-1 1,1 1 0,5-1 0,0 1-14,0-1 1,0-5 0,0-1 253,0 3 0,7-6 0,3-1 0</inkml:trace>
  <inkml:trace contextRef="#ctx0" brushRef="#br0" timeOffset="1336">1503 140 6710,'11'0'377,"-1"-1"-270,-2-5 1,0 4-1,-5-6-14,3 0 0,6 4 1,-4-7-39,1-3 1,-5 4 0,2-1-50,-4-3 0,4 5 3,0-3 45,-1 0 110,-5 3-44,0 1 0,0 10 1,0 4-10,0 5 1,0-1 0,0 2 0,0 1-116,0 3 0,0 3 0,0 2 0,0 3-118,0-3 0,6-2 1,0-1-60,-2-1 0,-2 1 0,0-1-478,4 1 1,-4-1 658,3 1 0,-1-7 0,2 1 0,-4-8 0,6 4 0</inkml:trace>
  <inkml:trace contextRef="#ctx0" brushRef="#br0" timeOffset="1626">1520 350 7752,'-10'8'-935,"3"-6"1151,7 6 0,2-8 0,3 0 1,-1 0-84,8 0 0,0 0 0,5 0-110,1 0 0,-1-6 0,0 0-127,1 2 0,-1 2 0,1 2-118,-1 0 0,1 0 0,-1 0-261,1 0 0,-7 0 483,1 0 0,0 0 0,5 0 0</inkml:trace>
  <inkml:trace contextRef="#ctx0" brushRef="#br0" timeOffset="2663">18 699 6118,'-9'0'599,"1"0"-536,8 0 0,2 0-47,4 0 1,3 0 0,9 0-1,-1 0 1,1 0 0,-1 0 0,1 0-1,-1 0 1,0 0 0,3 0 222,3 0-222,-3 0 0,11 0 0,-6 0 1,2 0 1,4 0 0,0-5 1,0-1-1,-2 2 6,2 2 1,2 2-1,2 0 1,0-2 4,0-4 0,0 4 0,0-4 1,0 4 5,0 2 0,-6-5 0,0-1 0,0 2-3,-2 2 1,6 0 0,-4-2 0,2-2-22,-1 2 1,3 2-1,-6 1-29,0-5 33,6 4 0,-8-6 1,6 8-1,-4 0-2,-1 0 1,3-6-1,-4 0 1,0 2-20,0 3 0,-1 1 0,-5 0 0,2 0 13,3 0 1,-1 0-1,-6 0 1,1 0 2,-1 0 0,1 0 0,1 0-7,4 0 0,3 0 0,3 0 0,-6 0-2,-4 0 1,-1 0-1,-1 0 1,1 0-13,-1 0 1,1 0 0,-1 0 26,1 0 1,-1 0-1,1 0 48,-1 0 0,1 0 0,-1 0 0,1 0 25,-1 0 1,-5 0 0,-1 0-40,3 0 0,1 0 0,3 0 0,-1 0 4,1 0 1,-7 0 0,1 0-73,2 0 1,1 0-1,3 0-8,-1 0 0,-5 0 3,-1 0 1,-5 0-135,6 0-206,-8 0-132,11 0 118,-13 0 1,6 1-535,-8 5 910,0-4 0,0 6 0,0-8 0</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32.015"/>
    </inkml:context>
    <inkml:brush xml:id="br0">
      <inkml:brushProperty name="width" value="0.08571" units="cm"/>
      <inkml:brushProperty name="height" value="0.08571" units="cm"/>
    </inkml:brush>
  </inkml:definitions>
  <inkml:trace contextRef="#ctx0" brushRef="#br0">0 1 7956,'10'0'-797,"0"0"870,-5 0 1,5 0-57,8 0 1,-1 0 0,0 0-30,1 0 1,-6 0 0,-1 0-118,3 0 1,-5 0-1,3 0-316,2 0 0,-5 6 445,3 0 0,0-1 0,-3-5 0,-1 0 0</inkml:trace>
  <inkml:trace contextRef="#ctx0" brushRef="#br0" timeOffset="423">87 210 6960,'10'8'195,"-2"-6"0,-6 6 0,4-8-76,5 0 1,5 0-97,1 0 1,1 0 0,-1 0-28,1 0 1,-7 0-1,1 0-223,2 0 0,-5 0-151,3 0 1,-6 0-151,5 0 528,-7 0 0,4 0 0,-8 0 0</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28.935"/>
    </inkml:context>
    <inkml:brush xml:id="br0">
      <inkml:brushProperty name="width" value="0.08571" units="cm"/>
      <inkml:brushProperty name="height" value="0.08571" units="cm"/>
    </inkml:brush>
  </inkml:definitions>
  <inkml:trace contextRef="#ctx0" brushRef="#br0">0 18 7645,'0'18'378,"0"-1"1,0 1-371,0-1 0,0 1 0,0-1-43,0 1 0,0-1 0,2 1-25,4-1 0,-4-5 0,4-1-367,-4 3 1,-2-4 0,0 1-146,0 3 572,0-6 0,7 7 0,3-5 0</inkml:trace>
  <inkml:trace contextRef="#ctx0" brushRef="#br0" timeOffset="613">297 71 6628,'0'-10'333,"0"2"1,0 10 0,-2 2-199,-4 2 0,4 8-13,-3-3 0,3 5-71,2 1 1,0 1-1,0-1-55,0 1 1,2-7 0,2 1 0,3 0-1,3-1 1,4-1 0,1-2-48,3-4 1,-7-3-33,1-1 0,-1 0 0,7 0 61,-1 0 1,1 0 0,-1 0-16,1 0 0,-1-7 0,1-3 51,-1 0 0,1-5 13,-1 3 0,-1-3 48,-5-3 1,-1 7-25,-4-1 0,-6 2 9,0-1 1,-2 3-31,-10 8 0,6 0 35,-5 0 0,7 2-38,-2 4-7,4 3 1,0 3 0,-2 0-13,-2 1 0,1-3 0,5 1-196,0 3 0,5 2 0,3-1 0,0-1-195,0-3 1,0-5-1,-3 4 383,7-2 0,4-3 0,1-5 0,0 0 0</inkml:trace>
  <inkml:trace contextRef="#ctx0" brushRef="#br0" timeOffset="947">856 176 6253,'12'0'886,"-1"0"1,1 0-680,5 0 0,1 0-94,-1 0 0,1 0 0,-1 0-289,1 0 0,-1 0 1,1 0 49,-1 0 0,1 0 1,-1 0-331,1 0 1,-7 0-389,1 0 844,-1 0 0,-1-8 0,-2 6 0,-8-6 0</inkml:trace>
  <inkml:trace contextRef="#ctx0" brushRef="#br0" timeOffset="1281">1031 53 8104,'0'18'276,"0"-1"-229,0 1 1,0-1 0,0 1-86,0-1 1,0 1-1,0-1-204,0 1 0,0-1 0,0 0-1103,0 1 1345,0-1 0,7 1 0,3-8 0,8-3 0</inkml:trace>
  <inkml:trace contextRef="#ctx0" brushRef="#br0" timeOffset="1665">1450 1 8028,'0'17'278,"0"1"-272,0-1 1,0 1 0,0-1 0,0 1 0,0-1 38,0 1 0,0-7 0,0 1 0,0 2-389,0 1 0,0-3 0,0-1-231,0 3 1,0-4 574,0 1 0,0-7 0,8 12 0,1-7 0</inkml:trace>
  <inkml:trace contextRef="#ctx0" brushRef="#br0" timeOffset="2203">1747 71 6668,'-10'2'366,"4"4"1,-2-3-289,3 9 0,-7 0 1,6 5 2,2 1 0,2-7 1,2 1-68,0 2 0,0 1 0,0 3-24,0-1 0,0-5 0,2-3-32,4-1 0,-2 4 0,8-6-4,1-3 0,1 1 0,-1 0 0,-1 2 27,2-2 0,-5-2 0,3-2 11,1 0 0,3-6 1,0-2 16,-5-1 0,3 3 1,-8-6-1,-1 0 208,3 3 0,-6-7 0,4 5-155,-4-5 1,0-1 0,2-1-1,2 1-47,-3-1 0,-1 7 1,-2-1-1,0-2-60,0-1 1,-2 3 0,-3 2 18,-7 3 0,2-5 0,-1 6-106,-3 2 1,-2 2 0,-1 2 0,0 0-113,-1 0 1,6 0 0,1 2 0,-3 2-498,-1 2 741,5 0 0,-6 2 0,7 1 0</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41.720"/>
    </inkml:context>
    <inkml:brush xml:id="br0">
      <inkml:brushProperty name="width" value="0.08571" units="cm"/>
      <inkml:brushProperty name="height" value="0.08571" units="cm"/>
    </inkml:brush>
  </inkml:definitions>
  <inkml:trace contextRef="#ctx0" brushRef="#br0">190 70 7035,'-11'0'151,"-1"0"1,0 0-12,-5 0 0,-1 6-74,1 0 0,-1 5 0,3-3-49,3 2 0,-1-4 0,5 5-21,-2 3 1,6-4 0,-1 1-15,3 3 1,-4 1-1,0 3 1,2-3 0,8-1 20,2-2 0,2-9 1,-5 5-1,5-2 19,2 0 0,-4 0 1,5-6-18,3 0 1,1 0 0,3 0-12,-1 0 1,1 0 3,-1 0 0,1 0 0,-1 0 12,1 0 0,-1-8 51,1-4 1,-9 3-1,-1-3 17,0-2 1,-6 5-1,4-3-36,-4-2 1,-2 5-35,0-3 0,-2 0 0,-2-5-27,-2-1 0,-2 9 1,4 1-83,-2 0 1,-5 4-1,3-5-113,-2 1 0,5 2 1,-7 6-169,-2 0 1,5 2 0,-3 2 381,-2 2 0,-1 0 0,-3 1 0,1 3 0</inkml:trace>
  <inkml:trace contextRef="#ctx0" brushRef="#br0" timeOffset="283">522 157 6021,'0'0'0</inkml:trace>
  <inkml:trace contextRef="#ctx0" brushRef="#br0" timeOffset="883">889 88 7347,'-18'0'71,"7"0"1,-1 0 5,-2 0 1,5 0 0,-3 0-51,-1 0 0,3 1 0,0 5 23,2 6 0,-3-2 0,3-1-11,-2-1 1,6 0 0,-1-2-38,3 5 1,2-1 0,0 2 92,0 1 1,7-3-62,5 2 1,2-7 0,-1 5-28,-1-2 1,-2 0 0,3-4-7,-1 1 0,-1 1-6,7-6 0,-1 0 0,1 0-1,-1 0 1,-5 0 0,0-2 32,1-4 1,3-3 80,1-9 0,-7 1 0,-2 1-78,-1 5 1,-5-5 0,4 4-18,-4-3 0,-2 3 1,0 1 0,0-3 1,-6 4 0,-2 1 0,1-1-250,-1 0 1,-6 6 0,3-1 53,-5 3 1,5 2 0,-1 0 0,-2 0-84,-1 0 1,3 0 0,1 2-88,-3 3 1,4-3 350,-1 4 0,7 4 0,-4 0 0</inkml:trace>
  <inkml:trace contextRef="#ctx0" brushRef="#br0" timeOffset="1479">1238 18 7609,'10'0'127,"-2"0"-31,-24 0 1,10 5 0,-9 3 0,5 2 34,6 4 0,2-5 0,2 3-92,0 1 1,0 3 0,0 1-36,0 1 0,0-6 1,2-3-1,2 1-60,2 0 0,7-5 0,-1 5 47,4-2 0,1-2 0,0-6-16,1 0 0,-1 0 0,1 0 0,-1 0-14,1 0 0,-7 0 1,1-2 6,2-4 1,-1 2 0,1-6 0,-4 1-13,-3-1 1,5 4-7,-6-5 1,5-1 27,-5-6 1,2 1 21,-2 0 1,-4 5 83,4 0-45,-4 8 12,-2-3 1,0 14-15,0 5 1,0 4 0,0 1-73,0 0 1,0 1 0,0-1-108,0 1 1,0-1 0,0 1-256,0-1 0,0 1-122,0-1 519,7-7 0,-5 5 0,6-5 0</inkml:trace>
  <inkml:trace contextRef="#ctx0" brushRef="#br0" timeOffset="1833">1727 18 7943,'10'-8'27,"-2"6"1,-6-6 76,3 8 1,-3 2 8,4 4 0,-4 4 0,-2 7-86,0 1 1,0-1-1,0 1 1,0-1-107,0 0 0,0-5 1,0 0-1,0 1-102,0 3 1,0 1-162,0 1 1,0-1 0,2-1-593,4-5 934,-4-3 0,13 0 0,-5 2 0</inkml:trace>
  <inkml:trace contextRef="#ctx0" brushRef="#br0" timeOffset="2362">2007 18 7742,'17'0'81,"0"0"0,1 0-70,-1 0 1,1 0-1,-1 0-12,1 0 1,-1 0-1,1 0 58,-1 0 0,1 0-17,-1 0 1,-5 0-51,-1 0-24,-7 0 51,4 0 1,-8 2 34,0 3 0,0-1 0,-2 6-7,-4-2 1,4 5 0,-5-3 0,1 2-19,0-1 0,0 1 0,6 5 4,0 1 0,0-1 0,0 1-45,0-1 0,0 1 1,0-1-30,0 1 1,0-7 0,0 1-279,0 2 1,0-5-704,0 3 676,0 0 1,-2-3 347,-4-3 0,4 4 0,-5-1 0</inkml:trace>
  <inkml:trace contextRef="#ctx0" brushRef="#br0" timeOffset="2730">2007 245 6827,'7'-10'287,"5"4"0,2 2 0,-1 0 0,-1-1-88,1 1 0,3 2-99,1 2 0,1 0 0,-1 0-167,1 0 0,-1 0 24,1 0 0,-1 0 1,-1 2-1,-3 2-84,-1 1 0,-6 1 0,5-6-125,3 0 0,-4 6-39,1 0 1,-7 2-76,2-3 0,2-1 366,-2 8 0,-1-8 0,-5 4 0,0-8 0</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53.270"/>
    </inkml:context>
    <inkml:brush xml:id="br0">
      <inkml:brushProperty name="width" value="0.08571" units="cm"/>
      <inkml:brushProperty name="height" value="0.08571" units="cm"/>
    </inkml:brush>
  </inkml:definitions>
  <inkml:trace contextRef="#ctx0" brushRef="#br0">35 1 7250,'18'0'200,"-7"0"-246,1 0 0,0 0-1,5 0 0,-5 0-371,-1 0-176,-7 0 293,4 8 301,-8-6 0,0 13 0,0-5 0</inkml:trace>
  <inkml:trace contextRef="#ctx0" brushRef="#br0" timeOffset="372">0 193 6442,'18'0'428,"-1"0"1,-5 0-1,-2 2-303,-3 4 0,7-4-103,-2 3-717,3-3 535,3-2 160,-1 0 0,-7 8 0,-2 2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05.018"/>
    </inkml:context>
    <inkml:brush xml:id="br0">
      <inkml:brushProperty name="width" value="0.08571" units="cm"/>
      <inkml:brushProperty name="height" value="0.08571" units="cm"/>
      <inkml:brushProperty name="color" value="#E71224"/>
    </inkml:brush>
  </inkml:definitions>
  <inkml:trace contextRef="#ctx0" brushRef="#br0">1 0 7353,'0'12'686,"2"-1"-562,4 3 1,-4 1 0,3 5 0,-3 1-63,-2 2 0,0 1 0,0-7 0,0 1 36,0-1 0,6 1 0,0-1 0,-2 1-122,-2-1 0,-2 0 0,0 1-419,0-1 1,0 1-698,0-1 613,0 1 527,0-9 0,0 7 0,0-6 0</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48.291"/>
    </inkml:context>
    <inkml:brush xml:id="br0">
      <inkml:brushProperty name="width" value="0.08571" units="cm"/>
      <inkml:brushProperty name="height" value="0.08571" units="cm"/>
    </inkml:brush>
  </inkml:definitions>
  <inkml:trace contextRef="#ctx0" brushRef="#br0">141 190 8067,'9'-8'25,"-1"6"1,-2-7 0,0 3 1,5 2-88,-5-8 0,2 7 102,-2-7 54,-4 8 37,6-4-22,-8 8 1,0 2-32,0 4 0,0-2 0,0 8-61,0 1 1,5-3 0,3 2-109,2 1 120,-6-5 0,5 7 1,-5-3-36,2 4 1,6 1 0,-6 0-360,-3 1 1,1-8-1,0-3-228,2 1 0,0-4 338,-6 8 0,-6-6 0,-2 3 254,-1-1 0,-11-2 0,-7-6 0</inkml:trace>
  <inkml:trace contextRef="#ctx0" brushRef="#br0" timeOffset="221">106 400 7989,'17'0'27,"1"0"1,-7 0 0,1 0-1,2 0 1,1 0 0,3 0-16,-1 0 0,-5 0-308,-1 0 0,-5 0 166,6 0 0,-1 0-223,7 0 0,-7 0 0,-1-2 353,-2-4 0,6-4 0,-5-7 0</inkml:trace>
  <inkml:trace contextRef="#ctx0" brushRef="#br0" timeOffset="542">560 295 8075,'17'0'180,"1"0"0,-1 0 0,1 0-191,-1 0 1,1 0 0,-1 0-165,1 0 0,-1 0 0,0 0-162,1 0 0,-1 0 0,1 0-85,-1 0 1,-5 0 421,0 0 0,-9 0 0,13-8 0,-6-2 0</inkml:trace>
  <inkml:trace contextRef="#ctx0" brushRef="#br0" timeOffset="787">734 190 8184,'-9'8'271,"1"2"1,8 7-335,0 1 1,0-1-1,0 0 87,0 1 1,0-6 0,0-1-480,0 3 1,0-4 454,0 1 0,8 1 0,1 5 0</inkml:trace>
  <inkml:trace contextRef="#ctx0" brushRef="#br0" timeOffset="1263">1119 103 7886,'0'-10'-199,"0"-5"0,0 5 277,0-8 1,2 9 0,1 1 87,3 0 1,2 6-146,-2-4 63,-4-3-20,6 7 1,-3-4 34,1 12 1,0 4 0,-6 7-55,0 0 1,6-5-1,0 0 1,-2 1-40,-2 3 0,-1 1 1,3 1-88,2-1 0,0-5 0,-6 0 0,2-1-396,4-1 1,-2 5-195,7-3 1,-7-2 670,2 1 0,-4-7 0,-10 12 0,-2-7 0</inkml:trace>
  <inkml:trace contextRef="#ctx0" brushRef="#br0" timeOffset="1457">1101 295 7823,'-10'0'130,"5"0"0,10 0-150,7 0 1,4 0-1,1 0 1,1 0-60,-1 0 1,1 0 0,-1 0-1,0 0-203,1 0 0,-3 2 0,-1 2 282,-2 2 0,-8-1 0,3-5 0</inkml:trace>
  <inkml:trace contextRef="#ctx0" brushRef="#br0" timeOffset="2065">1 644 7110,'17'0'169,"1"0"0,-1 0-76,1 0 0,1-6 0,3 1 0,1 1-74,-2 2 1,-1 2 0,-3 0-1,2 0-32,5 0 1,-3 0 0,8 0-1,0 0-2,-2 0 1,6 0-1,-3 0 1,3 0 35,1 0 0,1-6 0,0 0 0,0 2 32,0 2 1,0 2-1,0 0 1,-2 0 58,-4 0 0,2 0 1,-6 0-1,3 0-26,3 0 0,0-2 1,0-2-1,-2-1-56,2 1 1,-6 2 0,0 2 0,-1 0-33,-1 0 0,6 0 0,-6 0 0,-1 0-237,-3 0 0,-1 0 1,-1 0-101,0 0 1,-1 2 0,-2 2-132,-3 1 0,-7 3 470,2-2 0,-6-4 0,-6 4 0,-4 4 0,-7-1 0</inkml:trace>
  <inkml:trace contextRef="#ctx0" brushRef="#br0" timeOffset="2692">542 854 6815,'-17'2'111,"-1"4"1,1-4 0,1 5 39,5 1 1,-5-4-1,5 6-90,-5-3 0,4 7 0,3-2-59,1 3 1,-4 3-50,7-1 22,-1 1 1,4-1 0,-2 0 14,-2 1 0,0-6 1,6-1-44,0 3 1,8-5 41,4 3 0,3-8 0,3 2 21,-1-4 0,1-2 0,-1 0 21,0 0 0,1 0 0,-1 0 69,1 0 0,-6-6 227,-1 0-213,-7-7-115,4 3 0,-10-6 0,-4 5 0,-6 5 10,-3 4 1,3 2-1,1 0 1,-3 0-251,-2 0 1,-7 2 0,0 2 0,2 2-94,1-3 0,3 5 1,-1 0 333,1 2 0,7-6 0,-5 11 0,5-5 0</inkml:trace>
  <inkml:trace contextRef="#ctx0" brushRef="#br0" timeOffset="3070">804 1046 6473,'18'0'279,"-1"0"0,-5 0 1,0 0-107,1 0 0,3 0-126,1 0 1,1 0 0,-1 0-79,0 0 1,1 0-1,-1 0-148,1 0 1,-1 0-273,1 0 1,-7 0-92,1 0 542,-8 0 0,4-8 0,-8-2 0</inkml:trace>
  <inkml:trace contextRef="#ctx0" brushRef="#br0" timeOffset="3381">944 959 7790,'10'0'-46,"3"2"237,-7 3 0,0-1 0,-6 8-93,0 1 0,0-3 0,0 2-108,0 1 0,0 3 0,0 1-270,0 1 1,0-1 0,-2-1-50,-4-5 0,4 5 1,-4-4-128,4 3 456,2-5 0,0 5 0,0-5 0</inkml:trace>
  <inkml:trace contextRef="#ctx0" brushRef="#br0" timeOffset="3731">1311 976 7810,'2'-10'658,"4"5"-605,-5 3 0,7 4 1,-8 3-39,0 7 0,0 4 0,0 1-73,0 0 0,0 1 0,0-1-76,0 1 0,0-1-534,0 1 0,0-1-292,0 1 960,0-9 0,8 7 0,2-6 0</inkml:trace>
  <inkml:trace contextRef="#ctx0" brushRef="#br0" timeOffset="4228">1573 976 7440,'-10'0'79,"0"6"1,6 2 142,-1 1 0,-3 3-247,2 5 1,4 1 0,-4-1 100,4 1 1,2-1-47,0 1 1,0-1-22,0 1 0,6-7 0,2-1 1,2-2-11,3-4 1,-3-2 0,2-2 0,1 0 22,3 0 0,1 0 0,1 0-2,-1 0 0,1-2 0,-1-2 0,0-4 6,1-2 0,-6 5 0,-3-7 0,1 0 0,0 3 1,-5-7 0,5 4-52,-2-3 1,-2-3 0,-6 1 0,0-1-50,0 1 0,-6 5 0,-2 1 1,-2-1-54,-3 2 1,-3 3 0,-1 7 0,-1 0-54,1 0 1,-6 0 0,-3 0 0,1 0-389,0 0 568,2 0 0,5 7 0,1 3 0</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54.875"/>
    </inkml:context>
    <inkml:brush xml:id="br0">
      <inkml:brushProperty name="width" value="0.08571" units="cm"/>
      <inkml:brushProperty name="height" value="0.08571" units="cm"/>
    </inkml:brush>
  </inkml:definitions>
  <inkml:trace contextRef="#ctx0" brushRef="#br0">158 0 6495,'-12'0'208,"0"0"0,1 0-129,-7 0 0,7 0 1,-1 0-10,-2 0 1,7 2-1,-1 2 25,0 2 0,4 6 1,-5-4-76,1 1 1,-4-3 0,6 6-54,2 1 1,3 3 74,1 1 1,0 1-1,0-1 51,0 1 1,0-1-49,0 1 0,7-1-51,5 1 0,3-7 1,3-1-16,-1-2 1,1-3 0,-1-5 2,1 0 1,-1 0 0,1 0-40,-1 0 0,1-1 52,-1-5 1,-1 2-1,-3-6 16,-1 2 1,-8 1-1,3 1 15,1-6 1,-6 2 0,4-1-15,-4-3 0,-2 4 1,0-1-13,0-3 1,0-1 0,0-3-18,0 1 1,-2 5-1,-4 1-97,-5-3 0,1 6 1,-2 0 70,-1 1 1,-3 5 0,-1-4 0,-1 4-298,1 2 1,-1 0 0,1 0 339,-1 0 0,1 0 0,-1 0 0,1-8 0,-1-2 0</inkml:trace>
  <inkml:trace contextRef="#ctx0" brushRef="#br0" timeOffset="487">542 140 7331,'0'-9'776,"0"1"1,6 6-623,0-4-50,-1 4-667,-5-6 136,0 8 132,0 0 1,-5 2-481,-1 4 775,0-4 0,6 14 0,0-7 0</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4:59.566"/>
    </inkml:context>
    <inkml:brush xml:id="br0">
      <inkml:brushProperty name="width" value="0.08571" units="cm"/>
      <inkml:brushProperty name="height" value="0.08571" units="cm"/>
    </inkml:brush>
  </inkml:definitions>
  <inkml:trace contextRef="#ctx0" brushRef="#br0">53 35 7873,'0'-10'-237,"0"3"1,-2 5 499,-4-4-21,4 4-166,-13-6 0,11 8 12,-8 0 0,9 2 0,-3 4-37,4 6 1,2-3 0,0 3-19,0 2 0,0 1 1,0 2-86,0 1 0,0-6 1,0-1-130,0 3 0,0 1-75,0 3 0,0-7 0,2-1-226,4-2 1,-4 0 481,3-2 0,-3-5 0,-2 7 0,0-8 0</inkml:trace>
  <inkml:trace contextRef="#ctx0" brushRef="#br0" timeOffset="553">193 105 7873,'10'0'-616,"-3"0"1,-7-2 910,0-4-176,0 4 1,0-7 94,0 3-138,0 4 0,0-8-20,0 4 1,2 4 3,4-3 1,4 3-22,7 2 1,1 0 0,-1 0 0,1 0 1,-1 0 1,-5 0 0,-1 0-22,3 0 1,2 0-1,-1 2-122,-3 3 1,1 5 88,-7 7 0,0 1 1,-8-3-108,-4-3 1,-4 4 0,-7-7 82,0 1 1,-1 4 0,1-9 0,1 1 45,4 2 1,-3-6 0,3 4 18,-3-4-27,5 6-20,2-7 34,8 7 0,2-8 0,4 0 40,6 0 1,3 0-1,3 0-24,-1 0 0,1 0 0,-1 0-6,1 0 0,-1 0-64,0 0 1,1 0-456,-1 0 0,-5 0-319,0 0 813,-8 0 0,11-8 0,-5-1 0</inkml:trace>
  <inkml:trace contextRef="#ctx0" brushRef="#br0" timeOffset="1136">664 18 6973,'-5'11'36,"-1"1"1,0-6-1,6 5 59,0 3 1,-6-4-20,0 1 1,2-5 8,10 6 0,-2-8-48,8 1 1,-1-3 0,7-2-4,-1 0 0,-5 0 1,0 0 49,1 0 1,3 0-1,1 0-14,1 0 0,-7 0 1,1 0 30,2 0 0,-5 0-116,3 0 0,-2 2 1,3 2-3,-1 2 1,-8 2 0,3-4-1,-1 3 11,0 3 0,0-4 0,-4 4 0,2-1-10,2 1 0,-1-4 0,-5 6-14,0 1 1,0-3 2,0 1 0,-7-1 0,-3 4-8,0-3 0,-5-5 0,3 4-1,-3-2 0,3-2 0,0-6-109,-1 0 0,-3 0-98,-1 0 1,-1 0-200,1 0 1,5 0 441,0 0 0,7 0 0,-5-2 0,2-4 0,2 2 0,6-8 0,0-1 0,0-3 0,0-1 0,0-1 0</inkml:trace>
  <inkml:trace contextRef="#ctx0" brushRef="#br0" timeOffset="1483">664 35 7687,'12'0'35,"0"0"0,-1 0 18,7 0 0,-7 0 0,1 0 54,2 0 0,1 0 0,3 0-107,-1 0 0,-5 0 1,-1 0-54,3 0 1,-4 0 35,1 0 1,1 0-43,5 0 0,-5 0-413,0 0 67,-8 0 0,3 2 0,-7 4 0,-2-4 405,-3 4 0,-5 3 0,-8 1 0</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03.337"/>
    </inkml:context>
    <inkml:brush xml:id="br0">
      <inkml:brushProperty name="width" value="0.08571" units="cm"/>
      <inkml:brushProperty name="height" value="0.08571" units="cm"/>
    </inkml:brush>
  </inkml:definitions>
  <inkml:trace contextRef="#ctx0" brushRef="#br0">333 210 6634,'-10'-2'571,"4"-4"-518,4 4 1,-6-11-23,-3 7 1,1 0-1,-2 6-16,-1 0 0,3 0 1,-2 0-1,-1 0-14,-3 0 1,-1 2 0,-1 2 0,1 2 14,-1-2 1,1 3 0,-1 1 0,1 2 6,0 4 0,1-5 1,2 1-1,5 0 27,1-1 0,-4 3 1,7 5 20,1 1 0,2-1-61,2 1 1,7-3 0,3-1 0,2-2 0,-1-1-5,3-1 0,-4 4 1,1-9-1,3 1-38,1 2 1,3-6 0,-1 4-34,1-4 1,-1-2 0,1 0 18,-1 0 1,1-8 0,-1-2 39,1 0 0,-7-5 1,1 3-1,2-3 1,-5-3 0,1 1 44,-2-1 0,-2 7 0,-6-1-2,0-1 1,0 3 37,0-2-62,0 8 0,0-2 0,0 12 0,0-2 0,0 8-11,0 1 1,0-3-1,0 2-83,0 1 0,0 3 1,0 1-215,0 1 1,1-1 119,5 1 0,4-3 0,7-3-86,1-6 0,-1-4 261,1-2 0,-1 0 0,1 0 0</inkml:trace>
  <inkml:trace contextRef="#ctx0" brushRef="#br0" timeOffset="396">909 193 7782,'-6'-12'-203,"0"0"0,-7 8 396,1-1 1,2 3-142,-1 2 1,-1 0 0,-5 0-37,-1 0 1,6 0 0,1 2 8,-3 3 1,-1 5 0,-3 8 41,1-1 1,5 1 0,2-1 0,3 1-31,3-1 0,2 0 0,2 1 0,0-1-32,0 1 1,0-1-1,2 1-175,4-1 0,3-5 1,9-2-16,-1-3 0,6-1 1,1-6-1,-3 0-25,-1 0 1,-3 0-1,2 0 1,3 0-110,1 0 319,0-8 0,3-1 0,1-9 0</inkml:trace>
  <inkml:trace contextRef="#ctx0" brushRef="#br0" timeOffset="692">1171 35 7873,'0'-9'-1976,"0"-1"2614,0 4-303,0 4 0,-2-5 0,-2 8-212,-2 5 1,0 4 0,6 7-61,0 1 1,0-1 0,0 1-68,0-1 0,0 1 0,0-1 0,0 1 1,0-1-57,0 1 1,0-1 0,0 1-213,0-1 0,0 1 1,0-1-571,0 0 842,0-7 0,0 6 0,0-7 0</inkml:trace>
  <inkml:trace contextRef="#ctx0" brushRef="#br0" timeOffset="1217">979 280 7873,'-10'0'-393,"2"-2"0,10-2 497,4-2 0,-2 1 0,8 5 0,1 0 0,3 0 0,1 0 0,1 0-113,-1 0 0,0-2 0,1-2 0,-1-2-11,1 2 1,5 2 0,0 0 0,-1-2 31,-3-2 1,4 1-1,1 5 1,-3-2 19,-1-4 1,3 4-1,0-4 11,-2 4 0,-1-4 0,-3 0-14,1 3 0,-1 1-45,1 2 1,-7 0-37,1 0 41,-8 0 24,4 0 1,-10 2-1,-4 3-11,-6 7 0,3-4 1,-1 0-1,0-3 19,0 1 0,5 6 0,-5-4 0,0 1 52,0 5 0,7-4 0,-3 1-35,4 3 1,2 1-14,0 3 1,2-1-27,4 1 0,-3-9 0,9-3-80,2-4 0,1-2 0,3 0 1,-1 0-152,1 0 1,-1 0-1,1 0 1,-3-2-61,-3-4 1,3 3-1,-3-7 1,1 0 291,-1 0 0,4-1 0,-7-7 0</inkml:trace>
  <inkml:trace contextRef="#ctx0" brushRef="#br0" timeOffset="1395">1572 105 7873,'-7'-17'-385,"5"-1"1,-12 7 289,8-1 0,-1 8-529,1-2 624,4 4 0,2 10 0,10 2 0</inkml:trace>
  <inkml:trace contextRef="#ctx0" brushRef="#br0" timeOffset="1944">1747 193 6601,'0'11'384,"0"1"1,0 0 0,2 5-287,4 1 1,-4-7 0,4 1-37,-4 1 1,-2-3 0,0 2-39,0 1 0,5-3 68,1 2 84,0-8 25,-6 3-123,0-7 0,0-7-82,0-5 1,0-4-3,0-1 1,6-1 0,2 1 0,1 1-61,5 5 1,-4-5-1,1 7 1,3-3 21,1 0 1,3 8 0,-3-3 0,-1 1 98,-2 0 0,-1 0 0,7 6 0,-1 0-24,1 0 0,-1 0 1,1 0-16,-1 0 1,0 2-1,1 2-3,-1 2 0,-1 7 1,-2-1-57,-3 4 0,-7-5 0,2 1-191,-4 1 0,-2 3-213,0 1 1,0 1-175,0-1 0,0-5 621,0 0 0,0-8 0,0 3 0</inkml:trace>
  <inkml:trace contextRef="#ctx0" brushRef="#br0" timeOffset="2836">2603 193 7873,'0'-10'-845,"2"0"946,4 4 1,-4 3 11,3-9 0,-3 6 0,-4-4 7,-3 3 1,1 1-131,-8 6 0,0 0 0,-5 0 42,-1 0 0,1 0 0,0 0 1,-1 0 0,1 0 1,-1 2-36,1 4 1,-1-4 0,3 5 0,1-1-11,2 0 1,7 2 0,-5-3-82,2 7 0,2-2 15,6 1 1,0 1-101,0 6 165,0-9 1,6 1 0,2-6 0,2 2-19,3-2 0,-3-2 1,2-2-1,1 0-22,3 0 0,1 0 0,1 0 59,-1 0 1,1-2-1,-1-2 41,0-2 1,-5-6-1,-2 4 1,0 1 124,-1-1 1,-3-4-1,4 5 47,-2-3 1,-3 4 270,-5-6-345,0 1 1,0-1 65,0 0 17,0 9-185,0-5 1,0 16-24,0 3 0,0 5 0,0 1-29,0 1 0,0-1 1,0 1-1,0-1 1,0 1-1,0-1 1,0 0-1,0 1 1,0-1-1,0 3 1,0 1-50,0 2 1,0 1 49,0-7 1,0 3-1,0 1 7,0 2 0,0 0 0,0-3 0,0 1-38,0 3 0,-5-1 0,-1-4 8,2 4 0,-4-3 1,2 3-1,0-3 1,1-3-34,-1 1 0,-6-1 0,6 0 0,0 1-11,-1-1 1,-1 1-1,-4-1 1,5-1 18,-1-5 1,4 3 0,-6-6 41,2 2 0,-5-7 19,1 3 0,3-4 2,-3-2 1,2-2 0,-3-2 52,1-1 1,8-3 0,-2 2-47,4-6 1,2-3 0,0-3 0,0 1 9,0-1 0,0-1 0,0-2 0,0-3 8,0 3 0,6-4 0,2 1 0,0 1-26,-1-2 0,7 0 1,-2-4-1,3 5-12,3 5 1,-1-4-1,1-1 1,-1 3-56,0 2 0,1 7 1,-1 0-1,1 1-132,-1 1 0,1 0 0,-1 6 0,1-1-601,-1 1 1,1 0 793,-1-2 0,8 4 0,3-6 0</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23.528"/>
    </inkml:context>
    <inkml:brush xml:id="br0">
      <inkml:brushProperty name="width" value="0.08571" units="cm"/>
      <inkml:brushProperty name="height" value="0.08571" units="cm"/>
    </inkml:brush>
  </inkml:definitions>
  <inkml:trace contextRef="#ctx0" brushRef="#br0">0 123 7951,'8'-10'223,"-6"3"1,6 5 0,-6-2-253,4-2 1,-4-2 47,3 2 1,3 2-30,-2-7 23,0 7 0,0-6 6,-1 4-9,1 4-20,-6-5-1,0-1 1,2 4-6,4-8 24,-4 9-26,6-5 19,-8 8 49,0 0 0,0 8 1,0 3 100,0 5-136,0 1-2,0-7 0,0 5 26,0-3-13,0 4 14,7 1 10,-5 0 2,6 1-173,-8-1 0,0-5 1,0 0-479,0 1 418,0-5 1,0 2 0,2-6-377,4 1 0,-4 3-157,4-2 714,-4-4 0,-10 6 0,-2-8 0</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23.768"/>
    </inkml:context>
    <inkml:brush xml:id="br0">
      <inkml:brushProperty name="width" value="0.08571" units="cm"/>
      <inkml:brushProperty name="height" value="0.08571" units="cm"/>
    </inkml:brush>
  </inkml:definitions>
  <inkml:trace contextRef="#ctx0" brushRef="#br0">0 18 7388,'12'-6'51,"0"0"0,-6 1 0,5 5 58,3 0 0,1 0 0,3 0 0,-1 0-75,1 0 1,-1 0 0,1 0-138,-1 0 1,-5 0 0,-1 0-399,3 0 1,1 0-308,3 0 808,-1 0 0,-7 0 0,-2 0 0</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24.113"/>
    </inkml:context>
    <inkml:brush xml:id="br0">
      <inkml:brushProperty name="width" value="0.08571" units="cm"/>
      <inkml:brushProperty name="height" value="0.08571" units="cm"/>
    </inkml:brush>
  </inkml:definitions>
  <inkml:trace contextRef="#ctx0" brushRef="#br0">0 0 7613,'18'0'141,"-1"0"1,-5 0 0,0 0 31,1 0 1,3 0 0,1 0-264,1 0 1,-7 0 0,1 0-12,2 0 0,1 0 1,3 0-108,-1 0 1,0 0-170,1 0 1,-1 0-29,1 0 1,-6 0 404,-1 0 0,-7 0 0,4 0 0</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24.394"/>
    </inkml:context>
    <inkml:brush xml:id="br0">
      <inkml:brushProperty name="width" value="0.08571" units="cm"/>
      <inkml:brushProperty name="height" value="0.08571" units="cm"/>
    </inkml:brush>
  </inkml:definitions>
  <inkml:trace contextRef="#ctx0" brushRef="#br0">18 1 7130,'-10'0'985,"3"7"-833,7 5 0,0 4 0,0 1-86,0 0 0,0-5 0,0 0 0,0 1 0,0 3 0,0 1 1,0 1-432,0-1 1,0-5-1,0 0-252,0 1 0,0 3 617,0 1 0,0 1 0,0-1 0</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24.856"/>
    </inkml:context>
    <inkml:brush xml:id="br0">
      <inkml:brushProperty name="width" value="0.08571" units="cm"/>
      <inkml:brushProperty name="height" value="0.08571" units="cm"/>
    </inkml:brush>
  </inkml:definitions>
  <inkml:trace contextRef="#ctx0" brushRef="#br0">1 141 7907,'9'0'-5,"-1"0"1,-6 0 0,2-2 1,2-4 1,1 2-25,-1-8 1,4 1 67,7-7 0,-5 3 0,-2 1 9,-2 2 0,-1 1 257,-1-7-41,-4 9-130,6 1 0,-8 10-95,0 4 0,6 3 1,0 9-43,-3-1 0,-1 1 0,-2-1 1,2 1-94,4-1 1,-4 1 0,4-1-164,-4 0 1,4 1 0,-1-1-418,-1 1 0,-2-1-97,-2 1 771,0-1 0,0-7 0,0-2 0</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25.064"/>
    </inkml:context>
    <inkml:brush xml:id="br0">
      <inkml:brushProperty name="width" value="0.08571" units="cm"/>
      <inkml:brushProperty name="height" value="0.08571" units="cm"/>
    </inkml:brush>
  </inkml:definitions>
  <inkml:trace contextRef="#ctx0" brushRef="#br0">1 18 7014,'1'-10'338,"5"4"0,-2 4 0,8 2-245,1 0 1,3 0-1,1 0-95,1 0 1,-1 0 0,1 0 0,-1 0-283,1 0 1,-1 0-1,1 0 1,-1 2 283,1 4 0,7-4 0,2 6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05.218"/>
    </inkml:context>
    <inkml:brush xml:id="br0">
      <inkml:brushProperty name="width" value="0.08571" units="cm"/>
      <inkml:brushProperty name="height" value="0.08571" units="cm"/>
      <inkml:brushProperty name="color" value="#E71224"/>
    </inkml:brush>
  </inkml:definitions>
  <inkml:trace contextRef="#ctx0" brushRef="#br0">1 36 7917,'1'-16'265,"5"5"1,-2 3 0,8 8-266,1 0 48,-5 0 0,8 0 1,-5 0 75,5 0 0,1 0 0,1 0-844,-1 0 0,1 0-516,-1 0 1236,1 0 0,-1 0 0,1 0 0</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26.027"/>
    </inkml:context>
    <inkml:brush xml:id="br0">
      <inkml:brushProperty name="width" value="0.08571" units="cm"/>
      <inkml:brushProperty name="height" value="0.08571" units="cm"/>
    </inkml:brush>
  </inkml:definitions>
  <inkml:trace contextRef="#ctx0" brushRef="#br0">50 53 7677,'-17'0'-973,"5"0"1614,1 0-569,7 0 1,-2 0 0,12 0-26,5 0 1,5 0-1,1 0 1,3 0 92,3 0-59,-3 0-7,5 0-17,0 0 8,2 0 4,0 0 114,6 0-128,-5 0 1,6-6-95,1 0 125,8 0-17,-6 6 1,6 0-58,-8 0 1,5-5 75,1-1-27,8 0-16,-13 6 0,9 0 44,-4 0-47,-4 0 1,5 0 15,-7 0-4,0 0-165,0 0 159,0 0 7,0 0-226,0 0 218,0 0-9,0 0-6,0 0-202,0 0 195,7 0-7,-5 0-228,6 0 220,-8 0-15,8 0 9,-7 0-23,7-8 19,-8 6-35,0-6 30,0 8-7,-8 0 0,6 0 1,-12 0 47,8 0-52,-7 0 5,3 0-1,-7 0 39,-1 0-35,0 0 2,1 0 5,-8 0-178,5 0 2,-5 0 165,0 0-320,-3 0 153,1 0-17,-6 0 156,6 0-270,-8 0-473,0 0 684,0 8-210,0-6 309,0 6 0,-2-2 0,-4 0 0,-6-3 0,-3 7 0,-3 0 0</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26.706"/>
    </inkml:context>
    <inkml:brush xml:id="br0">
      <inkml:brushProperty name="width" value="0.08571" units="cm"/>
      <inkml:brushProperty name="height" value="0.08571" units="cm"/>
    </inkml:brush>
  </inkml:definitions>
  <inkml:trace contextRef="#ctx0" brushRef="#br0">18 0 7693,'-10'8'186,"3"-4"1,7 8-134,0 1 0,0-3 0,0 1 0,0 3 0,0 2-94,0 1 0,0 0-220,0 1 100,0-1 0,0-5-590,0 0-78,0-1 829,0 7 0,7-8 0,3-3 0</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27.243"/>
    </inkml:context>
    <inkml:brush xml:id="br0">
      <inkml:brushProperty name="width" value="0.08571" units="cm"/>
      <inkml:brushProperty name="height" value="0.08571" units="cm"/>
    </inkml:brush>
  </inkml:definitions>
  <inkml:trace contextRef="#ctx0" brushRef="#br0">0 1 7210,'10'0'542,"-2"0"-251,-8 0-139,0 0 0,0 7 0,0 5-47,0 4 0,2-5 0,2 1-68,1 1 1,1 3 0,-6 1 0,2-1-56,4-4 0,-2 3-52,7-3 0,1 1 0,6-1 128,-1-6-75,0-4 46,-7-2-190,6 0 3,-7 0 138,9 0 20,-8 0-241,5-8 224,-5 6-15,-1-13 15,7 13-132,-14-14 122,13 6-18,-13-7-15,14 7 1,-14-5-7,4 3 9,-4 4 198,-2-7-183,0 13 9,7-14 135,-5 14-14,6-5 0,-8 9-5,0 3 0,-2-1 0,-2 8-91,-2 1 0,1 3 1,5 1-6,0 1 1,0-1 0,2 1-334,3-1 0,-3-5 0,6 0-248,0 1 1,-4-5 593,7-2 0,1-4 0,6-2 0</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27.555"/>
    </inkml:context>
    <inkml:brush xml:id="br0">
      <inkml:brushProperty name="width" value="0.08571" units="cm"/>
      <inkml:brushProperty name="height" value="0.08571" units="cm"/>
    </inkml:brush>
  </inkml:definitions>
  <inkml:trace contextRef="#ctx0" brushRef="#br0">1 18 7624,'17'0'191,"1"0"1,-1 0 0,1 0-130,-1 0 1,1 0 0,-3-2-80,-3-4 12,3 4 1,-5-6 0,8 8-248,-1 0 110,-7 0-12,5 0-101,-13 0 137,14 0-87,-14 0 205,13 0-567,-13 0 277,6 0 36,-8 0 254,8 0 0,-6 0 0,5 0 0</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27.903"/>
    </inkml:context>
    <inkml:brush xml:id="br0">
      <inkml:brushProperty name="width" value="0.08571" units="cm"/>
      <inkml:brushProperty name="height" value="0.08571" units="cm"/>
    </inkml:brush>
  </inkml:definitions>
  <inkml:trace contextRef="#ctx0" brushRef="#br0">1 1 8479,'0'17'78,"0"1"0,0-1 1,0 1-1,0-1-179,0 0 0,0-5 1,0 0-122,0 1 1,0 3 0,0 1-402,0 1 1,2-7 622,3 1 0,-3-8 0,14 4 0,-6-8 0</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28.446"/>
    </inkml:context>
    <inkml:brush xml:id="br0">
      <inkml:brushProperty name="width" value="0.08571" units="cm"/>
      <inkml:brushProperty name="height" value="0.08571" units="cm"/>
    </inkml:brush>
  </inkml:definitions>
  <inkml:trace contextRef="#ctx0" brushRef="#br0">1 88 7384,'12'0'115,"-1"0"0,-5 0 1,4-2-81,-3-4 0,5 3 0,-6-9-31,-2-2 1,4 5-20,-3-3 1,3 8 0,-4-4-10,2 1 39,0 5-62,-6-6 51,0 8 1,0 2 0,0 4 0,0-3 1,-2 7 37,-4-2 1,4 6 0,-4-3 28,4 5 0,2 1 1,0 1-68,0-1 0,0-5 0,0-1-166,0 3 0,0 1-529,0 3 187,0-1 223,0 1 280,0-8 0,0 5 0,0-5 0</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28.668"/>
    </inkml:context>
    <inkml:brush xml:id="br0">
      <inkml:brushProperty name="width" value="0.08571" units="cm"/>
      <inkml:brushProperty name="height" value="0.08571" units="cm"/>
    </inkml:brush>
  </inkml:definitions>
  <inkml:trace contextRef="#ctx0" brushRef="#br0">0 18 7930,'18'0'62,"-1"0"1,1 0-251,-1 0 0,-5 0 1,-1 0-275,3 0-202,2 0 664,1 0 0,1-8 0,-1-2 0</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29.152"/>
    </inkml:context>
    <inkml:brush xml:id="br0">
      <inkml:brushProperty name="width" value="0.08571" units="cm"/>
      <inkml:brushProperty name="height" value="0.08571" units="cm"/>
    </inkml:brush>
  </inkml:definitions>
  <inkml:trace contextRef="#ctx0" brushRef="#br0">105 88 7752,'0'-10'-201,"-2"2"583,-4 8-199,-4 0-68,-7 0-151,7 8 116,3-6 0,-1 6 0,6-6 1,-6 2 106,0 1-59,6 9-186,-5-4 42,7-1 1,-6 7 78,0-4 0,0 3 29,6 3-67,0-1 1,0 0-1,0 1-20,0-1 0,0 1 87,0-1-116,8-7 0,-4 0 0,7-6 40,3 1 0,2 1 1,1-6-228,0 0 188,1 0 0,-1 0 0,1-2 0,-1-2-168,1-1 167,-1-9 40,1 4-34,-1-7-2,-7 7 221,5-5-216,-5 5-4,8-8-1,-9 1-3,7 0 5,-14-1 4,6 1-3,-1-1-49,-5 1 56,6-1 28,-8 1-111,0-1 0,0 7 0,-2-1-62,-4-2 1,-3 5 0,-9-1 0,1 2-70,-1 4 1,1 2-1,-1 2 1,1 0-94,-1 0 317,1 0 0,-8 8 0,-3 2 0</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29.680"/>
    </inkml:context>
    <inkml:brush xml:id="br0">
      <inkml:brushProperty name="width" value="0.08571" units="cm"/>
      <inkml:brushProperty name="height" value="0.08571" units="cm"/>
    </inkml:brush>
  </inkml:definitions>
  <inkml:trace contextRef="#ctx0" brushRef="#br0">1 1 7905,'17'0'105,"1"0"0,-7 0 0,1 0-268,1 0 0,-3 0 0,2 0-89,1 0 0,3 0 123,1 0-83,1 0-311,-9 0 222,-1 0 301,-8 0 0,8 0 0,-6 0 0,6 0 0</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29.982"/>
    </inkml:context>
    <inkml:brush xml:id="br0">
      <inkml:brushProperty name="width" value="0.08571" units="cm"/>
      <inkml:brushProperty name="height" value="0.08571" units="cm"/>
    </inkml:brush>
  </inkml:definitions>
  <inkml:trace contextRef="#ctx0" brushRef="#br0">0 0 7131,'12'0'534,"0"0"-408,-8 0-22,3 0-116,1 8 1,2-6 16,7 4 0,1-5-53,-1-1-230,1 0 50,-9 0 0,7 0 228,-4 0 0,-5 8 0,1 2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05.540"/>
    </inkml:context>
    <inkml:brush xml:id="br0">
      <inkml:brushProperty name="width" value="0.08571" units="cm"/>
      <inkml:brushProperty name="height" value="0.08571" units="cm"/>
      <inkml:brushProperty name="color" value="#E71224"/>
    </inkml:brush>
  </inkml:definitions>
  <inkml:trace contextRef="#ctx0" brushRef="#br0">140 0 7927,'10'0'-342,"5"0"828,-13 0-592,-2 0 197,-2 0 0,-13 0 0,3 0 1,-4 0-1,-1 0 61,0 0 0,-1 2 0,1 2-70,-1 2 1,7 5-1,1-3 1,2 2-60,4 3 1,2 3 0,2 1-21,0 1 0,0-1 0,0 0-49,0 0 1,8 1-1,4-3-50,3-3 0,5 2 0,1-9 0,4-1-78,2-2 0,-3 4 0,3 0 0,0-2-411,0-2 0,0-2 1,4-2 584,-2-4 0,1-4 0,4-7 0</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34.697"/>
    </inkml:context>
    <inkml:brush xml:id="br0">
      <inkml:brushProperty name="width" value="0.08571" units="cm"/>
      <inkml:brushProperty name="height" value="0.08571" units="cm"/>
    </inkml:brush>
  </inkml:definitions>
  <inkml:trace contextRef="#ctx0" brushRef="#br0">158 88 6914,'-10'0'971,"-5"0"-896,5 0 0,-5 1 1,1 3 10,2 2 0,3 8 1,-5-5-61,3 1 0,5 4 0,-4-7-3,2 3 1,-3 2 11,5 5 0,0-5 0,6 0 19,0 1 1,0-3 0,2 2-20,4 1 1,-2-3 0,7 1 71,3 3 0,1-6-46,3-2 0,-1 1 0,1-1-36,-1-2 0,1-2 0,-1-4-28,1-4 0,-7 4 0,-1-5 1,0 1 40,-1 0 0,1-8 0,4 3-17,-3-5 0,-7 5 0,4 1 0,-2 0-10,0 0 1,-1 5 0,-5-7-52,0-2 0,0-1-9,0-3 0,-5 1 0,-3 1 15,-2 5 1,6 1 0,-4 6-88,1-2 0,-1-1 0,-6 3-114,3-2 1,-1 0 0,-5 6 0,1 2-70,4 4 1,-3-4 0,5 6-406,1-1 593,1-5 1,2 8 0,-2-6 115,-2 2 0,7 7 0,-5-3 0</inkml:trace>
  <inkml:trace contextRef="#ctx0" brushRef="#br0" timeOffset="281">438 227 8139,'9'-2'519,"-3"-4"-389,-4 5-1685,-2-7 385,0 8 1170,0 0 0,0 0 0</inkml:trace>
  <inkml:trace contextRef="#ctx0" brushRef="#br0" timeOffset="855">822 105 6866,'-2'-10'84,"-4"4"0,2 5 69,-7 1 0,5 5 0,-6 1-70,-2-2 1,5 4-1,-3 0-24,-1 1 0,3-3 0,0 6-31,2 1 0,-3 3 1,5 1 6,2 1 1,2-1 9,2 1 0,2-3 0,2-1 0,4-4 13,1-3 1,-3 5-1,6-6-25,1-2 0,3 3 0,1-1 0,1-2-25,-1-2 1,-5-2 0,0 0 0,1 0-28,3 0 1,-1-2 0,-1-2 0,-3-2-1,3 2 1,-4-3 0,1-1 14,3-2 0,0-1 1,-1-7-3,-1 1 0,-8-1 0,2 1 6,-5-1 0,-1 7 0,0-1-67,0-2 0,-1-1 26,-5-3 1,2 9-1,-8 3 1,-1 4-178,-3 2 0,-1 0 0,-1 0-380,1 0 1,-1 2 597,1 4 0,-1 3 0,1 9 0</inkml:trace>
  <inkml:trace contextRef="#ctx0" brushRef="#br0" timeOffset="1589">1346 70 5964,'0'-12'1195,"0"1"-919,0-1-295,0-5 1,-2 7 49,-4 4 0,2 4 1,-8 2 11,-1 0 0,-3 0 1,-1 0 25,-1 0 0,7 0 1,-1 2-19,-1 4 0,3-4 0,0 6 7,2-1 0,-3 3-41,5 8 1,0-1 36,6 1 1,0-7 1,0 1 0,8-6 0,4 3-8,3-1 0,-3-2 1,-1-4-32,3 4 1,1-4-1,1 5-12,-4 1 1,3-6-1,-5 6 1,1-2-8,1-1 1,-6 7 0,4-4-85,-3 2 0,1-5 12,-2 7 1,-4 0 43,4 5 1,-6-5 20,-6-1 1,-4-1 0,-7 2 2,-1-6 1,3-3 0,1 1 0,3 2-12,-3-2 0,-2-2 0,-1 0 3,-1 4 1,1-4 0,0 4 59,-1-5 0,6-2 30,1-5 1,7 2-47,-2-8 1,4 1-1,2-7 0,0 1 0,0 5 0,0 0 21,0-1 1,8-3-64,4-1 0,3 1 0,1 3 0,-3 3 8,-1 2 1,-6 0-1,5 5-125,3-3 0,-4-2 0,1 4-216,3-2 1,-4 0 0,-1 5-341,-1-5 685,-2 4 0,2-14 0,1 7 0</inkml:trace>
  <inkml:trace contextRef="#ctx0" brushRef="#br0" timeOffset="2269">1555 70 7792,'10'-8'-340,"-2"6"498,-8-5 0,2 7 0,2-2 79,1-4 1,9 4-138,-2-4 0,-3 4 0,3 0-68,2-4 1,1 4 0,3-3-5,-1 3 1,0 2-1,1 0-56,-1 0 1,1 0-12,-1 0 1,-7 2-1,-2 1 1,-2 5-145,-1 2 1,1-4 46,-6 5 1,-2-1 0,-2 4 69,-1-3 1,-9-5 16,2 6 1,-3-2 0,-3 1 0,1-3-13,-1 0 0,7-6 214,-1 3-51,8 5-8,-3-8 1,14 6-29,5-8 0,3 0 11,3 0 1,-1 0 26,1 0 1,-1 0-62,1 0 1,-7 0 0,-1 2 0,0 2-19,0 1 1,-7 3 0,5-4 0,-2 4-14,0 2 1,2-5-21,-3 7 1,-3 0-82,4 5 1,-4-5 75,-2-1 1,0-5 0,-2 4 0,-4-2 1,-1-1 0,-7-3-17,2 2 0,1 0 0,-7-6-36,1 0 0,-1 6 0,1 0-101,-1-2 0,1-3 0,-1-1-199,1 0 0,0 0-37,-1 0 0,6 0 401,1 0 0,7-7 0,-4-3 0</inkml:trace>
  <inkml:trace contextRef="#ctx0" brushRef="#br0" timeOffset="3110">2097 70 7896,'-10'0'-766,"2"0"955,0 0 1,7-2 139,-5-4-275,4 4 1,4-7-2,4 3 0,-3 4 1,9-4-1,0 2 12,-3-2 0,7 4 0,-4-3-9,3 3 0,-3 2 0,-1 0-32,3 0 0,1 0 0,3 0-29,-1 0 1,-5 0 0,0 0 18,1 0 1,-3 0 0,0 2-4,-3 3 1,5-1-203,-6 8 0,0 0 73,-6 5 1,-8 1 94,-4-1 1,-3-1 0,-3-5 0,3-3 6,3 0 1,-3-4 0,3 5-24,-4-1 0,-1 0 38,0-2 1,5-4 32,0 3 10,8-3 0,-1-2-7,10 0-33,5 0 0,2 0 0,-1 0 30,3 0 1,1 0 0,3 0 71,-1 0 1,1 0-1,-1 0-24,1 0 0,-7 0-74,1 0 1,-2 2 0,3 2-48,-1 2 0,-2 8-4,1-3 1,3-1 0,-8 2-71,-2 1 0,-2-3 108,-2 1 0,-2-1 0,-2 4 6,-2-3 1,-2-7 0,4 4 0,-3-2 0,-3 2-13,-4 1 0,5-5 1,-1 4-1,0-2 38,0 0 1,-1-1-1,-5-3 1,3 2-20,1 2 1,0 0-1,-5-6 1,-1 0-38,1 0 0,5 6 1,1 0-84,-3-3 1,-1-1-143,-3-2 1,7 0-516,-1 0 771,0 0 0,3 0 0,1 0 0</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42.079"/>
    </inkml:context>
    <inkml:brush xml:id="br0">
      <inkml:brushProperty name="width" value="0.08571" units="cm"/>
      <inkml:brushProperty name="height" value="0.08571" units="cm"/>
    </inkml:brush>
  </inkml:definitions>
  <inkml:trace contextRef="#ctx0" brushRef="#br0">0 138 7053,'2'-10'8,"4"4"167,-4 4 0,8 2 240,-5 0-166,-3 0 0,8 0-17,-4 0-227,-4-7 1,8 3-56,-5-8 1,3 1-18,4-7 1,1 6 3,-7 1 1,2 5 46,-2-6 9,-4 8 11,5-11 66,-7 13 0,6-4 5,0 12 1,0-2 0,-6 8-30,0 1 1,2 1 0,2-1 0,2-1-5,-3 1 0,-1 3 0,-2 1-20,0 1 0,0-1 0,0 1-142,0-1 0,2-5 0,2 0-419,2 1 0,0 3 138,-6 1 0,0-5 301,0-1 1,-2-7 0,-4 2 0,-4-2 0,-1 0 99,-1 2 0,0 0 0,-5-6 0,0 0 0</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42.331"/>
    </inkml:context>
    <inkml:brush xml:id="br0">
      <inkml:brushProperty name="width" value="0.08571" units="cm"/>
      <inkml:brushProperty name="height" value="0.08571" units="cm"/>
    </inkml:brush>
  </inkml:definitions>
  <inkml:trace contextRef="#ctx0" brushRef="#br0">1 35 6969,'17'0'343,"-5"-6"-260,-1 0 1,-5 1 0,6 5 26,2 0 1,-5 0-1,3 0-86,1 0 0,3 0 0,1 0 24,1 0 1,-6 0 0,-1 0-389,3 0 0,1 0-333,3 0 126,-1 0 271,1 0 276,-9 0 0,7 0 0,-14 0 0,13 0 0,-13 0 0,14 0 0,-14-8 0,13 6 0,-5-6 0</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42.706"/>
    </inkml:context>
    <inkml:brush xml:id="br0">
      <inkml:brushProperty name="width" value="0.08571" units="cm"/>
      <inkml:brushProperty name="height" value="0.08571" units="cm"/>
    </inkml:brush>
  </inkml:definitions>
  <inkml:trace contextRef="#ctx0" brushRef="#br0">0 53 5960,'10'0'746,"-2"0"0,-6 0-345,3 0 1,-1-2-253,8-4 0,-6 4 0,5-4-103,3 4 0,-4 2 0,1 0 1,3 0-89,1 0 1,-3 0-1,0 0 1,1 0-206,3 0 1,1 0-1,1 0-125,-1 0 0,-5 0 1,-1 0 69,3 0 1,-4-6 301,1 1 0,-9-1 0,-2 6 0,-2 0 0,-9 0 0,-1 0 0,-5-8 0,-1-2 0</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42.957"/>
    </inkml:context>
    <inkml:brush xml:id="br0">
      <inkml:brushProperty name="width" value="0.08571" units="cm"/>
      <inkml:brushProperty name="height" value="0.08571" units="cm"/>
    </inkml:brush>
  </inkml:definitions>
  <inkml:trace contextRef="#ctx0" brushRef="#br0">18 18 7885,'-9'-2'-941,"3"-4"1522,4 4-96,2-6-344,0 8 1,0 2 0,0 4-85,0 6 1,0-2 0,0 1-85,0 3-257,0 1 156,0-5 32,0 6-179,0-7 1,0 9 0,0-1-321,0 1 399,0-1 35,0-7 118,0-2-201,0-1 244,0-5 0,8 6 0,1-8 0</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43.449"/>
    </inkml:context>
    <inkml:brush xml:id="br0">
      <inkml:brushProperty name="width" value="0.08571" units="cm"/>
      <inkml:brushProperty name="height" value="0.08571" units="cm"/>
    </inkml:brush>
  </inkml:definitions>
  <inkml:trace contextRef="#ctx0" brushRef="#br0">1 175 6375,'10'-7'898,"-3"3"-737,-7-8 0,0 6 44,0-5 1,0 5-86,0-6 0,0 6 1,0-5 6,0-3 1,2 5-1,2-3-159,2-2 0,6 5 42,-7-3 0,3 6-80,-2-6 104,-4 9 15,6-5 0,-6 16-6,4 3 0,-5 5 1,5 1-1,-4 1-42,-2-1 1,0-5-1,0-1 1,0 3-91,0 2 0,6 1 0,0 0 46,-2 1 1,-2-1-1,-2 1-729,0-1 1,6 1 771,-1-1 0,3-1 0,-4-3 0,2-1 0,0-8 0,-6 4 0</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43.665"/>
    </inkml:context>
    <inkml:brush xml:id="br0">
      <inkml:brushProperty name="width" value="0.08571" units="cm"/>
      <inkml:brushProperty name="height" value="0.08571" units="cm"/>
    </inkml:brush>
  </inkml:definitions>
  <inkml:trace contextRef="#ctx0" brushRef="#br0">18 1 7885,'-10'0'390,"2"0"1,10 0-512,4 0 1,4 0 0,7 0 37,0 0 0,1 0 0,-1 0 0,1 0 0,-1 0-550,1 0 1,-1 0 344,1 0 0,-1 1 288,1 5 0,-9-4 0,-1 6 0</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44.328"/>
    </inkml:context>
    <inkml:brush xml:id="br0">
      <inkml:brushProperty name="width" value="0.08571" units="cm"/>
      <inkml:brushProperty name="height" value="0.08571" units="cm"/>
    </inkml:brush>
  </inkml:definitions>
  <inkml:trace contextRef="#ctx0" brushRef="#br0">35 70 6026,'-2'10'440,"-4"-4"1,3-4-545,-9-2 225,8 0-3,-4 0-26,8 0-37,0 0 18,0-8 41,0 6 1,2-6 11,4 8 1,-2 0 0,8 0-42,1 0 1,5-5 0,3-1 0,2 2-29,-1 2 0,5 2 1,2 0-1,4 0 0,2 0 0,0-2 0,0-2-13,0-2 37,-1 0-39,1 6 37,0 0-28,0 0 9,0 0-25,8 0-14,-6 0-177,5-7 213,-7 5-23,8-6-61,-6 8 0,6-2 44,-8-4 1,1 4-1,3-4 1,2 4 0,-2 2 1,-2 0 0,-4 0 0,-2 0-11,-2 0 1,-6 0 0,4 0 0,0 0 0,1 0 0,-7 0 0,2 0 0,-3 0-141,-3 0 1,-5 0-1,-1 0-311,3 0 0,-4 0-660,1 0 969,-7 8 0,-4 0 1,-11 4-1,-5-5 134,-1 1 0,-9-6 0,-1 4 0,0-4 0,-14 6 0,4 1 0</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44.948"/>
    </inkml:context>
    <inkml:brush xml:id="br0">
      <inkml:brushProperty name="width" value="0.08571" units="cm"/>
      <inkml:brushProperty name="height" value="0.08571" units="cm"/>
    </inkml:brush>
  </inkml:definitions>
  <inkml:trace contextRef="#ctx0" brushRef="#br0">245 35 7885,'0'-11'-323,"0"-1"0,-2 8 384,-4-2 1,2 4-1,-7 2-52,-3 0 0,4 0 0,-1 2-6,-3 4 0,-1-4 1,-3 6-1,1-2 12,-1 0 1,1 7 0,-1-3 42,1 0 1,5 5 0,2-3-21,3 3 0,-1-3-20,2 0 0,4-1 0,-4 7 1,4-1 1,2 1 1,0-7 0,0 1 0,2 1 0,4 1-1,4 0-18,0-3 0,5-7 0,-3 4 0,3-2-23,3 0 0,-7-1 0,1-5 0,2 0 0,1 0-77,3 0 1,-1 0 72,1 0 0,-3-2-56,-3-3 67,3 3-8,-13-14 0,12 12 60,-8-7-26,-1 7 1,-5-12 13,0 5 0,-2-3 0,-3 2-19,-7 6 0,2 5 0,-1 1 0,-3 0-64,-1 0 0,-3 0 0,1 0-252,-1 0 0,1 5 0,-1 3-51,1 2 0,5-6 360,0 2 0,9 3 0,-5-7 0,8 6 0</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45.288"/>
    </inkml:context>
    <inkml:brush xml:id="br0">
      <inkml:brushProperty name="width" value="0.08571" units="cm"/>
      <inkml:brushProperty name="height" value="0.08571" units="cm"/>
    </inkml:brush>
  </inkml:definitions>
  <inkml:trace contextRef="#ctx0" brushRef="#br0">1 36 7223,'12'-6'659,"-1"0"-442,3 2-233,-6 2 109,7 2-161,-5 0 175,7 0-34,1 0 0,-1 0-65,1 0 0,-1-6 0,1 1-401,-1 1 439,1 2-406,-9 2 164,7 0-46,-14 0 239,13 0-468,-13 0 82,14 0-31,-14 0 420,5 0 0,-7 0 0,0 0 0,-7 0 0,-3 0 0,-8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06.134"/>
    </inkml:context>
    <inkml:brush xml:id="br0">
      <inkml:brushProperty name="width" value="0.08571" units="cm"/>
      <inkml:brushProperty name="height" value="0.08571" units="cm"/>
      <inkml:brushProperty name="color" value="#E71224"/>
    </inkml:brush>
  </inkml:definitions>
  <inkml:trace contextRef="#ctx0" brushRef="#br0">36 17 7927,'0'-9'-271,"0"1"1,2 8 423,3 0 0,-3 8 1,4 3-60,-4 5 0,-2 1 0,0 1 0,0-1-13,0 1 1,0-1-1,0 1 1,0-1-38,0 1 0,0 1 0,0 2 0,0 3-46,0-3 1,0-2 0,0-1-35,0-1 1,0 1 0,0-1-6,0 1 0,0-7 1,-2-1-45,-4-2 0,4 0-84,-3-3 126,-5-3 1,2 4-1,-4-12-80,7-5 1,3 1-1,2-2 80,0-1 1,0-3 0,0-1 0,2 1-6,3 5 0,-1-3 0,6 6 0,0 1 56,-1-1 0,-3-4 0,6 6 0,1 1 2,3-3 1,-4 6 0,0-4-1,2 4 61,1 2 1,3-6 0,-1 0-1,1 3 1,-1 1-1,1 2-37,-1 0 0,1 0 0,-1 0 0,1 0 182,0 0 1,-6 2 0,-1 1-61,3 3 1,-4 6 0,-1-4-1,-1 1-46,-4 5 0,4-4 0,-2 1 1,-3 3-18,-1 1 1,-2-3 0,0 0 0,0 1-67,0 3 0,0-5 0,0 1 1,0 2-206,0 1 0,-5-3 0,-3-1 0,0 3-770,0 2 948,-5-7 0,-5 15 0,-9-5 0</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45.586"/>
    </inkml:context>
    <inkml:brush xml:id="br0">
      <inkml:brushProperty name="width" value="0.08571" units="cm"/>
      <inkml:brushProperty name="height" value="0.08571" units="cm"/>
    </inkml:brush>
  </inkml:definitions>
  <inkml:trace contextRef="#ctx0" brushRef="#br0">0 36 6829,'0'-12'665,"0"1"-230,0 7-53,0-4-314,0 8 0,0 2 0,0 4 1,0 5 1,0-1 0,0 2-31,0 1 1,0 3 0,0 1-1,0 1-215,0-1 1,0 1-1,0-1-49,0 1 1,0-1-167,0 0 199,0 1 0,0-6 1,0-1-396,0 3 222,0-6 365,0-1 0,0-7 0,0 0 0,0 0 0</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45.937"/>
    </inkml:context>
    <inkml:brush xml:id="br0">
      <inkml:brushProperty name="width" value="0.08571" units="cm"/>
      <inkml:brushProperty name="height" value="0.08571" units="cm"/>
    </inkml:brush>
  </inkml:definitions>
  <inkml:trace contextRef="#ctx0" brushRef="#br0">0 18 7885,'8'-10'-199,"-6"2"186,6 8 228,-8 0 42,0 0-344,0 8 191,0-6-67,0 14 0,0-7 0,0 9 0,-2-3 66,-4-3-106,4 3 66,-6-5 0,8 8 67,0-1-487,0 1 230,0-9 0,0 7-144,0-5 0,0-1-528,0 2 515,0-8-17,0 11 171,8-13 130,-6 6 0,13-8 0,-3 0 0,3-2 0,3-4 0,-1-4 0,1-7 0</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46.347"/>
    </inkml:context>
    <inkml:brush xml:id="br0">
      <inkml:brushProperty name="width" value="0.08571" units="cm"/>
      <inkml:brushProperty name="height" value="0.08571" units="cm"/>
    </inkml:brush>
  </inkml:definitions>
  <inkml:trace contextRef="#ctx0" brushRef="#br0">88 18 7885,'-10'-9'-312,"2"1"134,8 8 196,-7 0-33,5 0 97,-6 0-16,0 0 45,6 8-193,-5 1 151,-1 1 9,6 6 1,-6-7-1,8 9 30,0-1 1,0 1-1,0-1-46,0 1 0,0-7 0,0 1-44,0 1 1,6-3 0,2 0-10,1-2 1,3-3-1,5-5-55,1 0 0,-1 0 1,1 0-28,-1 0 1,1-2 163,-1-3-96,1-5 5,-1 0-13,-7-5 152,-2 5-134,-1-7-2,-5-1 9,6 8-9,-8-5 19,8 5-15,-6-7-21,6-1 0,-10 7-23,-4-1 1,2 8 0,-8-2 0,-1 2-172,-3-1 1,-1 3 0,-1-4 0,1 4-37,-1 2 1,1 6 0,-1 1 0,1 1-87,-1 0 0,1 0 330,0-2 0,-1 3 0,1 9 0</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46.884"/>
    </inkml:context>
    <inkml:brush xml:id="br0">
      <inkml:brushProperty name="width" value="0.08571" units="cm"/>
      <inkml:brushProperty name="height" value="0.08571" units="cm"/>
    </inkml:brush>
  </inkml:definitions>
  <inkml:trace contextRef="#ctx0" brushRef="#br0">18 18 7169,'-2'-10'-227,"-4"4"819,4 4-154,-5 2-85,7 0-46,0 0-218,7 0 0,3 0-128,8 0 1,-1 0 0,0 0-201,1 0 1,-6 0-1,-1 0-280,3 0 295,-6 0-56,7 0-133,-13 0 413,14 0 0,-15 0 0,7 0 0,-8 0 0,0 0 0,0 8 0,0 2 0</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47.195"/>
    </inkml:context>
    <inkml:brush xml:id="br0">
      <inkml:brushProperty name="width" value="0.08571" units="cm"/>
      <inkml:brushProperty name="height" value="0.08571" units="cm"/>
    </inkml:brush>
  </inkml:definitions>
  <inkml:trace contextRef="#ctx0" brushRef="#br0">0 0 6438,'0'10'611,"0"-2"1,2-8-393,4 0 1,4 5-71,7 1 1,1 0-148,-1-6 1,0 0-277,1 0 307,-1 0-565,-7 0-914,6 0 1446,-14 0 0,5 0 0,-7 0 0</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5:49.703"/>
    </inkml:context>
    <inkml:brush xml:id="br0">
      <inkml:brushProperty name="width" value="0.08571" units="cm"/>
      <inkml:brushProperty name="height" value="0.08571" units="cm"/>
    </inkml:brush>
  </inkml:definitions>
  <inkml:trace contextRef="#ctx0" brushRef="#br0">175 210 6183,'-2'-9'734,"-2"1"-555,-2 0 0,-1 6 10,1-4 0,-4 4-95,-7 2 1,5 0-1,0 2-53,-1 4 1,3-2 0,-2 8-38,-1 1 1,3-3 0,-1 2-22,-3 1 0,6-3 1,2 2 47,4 1 1,2 3-1,0 1 14,0 1 0,0-1 0,2 1 2,4-1 1,2-5-1,6-1-35,-3 3 0,1 0 0,3-1 0,-1-3-61,-2-2 0,-1-1 0,7-3 24,-1 2 1,1 0 0,-1-6 15,1 0 0,-1 0 0,0-2 3,1-4 0,-6 4 1,-3-6-1,1 3 21,0-1 1,-6-8 0,3 3 0,1-5 1,-6 4 0,4 1-24,-4-3 0,-2 4 0,0-1-13,0-3 1,0 4-1,-2 1 1,-2-1-73,-2 0 1,-2 5-21,3-7 1,-3 6 0,-6-4-32,3 3 1,5 1-1,-6 6-167,-1 0 0,3 0-14,-2 0 1,1 0 323,-7 0 0,1 0 0,-1 0 0,1 0 0</inkml:trace>
  <inkml:trace contextRef="#ctx0" brushRef="#br0" timeOffset="326">594 385 7743,'2'-10'-472,"4"5"35,-4 3 336,6 2 101,-8 0 0,7 0 0,3 0 0</inkml:trace>
  <inkml:trace contextRef="#ctx0" brushRef="#br0" timeOffset="814">943 175 6621,'18'-9'848,"-8"1"-669,-3 8 1,-7 2 0,0 4-38,0 5 1,0 5-1,0 1-23,0 1 1,0-1 0,0 1-181,0-1 1,0-5 0,0 0-117,0 1 0,2 3 0,2 1-353,2 1 0,0-7-309,-6 1 839,8 0 0,-6-3 0,5-1 0,-7-8 0</inkml:trace>
  <inkml:trace contextRef="#ctx0" brushRef="#br0" timeOffset="1434">1240 280 7595,'-11'-2'-10,"-1"-3"0,0 3-10,-5-4 0,7 2-17,4-2 1,5 2 12,1-7 1,1 7 0,5-4 7,6 0 0,-2 6 1,1-4 68,3 4 1,1 2-11,3 0 1,-1 0-5,1 0 1,-7 6-47,1 0 0,-2 2 1,3-2-40,-1 5 1,-8-1-33,2 2 1,-6-1 56,-6 7 0,-4-3 0,-7-1 14,-1-3 0,1-1 0,1 4 0,3-5 20,1-1 0,6 4 0,-4-4 1,1-1 1,-1 1 1,6 0-9,-2-2 0,4-2 59,2 7-20,0-7 0,2 4 0,4-8-28,6 0 1,-2 0 0,1 0 6,3 0 0,-5 0 1,3 0-19,2 0 0,1 0 0,3 0-60,-1 0 1,-5 0-1,-1 0-331,3 0 1,-4 0 74,1 0 1,1 0 308,5 0 0,-7 0 0,6-8 0,-7-2 0</inkml:trace>
  <inkml:trace contextRef="#ctx0" brushRef="#br0" timeOffset="2104">1677 175 7053,'-10'2'206,"4"4"0,5-2-85,1 8 1,0-6 94,0 5-125,0-7 0,1 4-63,5-8 1,4 0-36,7 0 0,1 0 47,-1 0 1,1 0 23,-1 0 0,1 0-36,-1 0 1,-5 0-1,-2 2 1,-1 2-4,1 2 0,-4-1 0,3-3-26,-1 4 0,6-2 5,-3 8 0,-3-7 0,0 5-28,0-2 1,-6 5-55,4-1 0,-5-2 1,-1 1-32,0 3 0,-1-6 101,-5-2 1,-4 1 0,-7-1 0,1 0-9,4 2 1,-3-6 0,3 4 0,-3-4 34,-3-2 0,1 1 0,-1 3-8,1 2 0,-1 0 0,1-6-71,-1 0 1,7 0-13,-1 0-165,1 0 73,1 0-441,2 0-321,8 0 926,0 0 0,0-8 0,0-1 0</inkml:trace>
  <inkml:trace contextRef="#ctx0" brushRef="#br0" timeOffset="2763">1660 141 7355,'0'-10'-587,"0"2"690,0 8 1,0-2 143,0-4 14,0 4-161,0-5 1,0 5-73,0-4 1,0 2 5,0-8 1,0 7-15,0-7 1,0 6-35,0-6 0,1 3 14,5-3 0,-4 2 0,6 6-8,0-1 1,-4-1 29,7 6 1,-5 0 39,6 0 1,-6 0-7,5 0 0,1 0-17,5 0 0,-1 2 0,-3 2-23,-1 1 0,0 1 0,5-6-29,1 0 1,-7 0 0,1 0 1,1 0 0,3 0-7,1 0 9,1 0 0,-6 0-234,-1 0-333,-7 0 161,4 0 1,-8 2 79,0 4 1,-2-4 334,-4 4 0,-4-4 0,-7-2 0</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6:55.704"/>
    </inkml:context>
    <inkml:brush xml:id="br0">
      <inkml:brushProperty name="width" value="0.08571" units="cm"/>
      <inkml:brushProperty name="height" value="0.08571" units="cm"/>
    </inkml:brush>
  </inkml:definitions>
  <inkml:trace contextRef="#ctx0" brushRef="#br0">419 88 6902,'0'-12'301,"0"0"0,0 7-174,0-7 0,0 6 170,0-6-195,0 9 0,0-7 0,-1 6 64,-5-2-74,4 0 1,-12 8-91,8 4 0,-5 4 0,5 7 35,2 1 0,-4-1 0,2 1 1,1 1-47,-3 4 0,6-3 0,-6 5 0,2-2 6,1 1 0,-7 5 1,4-4-1,0 0 1,1 0 1,-5 6 0,4-1 0,0 1-12,1-2 0,-5 4 0,4-6 0,-1 2-15,-5 0 1,4-6 0,1 4 0,-1 1 16,0-1 1,6-6-1,-3 4 1,1-1 9,0-1 1,-2 0 0,4-5 0,-2-1-20,3 1 0,-5-1 0,0 1 1,0-1-37,0 1 1,-5-1 0,1 0-83,-3 1 0,3-3 0,2-1-461,3-2-179,-7-1 778,12 7 0,-6-9 0,8-1 0</inkml:trace>
  <inkml:trace contextRef="#ctx0" brushRef="#br0" timeOffset="467">734 594 7843,'10'0'-377,"-3"0"0,-5 0 165,4 0 661,-4 0 0,14 2-304,-5 4 0,3-2 0,-1 5 0,-3 1-59,-2 0 1,5-4 0,-1 3-54,4-1 0,-5 6 0,1-5 0,1 3 0,3-2 7,1-2 1,-5 5 0,0-3-1,1 2-169,3-1 1,-5-5 0,1 4-1,2-3-76,1-3 1,-3 0-1,-1 0-455,3 2 0,2 0 660,1-6 0,1 0 0,-1 0 0</inkml:trace>
  <inkml:trace contextRef="#ctx0" brushRef="#br0" timeOffset="863">1048 472 7843,'-10'0'-257,"1"0"470,3 0 1,2 2-135,-8 4 1,7 3-1,-5 9 1,0-3-4,1-3 0,3 9 1,-4-3-1,0 1-5,1 1 0,-1-3 0,-4 1 0,5-1-52,1 0 0,-4 1 1,4-1-1,1 1-73,-1-1 1,0 1-1,4-1 1,-2 1-95,3-1 0,-5 1-113,2-1 1,-2-1-1,4-3-889,-1-1 1150,-1-8 0,-2 4 0,-2-8 0</inkml:trace>
  <inkml:trace contextRef="#ctx0" brushRef="#br0" timeOffset="1580">1275 53 7694,'18'0'-272,"-1"0"1,1 0 332,-1 0 1,-5 2 0,-1 2-1,1 3-15,-2 3 1,5-4 0,-3 6 21,3 1 1,3 1 0,-3-1-42,-3-1 0,4 0 0,-5 3 1,5-1-1,-1-3 9,-3 3 1,3-1 0,-3 1 0,2-2-59,-3 1 0,5 3 1,-5 1 1,5 1 0,0-1 1,-3 1-1,-3-1 35,-2 1 0,-1-1 0,-3 1 0,2-1 5,-2 0 0,-2 1 1,0-1-1,2 1-9,1-1 1,1 7-1,-6-1 1,0-2 4,0-1 1,0-3-1,-2 1 1,-2-1 14,-1 0 0,-3 5 0,4-1 0,-4-3-12,-1-3 1,3 5 0,-4-9 0,0 5-8,1 1 1,3 1 0,-4-1-1,2 1 1,-5-1 0,3 1 0,-2-1 0,1 0 0,5-5 1,-6 0 1,-1 1 0,-3 3 0,-1 1-52,-1 1 1,1-3-1,-1-1 1,1-2-100,-1 1 1,7-5 0,-1 0-208,-1-1 0,-1-3 0,0 6-140,3-2 0,5-2 483,-6-6 0,1-8 0,-7-2 0</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6:50.391"/>
    </inkml:context>
    <inkml:brush xml:id="br0">
      <inkml:brushProperty name="width" value="0.08571" units="cm"/>
      <inkml:brushProperty name="height" value="0.08571" units="cm"/>
    </inkml:brush>
  </inkml:definitions>
  <inkml:trace contextRef="#ctx0" brushRef="#br0">0 245 7967,'12'0'299,"0"0"-175,1 0 0,3 0 0,1 0-124,1 0 0,-1-5 0,1-1 0,1 2-25,4 2 1,-3 0-1,3-2 1,-2-2-22,3 2 0,-5-3 0,4 1 0,-3 2-28,-3 2 1,1-4 0,-1 0-1,1 2-101,-1 2 1,0 2-475,1 0-126,-1 0 775,1 0 0,-8 0 0,-10-7 0,-10-3 0</inkml:trace>
  <inkml:trace contextRef="#ctx0" brushRef="#br0" timeOffset="584">192 1 7261,'2'11'214,"2"1"-179,2 2 1,0-5 0,-6 3 22,0 2 1,6 1 0,0 3-44,-3-1 0,-1-5 0,0-1 0,2 3 21,2 1 0,0-3 1,-4 0-1,2 1 15,1 3 0,1 1 1,-4 1-17,4-1 0,-4 1 0,4-1 18,-4 1 1,-2-1-27,0 1-57,0-1-235,0 1 1,0-7-758,0 1 1022,0-8 0,0 3 0,0-7 0</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6:48.191"/>
    </inkml:context>
    <inkml:brush xml:id="br0">
      <inkml:brushProperty name="width" value="0.08571" units="cm"/>
      <inkml:brushProperty name="height" value="0.08571" units="cm"/>
    </inkml:brush>
  </inkml:definitions>
  <inkml:trace contextRef="#ctx0" brushRef="#br0">35 507 7937,'0'-17'-53,"0"7"1,0 0 622,0 5 76,0 3-445,0-6 75,0 8 0,0 2-156,0 4 0,0 3 1,0 9-1,0-1-41,0 1 0,0-1 0,2 3 1,2 1-70,2 2 1,0 0 0,-6-3 0,0 1-121,0 3 0,2-1 1,2-6-1,2 1-46,-3-1 1,-1-5 0,-2-1-1,0 3-18,0 2 1,6-5-932,0 1-626,0 0 1731,-6-3 0,-8-9 0,6-9 0,-6-9 0</inkml:trace>
  <inkml:trace contextRef="#ctx0" brushRef="#br0" timeOffset="479">0 490 7746,'0'-18'-541,"0"7"0,0-1 675,0-2 1,0 5-1,2-1 10,4 2 0,4-5 0,7 3 32,1 0 1,-1 1-85,1 3 1,-1 4-1,1-6 1,-1 2 31,1 0 1,-1 1 0,1 5-90,-1 0 1,-5 0 0,-1 0-45,3 0 0,1 5 0,1 3 0,-2 0-51,-3 0 1,-5 3 0,4-3 0,-1 2-12,1 3 1,0-3 0,1 2 0,-3-1 36,0-1 0,-6 6 0,6-5 0,-2 5 13,-1 1 0,1-5 0,-6 0 26,0 1 0,-8 3-20,-3 1 1,-5-1 0,-1-3 0,-1-3-2,1-2 1,-1-3 0,-1-5 0,-2 0-95,-3 0 0,1 6 1,6 0-1,-1-2-23,1-2 0,-1-2 1,1 0-266,-1 0 0,7-2 398,-1-4 0,8-4 0,-4-7 0</inkml:trace>
  <inkml:trace contextRef="#ctx0" brushRef="#br0" timeOffset="1080">1066 1 7937,'-10'0'-1731,"0"6"1832,5-1 1,1 3-8,-8-2 1,6-2-1,-5 8-27,-3 1 0,6-3 0,0-1 0,3 1 21,-1 0 0,-8 2 0,5 5-63,-1 0 0,-6 1 1,7-1-1,-3 3 5,0 3 0,1-2 1,-7 7-1,3-1 43,3 0 0,-3 2 0,3 6 0,-4 0-18,-1 0 0,5 0 1,1 0-1,-1 0 34,2 0 1,1-1 0,5 1 0,-4-2 2,-2-4 0,6 4 0,-1-3-14,3 3 0,2-4 0,0-2 0,0 0 0,0-2-10,0 0 1,7-1 0,3-7 0,2 1-52,-1-1 0,-1 1 0,4-1 0,-3 1-79,3-1 0,1-7 0,3-3 0,-1-1-348,1 0 1,-1 2-1,3-4 1,1 2 409,2-3 0,1-1 0,-7-2 0</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6:59.342"/>
    </inkml:context>
    <inkml:brush xml:id="br0">
      <inkml:brushProperty name="width" value="0.08571" units="cm"/>
      <inkml:brushProperty name="height" value="0.08571" units="cm"/>
    </inkml:brush>
  </inkml:definitions>
  <inkml:trace contextRef="#ctx0" brushRef="#br0">18 18 6273,'-7'10'498,"5"-3"-212,-6-7-103,8 0-102,0 0 1,8 0-92,3 0 1,-1 0-1,2 0-52,1 0 0,3-5 0,1-1-238,1 2 1,-1 2 0,1 2 146,-1 0 1,-1-2 0,-3-2 152,-1-2 0,-8 0 0,4 6 0,-8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07.551"/>
    </inkml:context>
    <inkml:brush xml:id="br0">
      <inkml:brushProperty name="width" value="0.08571" units="cm"/>
      <inkml:brushProperty name="height" value="0.08571" units="cm"/>
      <inkml:brushProperty name="color" value="#E71224"/>
    </inkml:brush>
  </inkml:definitions>
  <inkml:trace contextRef="#ctx0" brushRef="#br0">0 53 7841,'0'-17'-477,"0"7"0,0 0 884,0 4-228,0 4 35,0-5 0,2 9-128,4 3 0,-4 5 1,4 8-1,-4-1-19,-2 1 1,2 5 0,2 2-1,2 2-29,-3 4 0,-1 0 0,-2 0 0,0-3-143,0-3 0,0 4 0,0-6 1,0 0 4,0 3 0,0-7 1,0 4-1,2-3-42,4-3 1,-4 1-389,4-1 1,-4-5-152,-2-1 681,0-7 0,8-4 0,1-9 0</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6:59.609"/>
    </inkml:context>
    <inkml:brush xml:id="br0">
      <inkml:brushProperty name="width" value="0.08571" units="cm"/>
      <inkml:brushProperty name="height" value="0.08571" units="cm"/>
    </inkml:brush>
  </inkml:definitions>
  <inkml:trace contextRef="#ctx0" brushRef="#br0">1 0 7401,'0'10'-46,"0"-2"1,8-8 114,3 0 1,5 0-1,1 0-130,1 0 1,-7 0 0,1 0-179,2 0 1,1 0-1,3 0-446,-1 0 685,-7 0 0,5-8 0,-5-2 0</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26.027"/>
    </inkml:context>
    <inkml:brush xml:id="br0">
      <inkml:brushProperty name="width" value="0.08571" units="cm"/>
      <inkml:brushProperty name="height" value="0.08571" units="cm"/>
    </inkml:brush>
  </inkml:definitions>
  <inkml:trace contextRef="#ctx0" brushRef="#br0">176 158 7920,'9'0'-1640,"-1"0"1359,0 0 330,-6 0-17,6 0 0,-8 0 836,0 0-754,-8 0 1,4 0-54,-8 0 1,1 0 0,-7 0 9,8 0-136,-5 0 114,13 0-10,-14 0-35,7 0 35,-1 8 13,-5 1-29,5 1 40,0 6-30,-5-7 3,5 1-70,0 6 1,-3-7 80,7 9-17,0-1-4,6-7 5,0 5 0,0-5-156,0 8 133,0-1 1,2-5-8,4-1 0,3-7 0,9 2 17,-1-4-46,1-2 32,-1 0 0,1 0 0,-1 0-6,1 0 7,-9-8 0,7 6 2,-6-13-24,7 13 21,1-14 0,-1 7-10,-7-1 8,5-6 2,-13 7-7,14-9-6,-14 8 10,5-5-1,1 5-2,-6 1 46,6 1 97,-8 0-135,0 6 0,0-4-1,0 12 1,0-2 0,0 8-43,0 1 1,0 3-1,0 1-88,0 1 1,0-7 0,2-1-165,4-2 1,-2 3 0,7-5-274,3-2 562,1-2 0,11-2 0,1 0 0</inkml:trace>
  <inkml:trace contextRef="#ctx0" brushRef="#br0" timeOffset="338">734 140 7294,'-17'0'92,"0"6"1,-1 2 50,1 2-53,7-6-45,-6 11 0,7-5 140,-9 7-288,9 1 177,-7-1 1,14 1-134,-6-1 133,1 1-25,5-1 4,-6-7-240,8 5 230,0-5 5,0 7-86,8-7 0,-5 0 0,9-6-90,2 2-16,1 7 0,3-11 1,-1 4 38,1-4-335,-1-2 187,8 0 0,-5 0 68,5 0 0,-2 0 185,1 0 0,-1-8 0,2-2 0,2-7 0</inkml:trace>
  <inkml:trace contextRef="#ctx0" brushRef="#br0" timeOffset="585">1119 36 7920,'0'-10'-495,"0"-6"514,0 14-77,0-5 160,0 7-38,0 0 0,0 7 0,0 5 1,0 4-27,0 1 0,0 1 1,0 1-1,0 2-69,0 3 0,0-1 0,0-4 0,0 3-135,0 1 0,0 0 1,0-5-1,0-1-201,0 1 321,0-1 35,0 1-97,0-9 77,0 7 31,-8-14 0,6 13 0,-6-5 0</inkml:trace>
  <inkml:trace contextRef="#ctx0" brushRef="#br0" timeOffset="1122">944 228 7920,'0'9'-1352,"0"-1"1046,0-8 569,0 0-9,0 8 88,0-6-256,0 6 0,2-8 9,4 0 0,4 0 0,7 0-57,0 0 0,1 0 0,-1 0 1,3 0-96,3 0 1,-4 0-1,7 0 51,-1 0 35,2 0-266,0 0 245,-2 0 11,1-8-36,-7 6-119,14-6 122,-13 8 10,5-8-36,-8 7 30,8-7-16,-5 8 30,5-8 0,-7 6-1,-1-4-22,-7 4 128,5 2 1,-11 0-121,8 0 12,-8 0 74,3 0-46,-7 0 9,0 0 1,-5 2-30,-1 4 0,-8-4 0,4 6 0,-1 0-20,-1 3 1,6-1 0,-3 2 0,-1 1 12,0 3 59,6-7-55,-11 7 0,13-6 2,-6 7 24,8-7-23,0 5-1,-8-5 57,6 0-54,-5 5 17,7-13 0,2 12 1,3-7-124,7 3 79,-4-6 0,7 4 1,-3-8-1,4 0-206,1 0 0,-5 0 0,-1 0-409,3 0 292,1 0 339,3-8 0,-1-2 0,1-7 0</inkml:trace>
  <inkml:trace contextRef="#ctx0" brushRef="#br0" timeOffset="1284">1573 36 7920,'0'-10'-890,"0"2"119,0 8 731,0-8 40,0 6 0,-8 2 0,-2 10 0</inkml:trace>
  <inkml:trace contextRef="#ctx0" brushRef="#br0" timeOffset="1808">1712 245 7920,'8'10'-264,"-6"-2"0,12-6 0,-8 3 0,-1 5 598,3 0-259,-6 5 4,6-13-23,-8 14 0,0-6 1,2 5 89,4-3-70,-4 3 1,5-11-106,-7 8-39,0-1 1,0 1 56,0 0 17,0-1-81,0-1 148,0-2-72,0-8 0,0-2 4,0-4 1,0 2 0,0-7-52,0-3 1,2 0 0,4 1 58,6 1-154,-4 0 136,7-5 3,-5 0-38,7-1 21,1 8 7,-1-5 0,1 5-21,7-7 17,-6 7-17,6-6-6,-7 15 129,-1-7-110,1 8 3,-1 0 158,1 0 12,-1 0 23,-7 0-169,5 0 25,-13 0-4,14 8 9,-14-7-210,13 15 136,-13-14 1,8 13 0,-6-3 0,2 4-218,-2 1 0,-2 1 0,-2-1-321,0 0 340,0-7 235,0 6 0,7-7 0,3 9 0</inkml:trace>
  <inkml:trace contextRef="#ctx0" brushRef="#br0" timeOffset="2601">2621 245 6839,'9'-9'63,"-1"-1"-58,-8 4 1,-2 4 0,-2-6 39,-2 1 0,-1 5-2,1-4 0,-4 4 0,-7 2-4,-1 0 1,7 0 0,-1 0 0,-2 0-28,-1 0 1,-3 2 0,1 2 0,-1 3-8,1 3 0,1-4 0,3 6 39,1 1-152,1 3 124,1 1 5,2-7-40,8 5 1,0-11-1,0 8 17,0 1 1,2-5 0,2 0 0,4-2-28,1 0 0,3-1 0,6-5 13,-1 0 10,8 0 1,-5 0-2,5 0 24,-8 0-23,1 0 2,-1-7 169,1 5-166,-1-14 4,1 14 4,-1-13 151,1 13-149,-9-14 11,7 14 83,-14-13-69,13 13 0,-11-12 0,6 7 100,-2-3-93,5 6-32,-11-12-16,6 15 11,-8-7 0,0 10 0,0 4 14,0 5 1,0 5 0,0 1 0,0 1 17,0-1 0,2 2 0,2 3 0,2 1-17,-3-2 1,-1 5 0,0-1 0,2 0-7,2 0 16,0 6-109,-6-3 93,0-1 2,8-2-173,-6 0 165,5-5-14,-7 13 9,0-14-51,0 6 45,0-7-10,0 7 6,0-6-79,-7 7 76,5-9-9,-6 0 46,0 1-43,6-1-1,-6-7 0,1 6 42,5-7 1,-12 3 0,6-2 8,-1-3 1,-3 1-1,-6-4-14,1 2 0,0 0 0,-1-6 0,1-2 162,-1-4 0,7 2 0,-1-6 0,0 1 262,3-1-354,-7-2 18,14-5-17,-13-1-13,13 9-174,-6-15 197,8 13-29,0-14 35,0-1-7,0 7-12,8-14 7,-6 6-162,21-8 1,-12 0-1,15-2 1,-3-2-88,0-2 1,8 1 0,-2 5-1,6 0 31,6 0 0,-4 0 1,6 0-1,-3 0-66,1 0 1,2 2 0,-4 4 0,1 4-34,-1 0 223,6 5 0,-8-5 0,5 8 0</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23.424"/>
    </inkml:context>
    <inkml:brush xml:id="br0">
      <inkml:brushProperty name="width" value="0.08571" units="cm"/>
      <inkml:brushProperty name="height" value="0.08571" units="cm"/>
    </inkml:brush>
  </inkml:definitions>
  <inkml:trace contextRef="#ctx0" brushRef="#br0">1 35 7367,'0'-11'383,"0"-1"-619,0 8 333,0-4 1,0 16 0,0 4-26,0 3 0,2 9 0,2-1 1,1 0-81,-1 2 1,0 1-1,0 5 1,2-4 15,-2-2 0,0 6 0,-1-4 0,3 2-89,-2 1 0,-2-7 1,-2 4-1,2-2-356,4-3 436,-4-3-382,6-2 173,-8 1-34,0-1 195,0-7-364,0 6 413,0-7 0,0 1 0,7-2 0,3-8 0</inkml:trace>
  <inkml:trace contextRef="#ctx0" brushRef="#br0" timeOffset="347">53 105 7883,'0'-9'-403,"2"-7"-89,4 4 1,-2 3 92,7-3 515,-7 8 1,10-6 0,-6 7 0,1-3 0,5 2 0,1 2-27,3 2 1,-1 0-1,1 0 3,-1 0-57,1 0 0,-1 0 12,1 0-20,-1 0-104,1 8 112,-1-6-1,1 13 22,-9-5-186,7 0 154,-14 5 4,5-13-128,1 14 112,-6-7 0,6 3 0,-8 0 16,0 1-47,-8 3 14,-2-7 0,-1 5 0,-1-8 0,-1 0 1,-3-1-1,-1 3-17,-1 2 0,-5-6 0,0 3 0,1-1-58,3 0 1,1 2 0,1-4-101,-1 2 160,1-1-226,0 3 27,7-6 1,-4 8 217,8-4 0,1 3 0,5 9 0</inkml:trace>
  <inkml:trace contextRef="#ctx0" brushRef="#br0" timeOffset="773">647 297 6349,'-18'0'14,"7"0"133,-1 0 0,1 6 1,-7 2-106,1 2 0,-1 1 0,3 7-13,3-1 1,-2-5-1,9-1 1,1 3 25,2 2 1,2 1-106,0 1 84,0-9-158,0 7 136,0-14 1,2 5 0,3-7-67,7 0 65,4 0 4,1 0-12,-7 0-45,13 0 48,-11 0-1,13 0-10,-8 0 9,1-7-22,-1 5 19,1-14-9,-1 7 8,1-1-1,-9-6 1,7 7 1,-14-9-2,13 8 1,-13-5 56,6 5-52,-8 0 1,0-5-23,0 3 0,-2-1 1,-4 1-1,-5 4-31,-5 1 0,-1 5 0,-1-4 0,-1 4-60,-4 2 1,3 2 0,-3 2 0,4 3-168,1 3 84,8-6 192,-5 4 0,5 0 0,-7 1 0</inkml:trace>
  <inkml:trace contextRef="#ctx0" brushRef="#br0" timeOffset="1221">1031 280 6904,'-12'2'-162,"1"2"231,-3 2 0,5 7 0,-3-3 0,0 1 2,3 1 1,-5 0 0,6 3 0,0-1 88,1-3-116,1 1-28,6 6 0,0-7 107,0 1-121,0 0 50,0-3 0,8 5 1,3-8-28,5-3 1,1-1-1,1-4-1,-1-3 16,1 3-180,-1-14 179,1 14-17,-1-13-124,0 13 120,1-14-10,-1 14 1,-5-13 0,-2 3-1,-1-3 7,1-3 0,-6 1 1,2-1-1,-6 3-22,-6 3 0,2-3 1,-7 3-113,-3-4 1,-2 7-1,-1 1 1,-1 2-256,1 0 328,0 0-98,7 6 1,-6 0-1,5 0 1,-5 0-1,1 2 144,3 4 0,4-4 0,0 14 0,-1-7 0</inkml:trace>
  <inkml:trace contextRef="#ctx0" brushRef="#br0" timeOffset="1610">1153 227 7750,'18'-5'-232,"-1"-1"0,-5-6 0,0 6 224,1 2 133,-5 3-214,7 1 176,-13 0 0,14 0 0,-14 0-1,13 0 23,-13 0-22,14 0-105,-14 0 1,13 7 130,-3 5-258,-4-4 189,-1 7-65,1-5 0,-4 7 35,8 1-28,-8-1 1,3-5-1,-7 0 28,0 1 14,0 3-44,0-7-77,0-1 75,0 0 342,0-6-47,0 6 0,0-10-217,0-4 0,-2-2 0,-1-5 1,-3 1-22,2-2 22,2 7-13,2-9 1,6 6-190,0-7 167,7-1-285,-3 1 127,0-1 0,5 1-126,-5 0 0,7 1 0,1 2 258,-1 3 0,8-1 0,3-5 0</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21.504"/>
    </inkml:context>
    <inkml:brush xml:id="br0">
      <inkml:brushProperty name="width" value="0.08571" units="cm"/>
      <inkml:brushProperty name="height" value="0.08571" units="cm"/>
    </inkml:brush>
  </inkml:definitions>
  <inkml:trace contextRef="#ctx0" brushRef="#br0">1 53 6862,'0'-12'-181,"0"0"1,0 6 636,0-5-268,0 7-52,0-4 0,0 10-73,0 4 1,0 4-1,0 7 1,2 1-14,4-1 0,-5 0 0,5 1 1,-4-1-34,-2 1 1,0-1 0,0 1 0,2 1-65,4 4 0,-4-3-347,4 3 320,-4-3 1,-2-3 0,0 1-211,0-1 1,0-5 0,0-1-46,0 3 329,0-6 0,7 7 0,3-5 0</inkml:trace>
  <inkml:trace contextRef="#ctx0" brushRef="#br0" timeOffset="582">263 53 7117,'9'0'570,"5"7"-502,-8 5 1,0 3-1,-6 3 1,0-1-17,0 1 0,0-1 0,0 1 0,0-1-33,0 1 1,0-1-1,0 1 1,0-1-1,0 1 1,2-1 0,1 1-42,3-1 1,0-5-47,-6-1 0,0-5 31,0 6 24,0-8 0,-2 3-75,-4-7 1,4-2-34,-3-3 0,3-5 1,2-8 47,0 1 0,2 0 0,3-1 66,7 1 1,-2 5 0,1 2 43,3 2 1,-4-3 0,1 5 26,3 2 1,1 2 0,3 2 80,-1 0 1,1 0-98,-1 0 1,1 8-1,-1 4-36,1 3 1,-9 3 0,-1-3 0,-2-1-23,0-3 0,0 1 1,-6 5-213,0 1 0,0-1 1,0 1-265,0-1 1,0-5 485,0 0 0,-8-9 0,-2 5 0</inkml:trace>
  <inkml:trace contextRef="#ctx0" brushRef="#br0" timeOffset="1015">717 315 7193,'11'1'47,"1"5"1,0-4-6,5 4 1,1 2-37,-1-2 0,1-1 35,-1-5 0,-7-2 0,-2-1 1,-3-5-86,1-2 0,0 4 46,-6-5 0,0 5 0,-2-4-15,-4 2 0,2 3 0,-7 5 23,-3 0 1,4 0 0,-1 0 8,-3 0 0,4 0 0,1 2 0,-1 1 23,0 3 0,5 8 0,-5-3 25,2 5 0,2 1 0,6 1 6,0-1 1,0-5 0,0 0 0,0 1 0,6 3 0,2-1-41,2-3 1,-1-2-1,5-6 1,-3 1-66,3-1 1,-4-2 0,1-2-200,3 0 0,2 0 0,-1-2 0,-1-2-270,-3-1 0,-5-9 501,6 2 0,-8-3 0,3-3 0</inkml:trace>
  <inkml:trace contextRef="#ctx0" brushRef="#br0" timeOffset="1324">385 70 7234,'12'0'-131,"-1"0"0,1 0 0,5 0 321,1 0 0,-1 0 0,1 0-116,-1 0 1,1 0 0,1 0-1,4 0 1,5-2 8,-1-4 1,4 4 0,-6-4 0,0 5-159,0 1 1,5 0 0,-7 0 0,-2 0-585,-1 0 659,-3 0 0,8-8 0,2-2 0</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19.231"/>
    </inkml:context>
    <inkml:brush xml:id="br0">
      <inkml:brushProperty name="width" value="0.08571" units="cm"/>
      <inkml:brushProperty name="height" value="0.08571" units="cm"/>
    </inkml:brush>
  </inkml:definitions>
  <inkml:trace contextRef="#ctx0" brushRef="#br0">1 132 7293,'0'18'38,"0"-1"1,2-5 0,2-1 0,2 3-27,-3 1 0,1 9 0,0-1 1,2-2-11,-2-1 1,0-3-1,0 1 1,2-1-8,-3 1 0,1-1 0,0 1 1,2-1 6,-2 1 1,-2-1 0,0-2 0,2-1-37,1-2 1,1-6-15,-6 5 0,0-5 41,0 6 59,0-8 1,0 1-26,0-10 0,0-5-14,0-8 0,0 1-18,0-1 1,6 1 0,2 0 0,2 1-11,3 4 0,3-3 1,1 5 34,1 0 0,-1 1 0,1 5 9,-1-2 0,0 0 1,1 6-7,-1 0 0,1 0 0,-1 0 0,1 0-19,-1 0 1,-5 2-1,0 2 1,-1 4-4,-1 1 0,0-3 0,-7 6 0,5 0-85,2-3 0,-6 7 0,2-5-51,-4 5 1,-2 1 0,0 1-731,0-1 865,0 1 0,7-1 0,3 1 0</inkml:trace>
  <inkml:trace contextRef="#ctx0" brushRef="#br0" timeOffset="576">909 394 6726,'2'-6'120,"-8"0"0,-7 1 0,-5 5-62,1 0 0,-1 0 0,1 0 0,-1 0 8,1 0 1,-1 7 0,1 3 5,-1 0 0,1 5 0,1-3 0,3 4-11,1 1 1,6-5 0,-3-1 0,1 3-11,4 1 0,2 3 1,2-1-69,0 1 0,0-7 0,2-1-27,4-2 0,-2-2 0,7-6 0,3 0-35,2 0 0,1 0 1,0 0 68,1 0 1,-1-2 0,-1-4 0,-3-4-28,-1 1 1,0-7 113,5 4-85,-7-3 1,0 3 0,-6 1 38,1-3-33,1 6 0,-6-7 9,0 3-4,0-3-5,0 5 42,0 2-5,0 24 1,0-5 0,2 12-38,4-3 1,-4-8-1,6-3 1,-3 1-88,1 0 0,6-5 1,-4 5 86,1-2 1,-3-2-1,6-6-567,1 0 273,-5 8 0,8-7 296,-5 5 0,5-4 0,1-10 0,1-1 0</inkml:trace>
  <inkml:trace contextRef="#ctx0" brushRef="#br0" timeOffset="880">1171 10 7824,'-10'-10'-184,"3"10"0,7 12 0,0 3 292,0 3 0,0-1 1,0 1-1,0 1-61,0 4 1,0-1-1,0 5 1,0-2-30,0-3 1,5 3 0,1 0 0,-2 0-42,-2 0 1,0-1-1,2-7 1,2 1-156,-2-1 1,-2 6 0,-2 1-344,0-3 0,0-2 59,0-1 462,0-8 0,7 5 0,3-5 0</inkml:trace>
  <inkml:trace contextRef="#ctx0" brushRef="#br0" timeOffset="1284">1363 412 7809,'10'7'-249,"0"-5"0,-7 6 122,3 0 0,8-6 155,-3 4 1,-1 1-1,2-1-11,1-2 1,-3 4-70,2-2 0,-1-1 11,7-5 1,-8-2 43,-5-3 0,-3 1 27,-2-8 1,0 1 0,0-7 0,-7 8 42,-5 5 1,-4 3-1,-1 2-12,-1 0 0,7 2 1,1 3-1,0 5-34,1 0 0,5 5 0,-2-3 0,2 3 7,-2 3 1,4-1 0,-3 1 3,3-1 1,4 1-44,3-1 1,-1-1 0,8-3-79,1-1 0,3-8 1,1 2-189,1-4 1,-1-2-1,1-2-50,-1-4 0,-5 2 321,0-8 0,-1 1 0,7-7 0</inkml:trace>
  <inkml:trace contextRef="#ctx0" brushRef="#br0" timeOffset="1534">1223 254 6664,'8'10'126,"-4"-2"1,8-8 0,1 0 0,3 0 0,1 0-61,1 0 1,-1 0 0,1 0 0,-1 0-208,1 0 141,-1 0 0,8 0 0,2 0 0</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18.005"/>
    </inkml:context>
    <inkml:brush xml:id="br0">
      <inkml:brushProperty name="width" value="0.08571" units="cm"/>
      <inkml:brushProperty name="height" value="0.08571" units="cm"/>
    </inkml:brush>
  </inkml:definitions>
  <inkml:trace contextRef="#ctx0" brushRef="#br0">158 88 6846,'11'-6'-222,"1"0"0,-6 1 1,4 3 153,-3-4 0,5 2 1,-4-6 74,1 3 1,-3-5 86,6 6 80,-8-8 50,4 13 130,-8-7-193,0 8 1,0 2-42,0 4 0,0 3 0,0 9-87,0-1 0,0 1 0,0-1-44,0 1 1,0-1-1,1 1-105,5-1 1,-4-5 0,4-1 0,-4 3-69,-2 1 1,6-3-1,0 0 184,-2 1 0,-3-5 0,-1 0 0</inkml:trace>
  <inkml:trace contextRef="#ctx0" brushRef="#br0" timeOffset="322">140 385 6438,'18'0'219,"-7"0"1,1 0-142,2 0 0,1 0 1,3 0-37,-1 0 1,1 0 0,-1 0-172,0 0 0,1 0-182,-1 0 0,1-6-25,-1 0 336,1 1 0,-9-3 0,-1-2 0</inkml:trace>
  <inkml:trace contextRef="#ctx0" brushRef="#br0" timeOffset="607">1 18 6681,'17'0'-154,"0"0"0,1 0 189,-1 0 1,1 0-1,-1 0 1,1 0-99,-1 0 1,7 0 0,-1 0 0,-2 0-241,-1 0 303,5-8 0,-6 7 0,6-7 0</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17.187"/>
    </inkml:context>
    <inkml:brush xml:id="br0">
      <inkml:brushProperty name="width" value="0.08571" units="cm"/>
      <inkml:brushProperty name="height" value="0.08571" units="cm"/>
    </inkml:brush>
  </inkml:definitions>
  <inkml:trace contextRef="#ctx0" brushRef="#br0">1 18 6943,'11'0'-495,"1"0"1,0 0 494,5 0 0,-7-8 0,-2-2 0</inkml:trace>
  <inkml:trace contextRef="#ctx0" brushRef="#br0" timeOffset="136">18 157 7733,'0'12'-1149,"2"-2"1149,4-3 0,-4 7 0,6-4 0</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16.460"/>
    </inkml:context>
    <inkml:brush xml:id="br0">
      <inkml:brushProperty name="width" value="0.08571" units="cm"/>
      <inkml:brushProperty name="height" value="0.08571" units="cm"/>
    </inkml:brush>
  </inkml:definitions>
  <inkml:trace contextRef="#ctx0" brushRef="#br0">70 105 7863,'-9'0'-417,"1"0"595,8 0 1,2 8-108,4 4 1,-3 1 0,7 1 0,-2-3-25,-4 3 1,5-6 0,1 0 0,2-3-25,-1 1 0,1 8 0,6-5-61,-1 1 1,1 0 0,-1-6-67,0 2 1,1 5 0,-1-5-93,1-2 0,-8 0 0,-3 0-58,1 1 0,-4 1 1,6-4-311,-3 4 564,-1-4 0,-6 6 0,0-8 0</inkml:trace>
  <inkml:trace contextRef="#ctx0" brushRef="#br0" timeOffset="384">297 0 8018,'0'10'-1407,"-2"0"1530,-3-4 0,3-2 1,-6 5-43,0-1 1,6 6 0,-6-3-37,1 5 0,3 1 0,-6 1 0,0-1-16,1 1 1,3-1 0,-6 1-1,1-1-2,1 0 1,-6 1 0,5-1 0,-3 1-39,2-1 0,-3 1 0,3-1-138,-3 1 0,-1-1 0,3 1-183,1-1 0,0 1-317,-5-1 649,7-7 0,2 5 0,8-5 0</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41.540"/>
    </inkml:context>
    <inkml:brush xml:id="br0">
      <inkml:brushProperty name="width" value="0.08571" units="cm"/>
      <inkml:brushProperty name="height" value="0.08571" units="cm"/>
    </inkml:brush>
  </inkml:definitions>
  <inkml:trace contextRef="#ctx0" brushRef="#br0">228 1 7426,'-18'0'79,"3"2"1,1 2-56,2 1 1,7 1 0,-5-4-1,0 2 2,0 2 1,7 2-1,-5-5 1,2 5-19,0 2 0,-2-4 1,5 5-1,-5 3-5,-2 1 0,6-3 0,-4 0 0,3 1 8,-1 3 1,-6 1-1,6 1 1,0 1 11,-1 4 0,5-3 0,-4 3 0,2-3 28,-2-3 1,4 1 0,-4-1-22,5 0 0,1 1 0,0-1 1,0 1 7,0-1 1,1 1 0,3-1 12,2 1 1,2-3-1,-4-1 46,2-3 0,7 1-39,-1 6 0,3-3-38,3-3 0,-1 1-30,1-7 1,-3 2-1,-1-4-58,-2 2 1,-7-1-459,7-5 101,0 8 0,-1-6-704,1 4 1129,-8-4 0,11-2 0,-5 0 0</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42.566"/>
    </inkml:context>
    <inkml:brush xml:id="br0">
      <inkml:brushProperty name="width" value="0.08571" units="cm"/>
      <inkml:brushProperty name="height" value="0.08571" units="cm"/>
    </inkml:brush>
  </inkml:definitions>
  <inkml:trace contextRef="#ctx0" brushRef="#br0">1 0 6917,'17'0'317,"-5"0"1,0 0-203,1 0 0,3 0 1,1 0-1,1 0-15,-1 0 0,-1 2 0,-3 2 0,-1 2-49,1-2 1,3 4-1,-1-1 1,-1 1-6,-2 0 1,-1 5-1,5-1 1,-3 2-47,-1-3 0,-2 5 0,3-5 0,-3 5 5,-2 1 1,3 1 0,-5-1 0,0 1-7,2-1 1,-6 7 0,4-1-1,-4-2-21,-2-1 1,0-3-1,0 2 1,0 3 13,0 1 0,-2 0 0,-2-5 0,-4-1-3,-2 1 0,4-1 0,-3 1 0,-1-3-30,0-3 1,5 3 0,-7-5-1,0 2-179,3-1 0,-7-5 0,4 4 0,-3 0-554,-3-1 0,1-5 774,-1 2 0,-7-4 0,-2-2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07.919"/>
    </inkml:context>
    <inkml:brush xml:id="br0">
      <inkml:brushProperty name="width" value="0.08571" units="cm"/>
      <inkml:brushProperty name="height" value="0.08571" units="cm"/>
      <inkml:brushProperty name="color" value="#E71224"/>
    </inkml:brush>
  </inkml:definitions>
  <inkml:trace contextRef="#ctx0" brushRef="#br0">1 123 7684,'10'-18'0,"-3"3"0,-1 1-175,0 3 1,8 1-1,-5-4 1,3 5 221,0 1 1,-1 0 0,7 4-1,-1-1 16,1 1 0,-1 2 1,1 2-2,-1 0 0,1 0 0,-1 0 1,0 0-21,1 0 0,-3 2 1,-1 2-1,-2 3-11,1 3 1,1-4-1,-1 5-20,-1 3 1,-6 2 0,4 1-22,-3 0 0,-1 1 0,-6-1-10,0 1 0,0-6 0,0-1 5,0 3 0,-6-5 1,-1 1-1,-3 0-25,-4 0 0,5-5 0,-3 5 1,-2-2-20,-1-4 0,-3 3 1,-1-1-1,-2-2-78,-3-2 1,1-2-1,6 2 1,-1 2-100,1 2 1,5 0-1,0-6-82,-1 0 318,5 0 0,-7-8 0,5-2 0</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43.540"/>
    </inkml:context>
    <inkml:brush xml:id="br0">
      <inkml:brushProperty name="width" value="0.08571" units="cm"/>
      <inkml:brushProperty name="height" value="0.08571" units="cm"/>
    </inkml:brush>
  </inkml:definitions>
  <inkml:trace contextRef="#ctx0" brushRef="#br0">315 35 7532,'10'-7'-1337,"-3"3"1512,-7-8-2,0 8 129,0-4-203,0 8 0,-2 0 5,-3 0 1,-5 0-84,-8 0 0,7 0 0,-1 0-17,-1 0 0,-3 2 0,-1 2 13,-1 2 0,3 2 1,1-2-1,2 3 1,-1 1 1,3 6 0,0-5-1,1 5-3,-1 1 0,4 1 0,-4-1 0,1 3-2,-1 3 1,4-4-1,-4 6 1,1-1-4,-1-1 0,6 6 0,-4-4 0,3 1 13,-1-1 1,0 0 0,4-4 0,-2 3 17,-2-3 0,1-2 0,5-1 0,0-1 5,0 1 0,5-1 0,3 1 0,0-1 27,0 1 1,5-1 0,-1-1 0,3-3-43,3-1 0,-1-2 1,1 3-1,-1-3-68,1-2 1,1 3 0,2-3 0,3 0-126,-3 0 1,-2-1 0,1-3 0,1 2-20,3-2 1,-1 4 0,-6-2-1,1-3-37,-1-1 1,1 0 0,-1 2-1,1 2 218,-1-2 0,8-10 0,2-4 0</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44.152"/>
    </inkml:context>
    <inkml:brush xml:id="br0">
      <inkml:brushProperty name="width" value="0.08571" units="cm"/>
      <inkml:brushProperty name="height" value="0.08571" units="cm"/>
    </inkml:brush>
  </inkml:definitions>
  <inkml:trace contextRef="#ctx0" brushRef="#br0">0 0 6387,'12'0'747,"-1"0"-631,3 0 0,1 0 0,3 0 0,-1 0-21,1 0 1,-1 6-1,1 0 1,-1 0 2,1 2 1,-1-4 0,1 5 0,-1 1-44,1 0 0,-1-5 0,2 7 1,3 0-73,1-3 0,0 7 1,-5-4-1,-1 3-17,1 3 1,-1 1 0,1 2 11,-1 3 0,-5-1 1,-3-4-1,1 3 0,-2 1-14,0-2 1,-2 5 0,-6-3 0,0 0-13,0 2 0,0-5 0,-2 5 0,-4-2-1,-6 1 1,2-1-1,-1-4 1,-3 3-342,-1 1-173,-11 0 320,7-5 1,-6-1 89,7 1 1,-5-1 152,0 0 0,-8 1 0,4-1 0</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44.929"/>
    </inkml:context>
    <inkml:brush xml:id="br0">
      <inkml:brushProperty name="width" value="0.08571" units="cm"/>
      <inkml:brushProperty name="height" value="0.08571" units="cm"/>
    </inkml:brush>
  </inkml:definitions>
  <inkml:trace contextRef="#ctx0" brushRef="#br0">314 36 6301,'0'-10'355,"0"0"-152,0 4-104,0 4 1,-2-5-55,-3 7 1,-5 0-1,-6 2 1,3 1-9,1 3 0,1 8 1,-7-3-25,1 5 0,1 1 0,3 1 0,1-1-9,-2 1 0,-1-1 1,-1 3-1,3 1 14,1 2 1,2 1 0,-3-5-1,1 2 26,-2 3 1,5 5-1,-1-6 1,0 0-12,1 3 0,5-5 0,-2 6 0,4 0 0,2 0 0,0-5 0,0 1 0,0-2-22,0 3 0,2-5 1,4 4-1,5-3-9,5-3 0,1 1 1,1-1-1,-1 1 0,1-1 0,5-5 0,0-3 0,1 1-143,1 0 0,0-6 0,6 3 0,-2-1-128,2 0 1,2 0-1,2-6 1,-2 0 268,-4 0 0,4 0 0,-5-8 0,6-2 0</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45.536"/>
    </inkml:context>
    <inkml:brush xml:id="br0">
      <inkml:brushProperty name="width" value="0.08571" units="cm"/>
      <inkml:brushProperty name="height" value="0.08571" units="cm"/>
    </inkml:brush>
  </inkml:definitions>
  <inkml:trace contextRef="#ctx0" brushRef="#br0">1 0 7232,'17'0'0,"-1"2"15,-5 4 0,5-4 0,-5 4 0,5-2 64,1 1 1,1-1 0,-1 6 0,1 0-19,-1-1 1,7 1 0,-1 4-1,-2-3-23,-1 3 0,-3 1 0,0 5 0,1 1-18,-1 2 1,3 1 0,1-5 0,1 3-57,-7 1 1,3 6 0,-7-4 0,3 0 25,-3 1 0,3 5 0,-8-4 1,-2 2-9,-2 0 0,-4-6 0,-4 4-53,-6-1 55,4-3-80,-7 2 0,-1-3 80,-7 7-3,0-8-370,-2 4 244,-3-7 1,-5-1-1,2 1 1,2-1 0,0-1 144,2-5 0,-6 5 0,6-7 0</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46.337"/>
    </inkml:context>
    <inkml:brush xml:id="br0">
      <inkml:brushProperty name="width" value="0.08571" units="cm"/>
      <inkml:brushProperty name="height" value="0.08571" units="cm"/>
    </inkml:brush>
  </inkml:definitions>
  <inkml:trace contextRef="#ctx0" brushRef="#br0">333 1 6815,'-10'0'-69,"-6"0"0,12 0 0,-5 2 192,1 4 1,-6-2-81,3 7 0,1-7 0,-2 4 0,-1-2-1,-3-1 1,5 9-1,-1-4 1,-2 1-10,-1 1 0,-3 5 0,1 9 0,-1-1 1,1 0 1,2 6 0,1-2 0,2 2-23,-1-2 0,3 4 0,0-3 0,3 3 14,3 1 0,2-1 0,2-1 0,0-5-77,0-2 0,2 4 0,3-6 0,7-1-11,4-3 1,3 4 0,2-1 0,5-5-109,1-3 0,2-5 0,6 5 0,0-4-37,0-3 1,0-1 0,1-6 206,5 0 0,-4-7 0,6-3 0</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46.946"/>
    </inkml:context>
    <inkml:brush xml:id="br0">
      <inkml:brushProperty name="width" value="0.08571" units="cm"/>
      <inkml:brushProperty name="height" value="0.08571" units="cm"/>
    </inkml:brush>
  </inkml:definitions>
  <inkml:trace contextRef="#ctx0" brushRef="#br0">1 0 7749,'17'0'0,"1"0"0,-1 0-228,1 0 0,1 0 1,2 0-1,3 0 332,-3 0 1,4 2 0,1 2 0,-1 2-35,0-2 1,4 4-1,-4-1 1,1 3 7,-1 4 1,0 1-1,-2 3 1,4-1-54,1 1 0,-1 1 0,-6 2 0,2 3-59,-1-3 0,-3 4 0,-1 0 1,-1 1-5,1-1 0,-7 4 0,-1-4 0,-2 0 4,-4 1 0,-3 3 1,-1-4-1,0 0 27,0 1 0,-1 3 0,-5-4-292,-6 2 2,-3-6 248,-3 12-276,1-13 124,-9 13 1,7-14 200,-14 6 0,6 1 0,-8 1 0</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47.682"/>
    </inkml:context>
    <inkml:brush xml:id="br0">
      <inkml:brushProperty name="width" value="0.08571" units="cm"/>
      <inkml:brushProperty name="height" value="0.08571" units="cm"/>
    </inkml:brush>
  </inkml:definitions>
  <inkml:trace contextRef="#ctx0" brushRef="#br0">419 1 7694,'-17'0'-656,"0"0"0,-1 0 679,1 0 0,5 2 0,0 1 0,-1 3 41,-3-2 0,5 4 1,-1 0-1,-2 1 5,-1 5 1,-3 0 0,1 1-1,-1 1-5,1 3 0,0 4 0,-3 1 0,1 3-18,1 0 1,-3 6-1,9-4 1,-3 4-28,-3 2 1,9 0-1,1 0 1,2 0-29,0 0 0,0-6 1,6 0-1,2 0-23,4-2 1,4 4-1,9-6 1,3 1 4,1-1 1,14-2 0,-2-5 0,2-3-228,-1-3 0,7 1 1,2-7-1,1-2 254,1-2 0,-8-2 0,1 0 0,5-8 0,0-1 0</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48.240"/>
    </inkml:context>
    <inkml:brush xml:id="br0">
      <inkml:brushProperty name="width" value="0.08571" units="cm"/>
      <inkml:brushProperty name="height" value="0.08571" units="cm"/>
    </inkml:brush>
  </inkml:definitions>
  <inkml:trace contextRef="#ctx0" brushRef="#br0">0 18 7501,'10'-2'-638,"-2"-2"757,0-1 1,1-1-30,9 6 1,-1 0-1,1 2-28,-1 4 1,-5-3 0,-1 9 0,3 2-30,2 1 1,3 3-1,2-1 1,3 1-55,-3-1 0,-2 2 0,1 3 0,1 3 18,2 2 1,1-3-1,-7 5 1,-1 2-27,-5 2 1,3 2 0,-6 0 0,-1-1-3,1 1 0,-2 0 0,-6 0 1,0 0-4,0 0 1,-2-6-1,-2 0 1,-4 0-28,-1-1 49,-3 5-4,-5-14 1,-1 6-159,1-7 1,-1-1 0,-1 1 173,-4-1 0,-5 1 0,-7-1 0</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49.254"/>
    </inkml:context>
    <inkml:brush xml:id="br0">
      <inkml:brushProperty name="width" value="0.08571" units="cm"/>
      <inkml:brushProperty name="height" value="0.08571" units="cm"/>
    </inkml:brush>
  </inkml:definitions>
  <inkml:trace contextRef="#ctx0" brushRef="#br0">0 385 7139,'0'9'-131,"2"-1"1,4-6 274,6 4 1,-2-2-1,1 6-68,3-3 0,-5 1 0,3-4 1,2 2-37,1-2 0,-3 3 1,-1 1-1,3 0-99,2 0 0,-5-2 0,1-6 1,0 1-377,-3 5 0,7-4-188,-5 4 623,5-4 0,-6-2 0,-3 0 0</inkml:trace>
  <inkml:trace contextRef="#ctx0" brushRef="#br0" timeOffset="250">175 367 6469,'-12'18'143,"1"-1"1,1 1-1,-4-1-162,3 1 1,7-1 0,-4 1 0,2-1-56,1 0 0,-1-5 0,4 0 1,-2 1-132,-2 3 0,0-5 205,6 1 0,-7 0 0,-3 5 0</inkml:trace>
  <inkml:trace contextRef="#ctx0" brushRef="#br0" timeOffset="1054">699 280 7065,'-6'12'57,"0"-1"1,1 1 0,5 5 0,0 1-14,0-1 0,1 1 0,3-1 1,2 1-13,-2-1 0,-2 6 0,0 1 0,2-3-5,2-2 0,-1 5 1,-5-1-1,0-2 6,0-1 1,0 3-1,0 0 1,0-1-128,0-3 1,0-7 0,0-1-19,0 3 1,0-4-376,0 1 350,0-7 1,-1 4 0,-3-10 0,-4-2 32,-2-2 0,6-7 0,-2 1 0,3-3 76,-3-3 1,4 1-1,-6-3 1,2-1 39,0-2 1,1-1 0,3 7-1,-2-1-6,-2 1 0,0-6 0,6-1 1,0 3 62,0 2 0,0 1 0,0 1 0,2-1-13,4 1 0,-2 1 0,5 3 1,1 1 1,0-2 1,-4 5-1,5-1 1,1 0 9,-2 1 0,5 5 0,-3-4-21,3 0 1,3 6 0,-1-4 9,1 4 1,-1 2 0,1 0 18,-1 0 1,1 0-73,-1 0 0,1 2-14,-1 4 0,-7-2 1,-3 8-19,1 1 0,-6 3 0,4 1 4,-4 1 1,-8-7 0,-2 1 0,-1 0 10,-5-3 1,-1 5 0,-3-6 0,1 0-14,-1-1 0,-1 5 0,-3-4 0,-1-1-57,2 1 0,-1 0 0,1-4 0,-2 2-49,1-2 1,9-2-1,1-2 1,1 1 131,1 5 0,2-4 0,8 6 0</inkml:trace>
  <inkml:trace contextRef="#ctx0" brushRef="#br0" timeOffset="1679">1660 1 7780,'-18'0'-1156,"1"0"1201,-1 0 0,1 0 1,-1 0-13,1 0 0,5 0 1,0 0-1,-1 1-7,-3 5 1,-1-2-1,-1 8 1,1 1 20,-1 3 1,1 3-1,0 5 1,-1 3 6,1 0 1,-1 6-1,1-4 1,-1 4 2,1 2 0,-1 0 1,3 2-1,3 2 26,6 1 1,-1-1 0,1-8 0,2-2-21,2 2 1,2-4 0,0 1 0,0-1-46,0 0 1,2-6 0,2 5 0,3-3-56,3 0 1,2 0 0,5-7 0,1-2-57,-1-3 0,1-1 1,1 3-1,2-3-189,3-2 0,1 4 0,-4-7 0,3-1-57,-3-2 0,4-2 339,-2 0 0,1 0 0,-7 0 0</inkml:trace>
  <inkml:trace contextRef="#ctx0" brushRef="#br0" timeOffset="2091">1799 647 6632,'2'-10'200,"4"4"0,4 4 0,7 0-149,1-4 1,-1 5 0,1-5-23,-1 4 0,0 2 0,3 0 1,1 0-37,3 0 0,-1-6 0,-6 0 0,1 2-19,-1 2 0,1 2 0,-1 0 0,1 0-105,-1 0 0,1 0 0,-1 0-201,0 0 1,1 0-100,-1 0 431,-7 0 0,6 0 0,-7 0 0</inkml:trace>
  <inkml:trace contextRef="#ctx0" brushRef="#br0" timeOffset="2552">1974 472 7457,'0'18'48,"0"-1"1,0 0 0,0 1 0,0-1-5,0 1 1,0-1 0,0 1 0,0-1-49,0 1 1,0 5 0,0 0-1,0-1-54,0-3 1,0-2-1,0 1-167,0-1 0,2-1 1,2-2-49,2-3 1,-1-5 0,-3 4 272,4-3 0,-4-1 0,6-14 0,-8-1 0</inkml:trace>
  <inkml:trace contextRef="#ctx0" brushRef="#br0" timeOffset="3583">2410 140 7123,'18'0'262,"-1"0"-209,1 0 0,-1 0 1,1 0-38,-1 0 1,-1 2 0,-3 2-1,-1 4 1,2 2 0,-1-5 1,1 5-1,-3 0-19,3-1 1,2 3-1,1 6 12,0-1 0,-5 0 1,0 1-1,-1-1-2,-1 1 1,4 1 0,-7 3 0,1 1-12,0-2 0,4-1 1,-5-3-1,1 3-7,0 3 0,0-4 0,-4 4 0,1-3-4,-1-3 0,-2 1 0,-2-1 0,0 1 3,0-1 1,0 1 0,-2 1 0,-2 2 3,-1 3 1,-7-1 0,4-6 0,-2 1 16,-3-1 0,-3 1 1,1-1-1,1-1 27,3-5 1,-1 5 0,-6-4 35,1 3-67,0-5 1,-1 5 0,1-5 0,1 2 5,4-1 1,-3-5 0,3 4 0,-1 0-23,1-1 1,-3-3-70,3 6 0,-2-6-608,3 5-116,-5-7 803,6 4 0,-7-16 0,-1-2 0</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55.537"/>
    </inkml:context>
    <inkml:brush xml:id="br0">
      <inkml:brushProperty name="width" value="0.08571" units="cm"/>
      <inkml:brushProperty name="height" value="0.08571" units="cm"/>
    </inkml:brush>
  </inkml:definitions>
  <inkml:trace contextRef="#ctx0" brushRef="#br0">193 70 6486,'0'-12'11,"0"1"0,0 5 0,2-4 75,3 2 0,-3 1 0,6 3 214,0-2 11,-6 0-33,6 6-192,-8 0 0,0 2 1,0 4-48,0 6 1,0 3 0,-2 3 0,-2-1-58,-2 0 0,0 1 0,6-1 0,0 1 13,0-1 0,0 1 0,0-1 0,0 1 19,0-1 0,0 6 1,0 1-51,0-3 0,0-2 0,0-1-54,0-1 1,0 1-1,0-1-64,0 1 1,0-7 0,0 1-246,0 2 1,0-5-119,0 3 517,0 0 0,-8 5 0,-1 1 0</inkml:trace>
  <inkml:trace contextRef="#ctx0" brushRef="#br0" timeOffset="238">1 541 7879,'17'0'-517,"0"0"1,-5 0 0,0 0 642,1 0 1,3 6-1,1 2-100,1 2 1,-1-4-1,1 3-19,-1-1 0,1 4-17,-1-6 1,-5 5 9,-1-5 0,1 0 0,6-6 0</inkml:trace>
  <inkml:trace contextRef="#ctx0" brushRef="#br0" timeOffset="431">315 472 6814,'0'17'-42,"0"1"0,-2-3 1,-2-1-9,-2-3 1,0 1-1,6 5 1,-1 1-206,-5-1 0,4 1 255,-4-1 0,-4 9 0,1 1 0</inkml:trace>
  <inkml:trace contextRef="#ctx0" brushRef="#br0" timeOffset="1213">542 1013 7444,'-10'0'-1020,"1"0"1220,3 0 0,2 0 95,-8 0-213,8-8 1,-2 1 2,12-5 1,4-2 0,7 8-25,1 3 0,-6-1 0,-1 0 0,3-2-22,1 2 1,3 2-72,-1 2 0,1 0 0,-3 2-31,-3 4 0,-2-4 1,-7 6-51,3-1 0,0 3 1,-8 8-9,-4-1 0,2-5 1,-7-3 101,-3-1 1,5 4 0,-3-6 0,0-1-24,3 3 24,-7-6-38,14 6 48,-13 0 1,15-6 0,0 3 47,9-3 1,7-2-1,1 0 1,1 0 43,-1 0 1,1 0-1,-1 0-21,1 0 0,-1 0 0,1 0-35,-1 0 0,-5 6 0,-3 2-12,-1 2 1,0-5 5,-2 7 0,-4 0 12,3 5 1,-8 1-1,-5-3-15,-2-3 0,-2 1 1,-5-5-2,0 2 1,-1-4-1,1 3-61,-1-1 1,1-2-1,-1-6 1,1 0-17,-1 0 1,7 6 0,-1 0-1,-2-2-98,-1-3 0,3-1 1,1 0-378,-3 0 227,6 0 307,0 0 0,16-7 0,2-3 0</inkml:trace>
  <inkml:trace contextRef="#ctx0" brushRef="#br0" timeOffset="1559">1118 1013 7288,'-17'0'116,"5"6"1,1 0 0,-1-1-53,2 3 0,-5 0 1,5 6-1,-2-3 16,1 3 1,-1 1 0,-5 5 0,-1 1-112,1 2 1,-1 6-1,1-5 1,-1-1 40,1 2 1,-1 1 0,1 5 0,-1-4-62,1-2 0,-1 0 1,3-3-1,1 1 0,3-2 0,-1 4 0,-5-1 1,1-3-69,4-2 0,-3-7 0,5 0 1,0 1-181,5 3 0,-3-5 0,0 1 16,-2 2 0,7-5 283,-3 3 0,4-8 0,2 4 0,0-8 0</inkml:trace>
  <inkml:trace contextRef="#ctx0" brushRef="#br0" timeOffset="2154">1013 1502 6667,'-7'10'295,"5"-1"0,-6-5-220,0 2 0,4 8-55,-7-3 0,7-1 0,-4 0 1,2-1-17,0 1 1,1-4 11,5 6 1,0-7 0,0 7 1,2-8 0,3 2 9,7-4 0,-2-2 1,1 0-1,3 0 0,1 0 1,3 0-1,-1 0 1,1 0-1,-1 0 0,1 0 1,-1 0-1,1 2 76,-1 4 1,-5-5 0,-2 7-123,-3 0 0,1-6 0,-4 6 16,2-1 1,2 1 0,-5 6-8,3-3 0,0 1 1,-6 6 2,0-1 1,0-5-1,-2-1 7,-4 3 0,2 1-7,-7 3 1,5-7-1,-6-1 1,-1 0 4,-3 0 0,-1-1 0,-1 3 3,1-6 0,-1 2 1,1-3-23,-1-1 1,1-2-46,-1-2 1,1 0-25,0 0 1,7-2-137,4-4 27,4 4 0,2-7 0,2 5-175,4-2 1,-2-2 373,7 2 0,1 5 0,5-15 0,1 6 0</inkml:trace>
  <inkml:trace contextRef="#ctx0" brushRef="#br0" timeOffset="2510">1013 1485 7101,'8'-10'166,"4"4"0,-2 4 0,1 2-95,3 0 1,-4-2-1,1-2 1,3-2 34,1 3 1,3 1 0,-1 2-55,1 0 1,-1 0 0,1 0 0,-1 0-419,1 0 1,-7 0 0,1 0-400,1 0 765,3 0 0,-6 0 0,-3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08.376"/>
    </inkml:context>
    <inkml:brush xml:id="br0">
      <inkml:brushProperty name="width" value="0.08571" units="cm"/>
      <inkml:brushProperty name="height" value="0.08571" units="cm"/>
      <inkml:brushProperty name="color" value="#E71224"/>
    </inkml:brush>
  </inkml:definitions>
  <inkml:trace contextRef="#ctx0" brushRef="#br0">1 105 7841,'17'-6'0,"0"0"-147,1 2 0,-1-3 0,1 1 80,-1 2 1,1 2 0,-1 2 68,1 0 0,-1 0 0,1 2-10,-1 4 1,-4-2 0,-2 7 0,1 3 52,-2 1 0,3-3 0,-5 0-38,2 0 0,-6 4 0,3 1 21,1 1 1,-6-1-27,4 1 1,-4-7 0,-4-1 19,-4-2 0,4 0 0,-6-5 8,1 3 0,3 0 125,-8-6 0,8-8-141,-2-3 0,4-5 0,2-1 0,0-1-1,0 1 1,0-1 0,0 1-1,0-1-25,0 2 1,6-2 0,2 1 0,2 0-101,3-1 0,-3 6 0,2 1-14,1-3 1,3 6-1,1 3 1,1 3 125,-1 2 0,1-8 0,-1-2 0</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7:59.846"/>
    </inkml:context>
    <inkml:brush xml:id="br0">
      <inkml:brushProperty name="width" value="0.08571" units="cm"/>
      <inkml:brushProperty name="height" value="0.08571" units="cm"/>
    </inkml:brush>
  </inkml:definitions>
  <inkml:trace contextRef="#ctx0" brushRef="#br0">1 1 6834,'17'0'69,"-5"0"1,0 0-1,1 0-40,3 0 0,1 0 0,1 0-14,-1 0 0,1 0 0,-1 0 0,1 0-360,-1 0 1,-5 0 0,-1 0-73,3 0 417,-6 0 0,-1 0 0,-7 0 0</inkml:trace>
  <inkml:trace contextRef="#ctx0" brushRef="#br0" timeOffset="446">71 263 7744,'0'9'-843,"0"-1"974,0-8 1,2 0 31,4 0 0,3 0-101,9 0 1,-3-2 0,-1-2 0,-3-1-30,3 1 0,2 2 1,1 2-65,1 0 1,-1 0-1,0 0-28,1 0 1,-1 0 0,1 0 16,-1 0 1,-5 0-261,0 0-222,-1 0 1,-1 2 523,-4 4 0,-4 3 0,-2 9 0</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02.333"/>
    </inkml:context>
    <inkml:brush xml:id="br0">
      <inkml:brushProperty name="width" value="0.08571" units="cm"/>
      <inkml:brushProperty name="height" value="0.08571" units="cm"/>
    </inkml:brush>
  </inkml:definitions>
  <inkml:trace contextRef="#ctx0" brushRef="#br0">350 140 7893,'10'-11'-1394,"-5"-1"1460,-3 8 17,-2-3 0,-2 7-15,-3 0 1,1 0 0,-8 0-35,-1 0 1,3 0 0,-2 0 0,-1 0-26,-3 0 0,-1 0 0,-1 1-2,1 5 1,-1-2 0,-1 6 0,-1 0-8,3-1 0,-10 3 0,9 5 10,-1 1 0,-1-1 0,5 1 1,1-1 9,3 1 1,5-1-1,-4 1 1,2-1-2,5 1 0,1-1 1,2 0-1,0 1-9,0-1 0,5-5 0,3 0 0,2-1-11,3-1 0,3 6 0,1-7 11,1 1 1,5-2-1,1-8 1,-3 0-18,-2 0 0,1 0 0,1 0 0,2 0-9,-1 0 0,-3 0 0,-1-2 0,-1-2 14,0-2 1,-5-6-1,-2 5 1,-1-3-4,1-4 1,-4 5-1,4-3 14,-3-2 0,-1-1 1,-6-3 7,0 1 1,-2 5-13,-3 1 1,-5 7 0,-8-2-52,1 4 1,-1 2 0,-1 0 0,-2 0-34,-3 0 1,1 0 0,6 2 0,-1 2-136,1 2 1,-1 5 0,1-3-159,-1 2 372,1 1 0,7 7 0,2-1 0</inkml:trace>
  <inkml:trace contextRef="#ctx0" brushRef="#br0" timeOffset="223">647 280 7808,'10'0'-106,"-3"0"-570,-7 0 373,0 8 0,0-4 303,0 7 0,0-7 0,0 4 0</inkml:trace>
  <inkml:trace contextRef="#ctx0" brushRef="#br0" timeOffset="793">1258 123 6427,'-12'0'212,"1"0"0,-1 0 0,-3 2-175,3 4 1,-2-2 0,7 5 0,-1 1 20,0 0 0,-5 1 0,3 7-8,0-1 0,2 1 0,8-1-9,0 1 1,0-1-28,0 1 0,2-1 0,4-1 7,6-5 1,-3-3 0,3-8 0,2 2-10,1 4 1,5-4 0,1 4 0,2-5-13,-1-1 0,-3-1 1,-2-3-1,1-2-17,-1 2 0,1-4 1,-1 0-1,1 1 18,-1-1 0,1-6 0,-1 3 12,1-5 1,-9-1-1,-1-1-2,0 1 1,-6-1-1,4 1 1,-4-1-8,-2 1 0,-2 1 1,-4 3-1,-4 1-75,0-1 0,-5 3 0,3 0 38,-3 2 0,-3 3 0,1 5-132,-1 0 1,1 2 0,-1 1 0,1 5 41,-1 2 1,3-4 0,1 3 0,5 1 122,1 0 0,-6 1 0,5 7 0</inkml:trace>
  <inkml:trace contextRef="#ctx0" brushRef="#br0" timeOffset="1526">1730 53 7266,'11'0'-47,"1"0"0,0-6 1,5 0 142,0 3 1,1-5-1,-1 2 1,1 2-26,-1 2 0,1-4 1,-1 1-1,1 1 6,-1 2 0,1 2 0,-1 0-81,1 0 1,-1 0-1,0 0-48,1 0 1,-1 0-1,-1 2-10,-4 4 1,1-3-1,-7 9-55,-2 2 1,-2-5 0,-4 3 53,-4 2 0,2-5 1,-7 3-1,-3 0-13,-2-3 0,-1 5 0,-1-6 23,1 1 1,0 1-1,-1 4 27,1-3 0,1-5 0,4 6 64,5-8 1,9 3 0,3-7 16,7 0 0,4 0 0,1 0 1,1 0-20,-1 0 0,0 0 0,1 0 85,-1 0 0,1 0 0,-1 0-105,1 0 0,-7 0 0,-1 2 0,0 2-4,0 2 0,-7 8-27,3-3 0,-4 5 0,-2 1-58,0 1 1,-2-1 0,-2 1 63,-1-1 1,-3-5 0,2-3-1,-4 1 48,1 0 1,-7-6 0,6 3 0,-1-1 0,-1 0 0,0 0 0,-3-4 0,1 2 12,3 2 1,-1-1-1,-5-5 18,-1 0 1,1 0-213,-1 0 1,1 0-92,-1 0 1,7 0 0,-1 0 232,-2 0 0,-1 0 0,-3 0 0</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06.005"/>
    </inkml:context>
    <inkml:brush xml:id="br0">
      <inkml:brushProperty name="width" value="0.08571" units="cm"/>
      <inkml:brushProperty name="height" value="0.08571" units="cm"/>
    </inkml:brush>
  </inkml:definitions>
  <inkml:trace contextRef="#ctx0" brushRef="#br0">18 751 6462,'12'0'184,"0"0"1,-6 0-93,5 0 1,1 6-63,5 0 0,1 5 0,-1-3-25,1 2 1,-1 0-1,1 3 1,-1-1-19,1 1 1,-1-5-1,0 0 1,1-2-42,-1-1 0,1 7 1,-1-4-159,1 2 1,-1-7-23,1 3 0,-1 2 234,1-2 0,-9 0 0,-1-6 0</inkml:trace>
  <inkml:trace contextRef="#ctx0" brushRef="#br0" timeOffset="388">245 699 6612,'0'-10'144,"0"2"0,-7 8-37,-5 0 1,2 8 0,1 4-60,1 3 1,-4-3 0,4-1 0,-1 3-45,-5 2 0,5 1 1,-3 0-1,0 1 3,3-1 0,-5 1 1,6-3-1,0-1-68,1-2 0,-5-1 0,4 7-162,-1-1 1,-1 1-1,-2-1-89,6 1 1,2-7 311,-1 1 0,3-8 0,-6 3 0</inkml:trace>
  <inkml:trace contextRef="#ctx0" brushRef="#br0" timeOffset="863">822 611 7809,'9'-7'-859,"-1"5"969,-8-6 0,0 10 1,0 4-6,0 5 1,0-1 0,0 2-57,0 1 0,2 3 0,2 1 0,2 1-31,-2-1 1,-2 1-1,-2-1 1,0 1-78,0-1 0,0 0 0,2 1-65,3-1 1,-3 1-188,4-1 0,-2 1-417,2-1 728,-4-7 0,6 5 0,-8-5 0</inkml:trace>
  <inkml:trace contextRef="#ctx0" brushRef="#br0" timeOffset="1430">1241 664 6766,'-12'2'174,"3"4"-124,1 5 1,-4-1 0,6 1 0,1 1-8,-3-2 0,6 5 0,-4-3 0,4 4 1,2 1 0,0 0 1,0 1-28,0-1 1,2 1-1,4-3 1,4-1 2,-1-2 1,7-9 0,-5 5-22,5 0 0,1-6 1,1 4-1,-1-4 7,1-2 1,-1 0 0,1 0-15,-1 0 0,1-6 1,-3-2-1,-1 0-25,-3 1 0,1-7 29,6 2 1,-9 3 0,-1-3 0,-2-2 1,0-1 1,-1-3 0,-5 1 0,0 0 2,0-1 0,0 6 0,0 1 0,-2-1 1,-3 2 1,1-3 0,-6 5 0,0 0-40,1 1 1,-3 1 0,-5 6 0,-3 0-110,-3 0 1,3 0 0,-3 0 0,4 0 42,1 0 0,-1 0 0,0 2 103,1 4 0,-11 3 0,10 9 0</inkml:trace>
  <inkml:trace contextRef="#ctx0" brushRef="#br0" timeOffset="1827">996 262 6629,'0'-10'217,"2"3"1,4 7-240,6 0 0,3 0 1,3 0-1,-1 0-13,1 0 1,1 0-1,3 0 1,1 0-60,-2 0 0,4 0 0,-1 0 1,-1 0-286,2 0 379,-5 0 0,13-8 0,-6-2 0</inkml:trace>
  <inkml:trace contextRef="#ctx0" brushRef="#br0" timeOffset="2308">1660 18 7891,'10'0'-1041,"-2"0"1079,-8 0 0,1 0 0,5 0 1,6 0-1,3-2 0,3-2 1,-1-2-1,1 2 0,-1 2-24,1 2 1,-7 0-1,1 0 1,2 0-12,1 0 0,-3 0 1,-1 0-13,3 0 0,2 0-5,1 0 1,1 0 18,-1 0-2,-7 0 0,-1 6 1,-5 2 42,2 1 1,0 3 0,-6 5-28,0 1 0,-2-1 1,-2 3-1,-2 1-7,2 2 1,2 1 0,2-5 0,0 2-14,0 3 0,0 1 0,0-4 0,0 3-71,0-3 1,0-2-1,0-1 1,0-1-54,0 1 1,0-7 0,0 1-133,0 2 0,0-5-159,0 3 416,0-8 0,0 11 0,0-5 0</inkml:trace>
  <inkml:trace contextRef="#ctx0" brushRef="#br0" timeOffset="2537">1747 314 7891,'10'0'-634,"6"0"555,-5 0 0,5 0 0,1 0 0,1 0 141,-1 0 1,1 0-1,-1 0 1,1 0-51,-1 0 1,6 0 0,1 0 0,-3 0-13,-2 0 0,7 0 0,1 0 0</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10.031"/>
    </inkml:context>
    <inkml:brush xml:id="br0">
      <inkml:brushProperty name="width" value="0.08571" units="cm"/>
      <inkml:brushProperty name="height" value="0.08571" units="cm"/>
    </inkml:brush>
  </inkml:definitions>
  <inkml:trace contextRef="#ctx0" brushRef="#br0">35 384 6490,'0'-9'817,"0"1"-672,0 8 0,-6 2-93,1 4 1,-1 3 0,6 9-36,0-1 1,0 1 0,0-1 0,2 1-39,4-1 1,-5 7 0,5-1-1,-2-2-25,2-1 0,-4 3 1,4 0-1,-4-2 1,-2-1 1,6-3 0,-1 1-25,-1-1 0,-2 1 0,-2-1-4,0 1 1,-2-3 0,-2-1-1,-1-3 1,-3-7 12,2 2 0,2-4 40,-8-2 1,9-2 0,-5-2-1,0-2 0,6-7 0,-4 1 26,4-3 0,2-3 1,0 1-1,0-1-2,0 1 1,0-1-1,0 1 1,0-1-3,0 1 0,0-1 0,0 1 15,0 0 0,0-1 1,0 1-1,2 1 36,4 4 1,-2-3 0,8 3-9,1-3 0,-3-1 1,2 3-1,1 3-11,3 2 1,1-3-1,1 3 1,-1 0-14,0 0 1,1 1 0,-1 3 12,1-2 0,-1 0 1,1 6-39,-1 0 0,1 0 0,-1 0-4,1 0 0,-7 2 1,-1 4 7,-2 5 1,3-1 0,-5 2-12,-2 1 0,-2 3 1,-2 1 51,0 1 1,0-7-1,0 1 1,-2 0-4,-4-3 0,2 5 1,-7-6-1,-3 0-38,-1-1 1,-3 5-1,1-6 1,-1 0-123,1 1 1,-1-5 0,1 6 0,-1-2-17,1 0 0,-1-1 0,1-5-187,0 0 0,5 0 325,0 0 0,8 0 0,-3-7 0,7-3 0</inkml:trace>
  <inkml:trace contextRef="#ctx0" brushRef="#br0" timeOffset="483">1118 88 7878,'10'-2'-624,"-4"-4"313,-5 4 518,-1-6-94,0 8 0,-7 0-52,-5 0 0,-3 6 1,-3 2-1,1-1-51,-1 1 1,1 6 0,-1-3-1,1 7 16,-1 5 0,-1-1 1,-2 7-1,-3 2 1,3 2 0,2 2 1,1 0-1,1-1-4,-1 1 0,6 0 0,3 0 0,-1 0-4,0 0 0,6 0 1,-1 0-1,3-2 14,2-4 0,0 4 0,0-4 0,0 2-6,0-2 0,2 2 0,2-5 0,3-1 1,3 0 0,2-2 0,5-5 1,1-1-9,-1 1 0,6-1 0,1 1 0,-3-3-39,-2-3 1,5 1 0,1-7 0,0-2-133,0-2 1,1 4 0,-5 0 0,4-2-528,2-3 678,-5-1 0,11 0 0,-6 0 0</inkml:trace>
  <inkml:trace contextRef="#ctx0" brushRef="#br0" timeOffset="1275">1659 681 6087,'-9'0'-53,"-1"0"127,4 0 84,4 0-45,-6 0 1,7 0 107,-5 0-129,4 0 0,-4 0 0,12 0 0,-2 0-29,7 0 1,1 0 0,5 0-18,1 0 1,-1 0 0,1 0-13,-1 0 0,1 0 0,-1 0 0,1 0-37,-1 0 0,6 0 1,1 0-1,-3-2 7,-2-3 0,-1 3 0,-1-4-66,1 4 1,-7 2-1,1 0-293,2 0 0,-5 0 109,3 0 1,-6 0 245,6 0 0,-9 0 0,5 0 0,-8 0 0</inkml:trace>
  <inkml:trace contextRef="#ctx0" brushRef="#br0" timeOffset="1726">2847 140 7072,'-8'10'153,"4"5"0,-7-3-135,-3 3 1,-1 9 0,-1-1 0,2 0-2,3 2 0,1 1 0,-3 5 0,1-2-31,-2 2 1,5 2-1,-3 2 1,0 0 6,3 0 0,-7 0 0,4-1 0,-1-1 3,1-3 0,-1 1 0,5-6 0,0 0-49,0 0 1,-3 4 0,3-5 0,0-3-76,0-2 1,3-1-1,5-1-251,0 1 0,0-7 379,0 1 0,0-8 0,0 4 0</inkml:trace>
  <inkml:trace contextRef="#ctx0" brushRef="#br0" timeOffset="2126">3249 489 7420,'11'0'138,"1"0"1,-6 6 0,5 2-77,3 2 1,2-1 0,1 5 0,-1-3-10,-5 3 0,7 0 1,-3-1-1,6-1 9,1 1 0,-3 1 0,-1 0 0,1-5-269,4-1 1,-3 4-1,3-5 1,-4 1-119,-1 0 0,5-2 1,1-4-48,-3 4 0,-2-4 372,-1 3 0,-1-3 0,1-2 0</inkml:trace>
  <inkml:trace contextRef="#ctx0" brushRef="#br0" timeOffset="2471">3563 402 6653,'-12'0'74,"3"2"0,-1 4-3,0 5 0,1-1 1,-5 2-1,2 1-4,-1 3 1,-1 7 0,1 0 0,1 1-36,-2 1 0,5-4 0,-3 6 0,-2-1-32,-1-5 1,3 0 0,3 1-1,-1 1-128,0-2 1,4-1 0,-3-3-166,1 1 0,0-1-293,2 1 586,4-9 0,2-1 0,10-8 0</inkml:trace>
  <inkml:trace contextRef="#ctx0" brushRef="#br0" timeOffset="2966">3720 0 7460,'18'0'-442,"-1"0"0,1 0 0,-1 0 464,1 0 1,-1 0-1,0 0 0,1 2 153,-1 4 1,1-4 0,-1 4 0,1-2-78,-1 1 1,1-1 0,-1 6 0,1 0-26,-1-1 1,1 1 0,-1 6 0,0-1-20,1 5 1,3 1 0,-1-4 0,-5 3-15,1 3 1,-3-2 0,1 9 0,-4-1 5,-3-2 1,5 6 0,-6-4 0,-2 2-27,-2-2 1,-2 4 0,0-4-1,-2 2-49,-4-2 1,2 2-1,-8-5 1,-1-1-88,-3 0 1,5-2 0,-3-3-1,-3 1 78,-5 2 38,-1 1 0,-2-7 0,-2 1 0</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13.932"/>
    </inkml:context>
    <inkml:brush xml:id="br0">
      <inkml:brushProperty name="width" value="0.08571" units="cm"/>
      <inkml:brushProperty name="height" value="0.08571" units="cm"/>
    </inkml:brush>
  </inkml:definitions>
  <inkml:trace contextRef="#ctx0" brushRef="#br0">36 1 7439,'-12'0'-1317,"0"0"1628,9 0 22,-5 0-87,8 0-220,0 0 0,8 0-39,3 0 0,-1 0 0,2 0-32,1 0 1,3 0 0,1 0-173,1 0 1,-1 0 0,1 0-199,-1 0 415,-7 0 0,13 0 0,-4 0 0</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14.159"/>
    </inkml:context>
    <inkml:brush xml:id="br0">
      <inkml:brushProperty name="width" value="0.08571" units="cm"/>
      <inkml:brushProperty name="height" value="0.08571" units="cm"/>
    </inkml:brush>
  </inkml:definitions>
  <inkml:trace contextRef="#ctx0" brushRef="#br0">0 1 7886,'0'9'-648,"2"1"517,4-4 1,4-4 0,7 4 149,0-5 1,-5-1-1,0 0 1,1 0-158,3 0 1,1 0 0,1 0 137,-1 0 0,1-7 0,-1-3 0</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14.922"/>
    </inkml:context>
    <inkml:brush xml:id="br0">
      <inkml:brushProperty name="width" value="0.08571" units="cm"/>
      <inkml:brushProperty name="height" value="0.08571" units="cm"/>
    </inkml:brush>
  </inkml:definitions>
  <inkml:trace contextRef="#ctx0" brushRef="#br0">315 0 6259,'-17'0'96,"-1"0"0,7 0-30,-1 0 0,0 0 0,-5 0 0,-1 0 44,1 0 0,0 0 0,-1 2-16,1 4 1,-1-2 0,3 8 0,1 1-38,2 3 0,1 1 0,-5 1 0,3-1-52,1 1 1,8 1-1,-4 2 1,3 3-13,-1-3 1,0 4 0,6-1 0,2-3-56,4-2 1,1 5 0,9-1 0,-1-4-115,5-5 1,3 1 0,-1-3 0,3 2-68,2-3 0,4 3 1,8-8 242,2-2 0,-1-2 0,-5-2 0</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15.301"/>
    </inkml:context>
    <inkml:brush xml:id="br0">
      <inkml:brushProperty name="width" value="0.08571" units="cm"/>
      <inkml:brushProperty name="height" value="0.08571" units="cm"/>
    </inkml:brush>
  </inkml:definitions>
  <inkml:trace contextRef="#ctx0" brushRef="#br0">1 0 6793,'17'0'0,"1"0"0,-1 0 65,0 0 0,1 0 0,-1 0 0,1 0 115,-1 0 1,1 6-1,-1 2-133,1 1 1,5-3-1,0 6 1,-1 1-1,-3 3-26,-1 1 1,-1 7-1,0 1 1,-1 0-113,-4 0 0,1 4 0,-7-3 0,-2-1-12,-2 0 0,-2 4 0,0-5 1,0-1-281,0 2 1,-8-6 382,-4 5 0,-11 3 0,-4 0 0</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15.760"/>
    </inkml:context>
    <inkml:brush xml:id="br0">
      <inkml:brushProperty name="width" value="0.08571" units="cm"/>
      <inkml:brushProperty name="height" value="0.08571" units="cm"/>
    </inkml:brush>
  </inkml:definitions>
  <inkml:trace contextRef="#ctx0" brushRef="#br0">280 53 7510,'-12'-6'0,"1"-1"-99,-3-3 1,4 6 0,-1-2 0,-1 2 0,0 1 249,1-3 1,-1 0 0,-5 6-130,-1 0 0,6 0 0,1 0 0,-1 2-37,2 4 1,-5 3-1,5 9 1,-1-1 24,-1 1 0,6 7 0,-4 2 0,1 2-52,-1 0 1,6 0-1,-2 6 1,4 0-52,2 0 0,6-2 0,2-2 0,4-4-5,7-1 0,0 3 0,11-6 0,1-2-27,2-1 1,9-3-1,5-1-23,3-5 148,10 5 0,3-14 0,6 6 0</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16.076"/>
    </inkml:context>
    <inkml:brush xml:id="br0">
      <inkml:brushProperty name="width" value="0.08571" units="cm"/>
      <inkml:brushProperty name="height" value="0.08571" units="cm"/>
    </inkml:brush>
  </inkml:definitions>
  <inkml:trace contextRef="#ctx0" brushRef="#br0">0 0 7808,'18'0'-97,"-1"0"92,1 0 1,5 0-1,0 0 1,-2 0 172,-1 0 1,-1 6-1,3 2 1,1-1-265,-2 1 0,-1 6 0,-1-5 0,2 3 30,3 0 1,-3-1-1,-7 9 1,-3 1-56,3 2 0,-6 7 0,-3-7 0,-3 0-82,-2 2 1,-2 1 0,-5 3-1,-9-4 203,-5 0 0,-10-5 0,4 5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08.760"/>
    </inkml:context>
    <inkml:brush xml:id="br0">
      <inkml:brushProperty name="width" value="0.08571" units="cm"/>
      <inkml:brushProperty name="height" value="0.08571" units="cm"/>
      <inkml:brushProperty name="color" value="#E71224"/>
    </inkml:brush>
  </inkml:definitions>
  <inkml:trace contextRef="#ctx0" brushRef="#br0">122 18 7841,'-11'0'-651,"-1"0"255,-1 0 1,-1 1 472,2 5 0,-1-2 1,5 8-1,0 1 61,1 3 0,-5 1 0,6 1-100,2-1 1,2 1 0,2-1 0,2-1 22,4-5 0,-2 3 0,8-8 0,-1 0-15,-1 1 0,5-5 0,-3 4 0,4-4 7,1-2 1,0 0 0,3 0 0,1-2-22,3-4 0,-1 2 0,-6-7 0,1-1 20,-1 2 1,-1-5 0,-3 3 0,-3-3 29,-2-3 1,0 7 0,-5-1 0,3-2-61,-2-1 1,-2-3-1,-4 3 1,-4 1-85,-5 3 0,-5 7 0,-1-2 1,-1 4-180,1 2 1,-7 0 0,-1 0 0,0 0-21,0 0 1,-4 2 0,5 4 0,3 4 260,2-1 0,1 15 0,1-5 0</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16.993"/>
    </inkml:context>
    <inkml:brush xml:id="br0">
      <inkml:brushProperty name="width" value="0.08571" units="cm"/>
      <inkml:brushProperty name="height" value="0.08571" units="cm"/>
    </inkml:brush>
  </inkml:definitions>
  <inkml:trace contextRef="#ctx0" brushRef="#br0">210 0 7550,'-12'0'-168,"1"0"1,1 2 0,-4 2-1,3 4 235,-3 2 1,-1-5 0,-1 7-1,2 2-32,3 1 0,-1 8 0,-3 1 0,1-1-34,2 2 1,7-3-1,-5 5 1,2 0-35,4 0 0,2-4 1,2 5-1,0-1-89,0 0 0,8-6 0,4 3 1,5-3 9,6 2 1,5-5 0,7 1-1,-1-7 112,1-5 0,8 7 0,2-4 0</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17.377"/>
    </inkml:context>
    <inkml:brush xml:id="br0">
      <inkml:brushProperty name="width" value="0.08571" units="cm"/>
      <inkml:brushProperty name="height" value="0.08571" units="cm"/>
    </inkml:brush>
  </inkml:definitions>
  <inkml:trace contextRef="#ctx0" brushRef="#br0">1 0 7866,'11'0'-82,"1"0"12,2 0 1,1 0 0,3 0 0,-1 0-1,1 0 98,-1 0 0,6 2 0,1 2 0,-3 4 55,-2 2 1,1-1 0,1 7 0,2-1-93,-1 5 0,-3 1 0,-1-2 0,-3 3-78,-3 1 1,1 6 0,-7-4 0,-2 1-39,-2-1 0,-2 4 0,0-4 0,-2 0-50,-4 1 0,-3-3 0,-9-4 0,-1 3 175,-5 1 0,-3 0 0,-8-5 0</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17.810"/>
    </inkml:context>
    <inkml:brush xml:id="br0">
      <inkml:brushProperty name="width" value="0.08571" units="cm"/>
      <inkml:brushProperty name="height" value="0.08571" units="cm"/>
    </inkml:brush>
  </inkml:definitions>
  <inkml:trace contextRef="#ctx0" brushRef="#br0">245 0 7634,'-17'0'-364,"-1"0"1,1 0-1,-1 2 1,1 4 427,-1 6 1,1-3 0,-1 5 0,1 3 45,-1 5 0,1 3 0,-1-2 0,3 6-95,3 4 1,5 2 0,7 0 0,0 0-76,0 0 66,0 0-64,7 0 0,3-2 17,7-4 0,7 2 0,3-6 10,6 2-4,-2-5 1,14 3-1,-5-10 1,7-1 34,3-2 0,11-1 0,1 7 0</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18.232"/>
    </inkml:context>
    <inkml:brush xml:id="br0">
      <inkml:brushProperty name="width" value="0.08571" units="cm"/>
      <inkml:brushProperty name="height" value="0.08571" units="cm"/>
    </inkml:brush>
  </inkml:definitions>
  <inkml:trace contextRef="#ctx0" brushRef="#br0">0 1 7809,'12'0'-264,"0"0"-56,1 0 0,3 0 0,1 0 1,1 0 337,-1 0 1,7 0 0,-1 0 0,-2 0 226,-1 0 0,-3 6 1,-1 1-1,-3 3-185,-1 4 1,-3 1 0,5 3 0,-4-1-52,-2 1 0,3 5 0,-3 2 0,0 2-64,-1 4 1,-1 0 0,-6 0 0,0-1-65,0 1 0,-2-4 1,-2 0-1,-3-2-47,-3-3 0,-2-3 0,-5-2 0,-1 1 166,1-1 0,-1 1 0,-7-8 0,-2-3 0</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18.598"/>
    </inkml:context>
    <inkml:brush xml:id="br0">
      <inkml:brushProperty name="width" value="0.08571" units="cm"/>
      <inkml:brushProperty name="height" value="0.08571" units="cm"/>
    </inkml:brush>
  </inkml:definitions>
  <inkml:trace contextRef="#ctx0" brushRef="#br0">296 0 7830,'-18'0'-163,"1"0"1,5 6 73,0 0 1,1 7-1,-9-3 1,-1 4-1,-2 1 1,0 5 164,-3-1 0,7 6 0,-2 1 1,5-1-34,4 0 1,3 6 0,-3-4 0,4 2-37,1 0 1,5-7 0,-4 3-1,6-2-83,6 1 0,-3-1 0,9-6 1,2 1-92,1-1 0,8-5 0,3 0 1,-1-1-412,0-1 578,14-2 0,-10-1 0,14 3 0</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18.869"/>
    </inkml:context>
    <inkml:brush xml:id="br0">
      <inkml:brushProperty name="width" value="0.08571" units="cm"/>
      <inkml:brushProperty name="height" value="0.08571" units="cm"/>
    </inkml:brush>
  </inkml:definitions>
  <inkml:trace contextRef="#ctx0" brushRef="#br0">0 1 7830,'28'5'-194,"-5"1"1,-4 0 0,1-4-1,1 2 1,4 4 0,0 1 271,1 5 1,-1 1 0,-4 3-1,2-1 6,-1 1 1,-3 5 0,-1 2 0,-3 1-69,-3-1 0,1 6 0,-5-2 0,0 2 0,0-2 1,-2 2 0,-8-6 0,-4 1-309,-6-1 1,-5 4 291,-7-6 0,-3 8 0,-8-4 0</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19.993"/>
    </inkml:context>
    <inkml:brush xml:id="br0">
      <inkml:brushProperty name="width" value="0.08571" units="cm"/>
      <inkml:brushProperty name="height" value="0.08571" units="cm"/>
    </inkml:brush>
  </inkml:definitions>
  <inkml:trace contextRef="#ctx0" brushRef="#br0">71 88 7664,'0'11'-881,"0"1"931,0 2 1,0 1 0,0 3-1,0 1-51,0 4 0,2-1 0,1 5 0,3-2-21,-2-4 1,4 5 0,-2-3 0,-2-2 13,-2-1 1,-1-3-1,3 1 1,2-1 21,-2 1 1,-2-7-13,-2 1 0,-8-8-58,-3 2 1,1-4 0,-2-4 0,1-4 37,1-6 1,0 2 0,6-1 0,-2-3-41,3-1 1,-5-5 0,2-1 0,2-2 22,2 1 0,-4-3 1,1 0-1,1 0 42,2-1 1,2 1 0,0 4 0,0-2-19,0 1 0,6 3 0,1 1 0,3 3 71,4 3 0,1-3 0,3 5 0,-1-2 11,1 1 1,5 5 0,0-4 0,0 2-48,3 4 0,-7 3 0,6 1-78,0 0 68,-5 0 0,5 0 0,-7 0 0,-1 0-6,0 0 1,1 1-1,-1 3 1,-1 4-43,-4 2 0,1-4 0,-7 5 22,-2 3 1,-2 1-1,-4 3 1,-4-3-40,-6-3 1,-3 4 0,-5-5 0,-1 5-29,-2 1 0,-8-1 0,2-3 0,-2-3 5,2-2 1,-3 3 0,11-3 0,4 0 73,3 0 0,2-3 0,-5-5 0</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20.340"/>
    </inkml:context>
    <inkml:brush xml:id="br0">
      <inkml:brushProperty name="width" value="0.08571" units="cm"/>
      <inkml:brushProperty name="height" value="0.08571" units="cm"/>
    </inkml:brush>
  </inkml:definitions>
  <inkml:trace contextRef="#ctx0" brushRef="#br0">332 0 7783,'-17'0'0,"-1"0"-71,1 0 1,-1 2 0,1 2 0,0 4 183,-1 2 1,1 3-1,-3 9 1,-1 3-165,-2 2 0,-1-4 1,7 6-1,-1 2 59,1 2 0,5 0 0,3-2 1,1-1-20,4 1 0,-4 0 1,2 0-1,2-4-107,2-2 0,8 0 0,2-3 0,2 1 6,3-2 1,3-1 0,1-5 0,1-1-135,-1-3 0,1-5 0,1 4 246,4-2 0,5-2 0,7-6 0</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20.686"/>
    </inkml:context>
    <inkml:brush xml:id="br0">
      <inkml:brushProperty name="width" value="0.08571" units="cm"/>
      <inkml:brushProperty name="height" value="0.08571" units="cm"/>
    </inkml:brush>
  </inkml:definitions>
  <inkml:trace contextRef="#ctx0" brushRef="#br0">1 0 7333,'17'0'142,"1"0"-90,-1 0 1,1 0 0,-1 0-1,0 0-77,1 0 0,-1 0 1,1 0-1,-1 0-429,1 0 0,1 0 121,4 0 1,-3 0 332,3 0 0,-3 0 0,-3 0 0</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20.965"/>
    </inkml:context>
    <inkml:brush xml:id="br0">
      <inkml:brushProperty name="width" value="0.08571" units="cm"/>
      <inkml:brushProperty name="height" value="0.08571" units="cm"/>
    </inkml:brush>
  </inkml:definitions>
  <inkml:trace contextRef="#ctx0" brushRef="#br0">0 1 6919,'0'11'324,"0"1"1,2 0-262,4-3 1,-4 9 0,4-3 0,-4 7-120,-2-1 1,0-2 0,0-1 0,0-1-59,0 1 0,0-1 0,0 1 1,0-1 11,0 1 0,0-7 0,0 1-680,0 2 782,0-7 0,0 9 0,0-6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5:37.518"/>
    </inkml:context>
    <inkml:brush xml:id="br0">
      <inkml:brushProperty name="width" value="0.17143" units="cm"/>
      <inkml:brushProperty name="height" value="0.17143" units="cm"/>
    </inkml:brush>
  </inkml:definitions>
  <inkml:trace contextRef="#ctx0" brushRef="#br0">193 0 5915,'-12'0'208,"1"0"1,5 0-126,-6 0-60,8 0 0,-9 2 0,5 2-14,-2 2 0,4 0 10,-5-6 1,5 5 14,-6 1 0,1 6 0,-5-4 39,4 1 1,3-5-1,5 4-16,-2 0 1,-2-6 0,4 5-4,-1 1 1,-1 2-25,6 7 1,0-5-1,0 0 17,0 1 1,0-3 89,0 2 4,0-1 1,7 5-34,5-5 0,-2 3-28,1-8-40,-7 0 1,10-4-1,-6 1 8,1 3 1,3 0-1,4-4-88,-5 4 1,5-4 0,-5 4 34,5-4 1,1-2 11,1 0 0,-1 0 31,1 0 0,-7 0 5,1 0 1,-6-2-39,6-4 0,-7-2 0,5-6-9,-2 3 1,0 5-15,-3-6 1,-1 3-1,6-5-9,-2 2 1,-1 1-74,-1-7 1,-4 7 86,4-1 1,-4 0 13,-2-5 0,-2 5 14,-4 1 0,2 1-31,-7-2 0,5-1 0,-4 5 1,0 0-51,1 0 0,3 3 0,-6 3-135,-1-4 0,-3 4 0,-3-4-167,-4 4 1,-3 2 367,-3 0 0,4 8 0,8 2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09.611"/>
    </inkml:context>
    <inkml:brush xml:id="br0">
      <inkml:brushProperty name="width" value="0.08571" units="cm"/>
      <inkml:brushProperty name="height" value="0.08571" units="cm"/>
      <inkml:brushProperty name="color" value="#E71224"/>
    </inkml:brush>
  </inkml:definitions>
  <inkml:trace contextRef="#ctx0" brushRef="#br0">0 71 7806,'12'0'-76,"-1"0"234,-7 0 1,10 1-1,-8 5-215,-2 6 0,-2-2 0,-2 1 0,0 3-6,0 1 1,0-3-1,1-2 33,5-3 1,-4 6 0,4-1 35,-4 3 0,-2-3-174,0 0 111,0-9 1,0 3-6,0-12 0,0-3 1,0-9 22,0 1 0,0 5 0,2 1 0,2-2 9,2-3 1,7-1 0,-1-1 41,3 1 0,-3 5 0,0 3 0,-1-1 47,-1 0 0,6 6 0,-5-1-19,5 3 1,-5-4 0,1 0-1,2 2 10,1 2 1,3 2 0,-1 2 24,1 4 0,-1-2 0,-2 7 1,-1 1-45,-2-2 1,-3 5 0,4-5 0,-3 2-59,-3-1 0,1 1 0,-4 5-80,2 1 0,0-2 58,-6 2 0,-2-3 0,-2-1-21,-2-2 0,-2-9 1,3 3-31,-7-4 1,2-2 34,0 0 0,4-2 19,-6-4 1,8-3 0,-2-9 6,4 1 0,8 5 0,0 1 0,0-2 29,2-3 0,-4 5 0,4-1 0,2-1 49,0-3 1,-1 4 0,5 3 0,-4-1-14,-3 0 1,7 1 0,-2-5 10,3 2 0,3 8 0,-1-1-8,1 3 1,-1 2-1,0 0 112,1 0 0,-1 0 1,1 0-11,-1 0 0,1 2 1,-1 2-34,1 1 1,-7 9 0,1-2-86,2 3 1,-7 3 0,1-1 0,-2 0-7,0 1 0,0-1 0,-6 1 0,0-2-71,0 2 1,0-1 0,0 1-138,0-1 0,0 1 0,-2-1 201,-4 1 0,-4-1 0,-7 1 0</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21.226"/>
    </inkml:context>
    <inkml:brush xml:id="br0">
      <inkml:brushProperty name="width" value="0.08571" units="cm"/>
      <inkml:brushProperty name="height" value="0.08571" units="cm"/>
    </inkml:brush>
  </inkml:definitions>
  <inkml:trace contextRef="#ctx0" brushRef="#br0">1 1 7609,'17'0'-231,"1"0"1,-1 0 0,-1 1 322,-5 5 1,5-2-1,-5 8 1,7 1 212,5 3 0,-3 1 0,3 3 1,-4 1-236,-1 2 0,1 8 1,1-1-1,-1 3-143,-4 1 0,-3 1 0,0 0 0,-6 0-134,-5 0 289,-1 0-42,-7 0 1,-3-2-442,-7-4 0,-3 4 1,-1-6-1,-4 0 401,-3-3 0,-1 3 0,-6 0 0</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21.585"/>
    </inkml:context>
    <inkml:brush xml:id="br0">
      <inkml:brushProperty name="width" value="0.08571" units="cm"/>
      <inkml:brushProperty name="height" value="0.08571" units="cm"/>
    </inkml:brush>
  </inkml:definitions>
  <inkml:trace contextRef="#ctx0" brushRef="#br0">18 1 7113,'-10'0'-189,"2"0"0,31 0 1,7 0-1</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21.734"/>
    </inkml:context>
    <inkml:brush xml:id="br0">
      <inkml:brushProperty name="width" value="0.08571" units="cm"/>
      <inkml:brushProperty name="height" value="0.08571" units="cm"/>
    </inkml:brush>
  </inkml:definitions>
  <inkml:trace contextRef="#ctx0" brushRef="#br0">1 1 6551,'0'0'0</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22.357"/>
    </inkml:context>
    <inkml:brush xml:id="br0">
      <inkml:brushProperty name="width" value="0.08571" units="cm"/>
      <inkml:brushProperty name="height" value="0.08571" units="cm"/>
    </inkml:brush>
  </inkml:definitions>
  <inkml:trace contextRef="#ctx0" brushRef="#br0">0 1 8372,'0'17'56,"0"1"0,0-1 0,2 1-344,4-1 1,-4 0 0,6 1 0,-2-1 93,-1 1 0,3-1 0,-4 1 0,2-1 20,-2 1 0,-2-1 1,-2 1 173,0-1 0,0 1 0,0-1 0</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22.542"/>
    </inkml:context>
    <inkml:brush xml:id="br0">
      <inkml:brushProperty name="width" value="0.08571" units="cm"/>
      <inkml:brushProperty name="height" value="0.08571" units="cm"/>
    </inkml:brush>
  </inkml:definitions>
  <inkml:trace contextRef="#ctx0" brushRef="#br0">18 0 7798,'-9'0'-241,"1"2"0,10 2 183,4 2 1,-2 1-1,7-3 1,1 4 0,0 0-1,-1 0-367,3-5 0,1 5 425,3-2 0,-1 8 0,1-5 0</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22.681"/>
    </inkml:context>
    <inkml:brush xml:id="br0">
      <inkml:brushProperty name="width" value="0.08571" units="cm"/>
      <inkml:brushProperty name="height" value="0.08571" units="cm"/>
    </inkml:brush>
  </inkml:definitions>
  <inkml:trace contextRef="#ctx0" brushRef="#br0">53 8 7147,'-8'-7'-108,"-4"7"0,-1 7 0,1 11-698,6-1 806,4 1 0,2-1 0,0 1 0</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23.276"/>
    </inkml:context>
    <inkml:brush xml:id="br0">
      <inkml:brushProperty name="width" value="0.08571" units="cm"/>
      <inkml:brushProperty name="height" value="0.08571" units="cm"/>
    </inkml:brush>
  </inkml:definitions>
  <inkml:trace contextRef="#ctx0" brushRef="#br0">88 35 7610,'-10'0'-1061,"-5"0"1366,3 0 1,-4 0-127,-1 0 0,7-2-72,4-4 0,4 2-88,2-7 1,8 7 0,4-2 0,3 4 17,3 2 1,-6 0 0,-1 0 0,3 0-17,1 0 0,-3 0 0,0 0-57,1 0 1,-3 2 0,0 4-97,-3 6 0,-1 3 1,-6 3 84,0-1 1,-8 0 0,-3 1 32,-5-1 1,5-5 0,-1 0 0,-2-1-12,-1-1 1,3 4-1,2-7 1,1 1-52,-1 0-36,6 5 111,-4-3 0,10 0 0,4-4 99,6-4 1,3-2 0,5 0 0,1 0-45,2 0 1,1 0 0,-5 0 0,2 0-127,3 0 1,1-2 0,-4-2-1,3-2-188,-3 2 0,-2 0 0,-1 0 260,-1-1 0,1-9 0,-1 4 0</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23.523"/>
    </inkml:context>
    <inkml:brush xml:id="br0">
      <inkml:brushProperty name="width" value="0.08571" units="cm"/>
      <inkml:brushProperty name="height" value="0.08571" units="cm"/>
    </inkml:brush>
  </inkml:definitions>
  <inkml:trace contextRef="#ctx0" brushRef="#br0">315 18 7837,'-10'-10'526,"1"2"-578,3 8 0,4 8 1,-6 3-1,2 5-24,1 1 0,-9 1 0,2 1 0,-3 3 36,-3 1 0,1 2 0,-1-3 1,1 3 12,0 2 0,1-6 1,2 3-1,3-5-14,-3-2 0,1 1 0,-1-1 0,4 1-481,3-1 1,-5 1 521,6-1 0,-7-7 0,3-2 0</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23.877"/>
    </inkml:context>
    <inkml:brush xml:id="br0">
      <inkml:brushProperty name="width" value="0.08571" units="cm"/>
      <inkml:brushProperty name="height" value="0.08571" units="cm"/>
    </inkml:brush>
  </inkml:definitions>
  <inkml:trace contextRef="#ctx0" brushRef="#br0">105 1 7657,'10'0'423,"3"8"0,-7 3-329,-2 5 1,4 1 0,-3 1-140,-1-1 0,-2 1 0,-2-1 1,0 1 68,0-1 0,0 0 0,0 1-219,0-1 0,-2 1 0,-4-3-154,-5-3 1,1 2-1,-2-9 1,1 1 66,1 2 1,-5-6 0,3 4 281,-4-4 0,5-2 0,1-2 0,0-2 0,3-4 0,-1-2 0,2-1 0,6-7 26,0 1 1,6-1 0,2-1 0,1-2 71,5-3 0,1 3 0,3 7 0,-1 3 55,1-3 1,-1 6-1,1 1 1,-1 1-133,1 0 1,-1 0 0,1 4 0,-1-2-22,1-1 0,7-9 0,2 4 0</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29.051"/>
    </inkml:context>
    <inkml:brush xml:id="br0">
      <inkml:brushProperty name="width" value="0.08571" units="cm"/>
      <inkml:brushProperty name="height" value="0.08571" units="cm"/>
    </inkml:brush>
  </inkml:definitions>
  <inkml:trace contextRef="#ctx0" brushRef="#br0">0 611 7692,'0'-9'151,"0"1"-101,0 8 0,0 8 1,0 3-59,0 5 1,0 1-1,0 1 1,0 1 51,0 4 0,0-3 0,0 3 0,0-4-236,0-1 1,0-1-1,0 1 1,0-1-159,0 1 0,2-7 0,2 1 350,2 2 0,7 1 0,-11 3 0,6-1 0</inkml:trace>
  <inkml:trace contextRef="#ctx0" brushRef="#br0" timeOffset="393">367 716 7648,'-8'-10'-212,"-4"5"1,3 8 0,-1 5 0,0 0 331,1 0 0,3 5 0,-4-1-55,2 3 0,3 3 1,5-1-1,0 1-47,0-1 1,0 1 0,1-3 0,5-1-42,6-2 1,-2-3-1,1 3 1,1-4 12,-2-1 0,5-5 0,-3 4 0,3-4-2,3-2 0,-1 0 0,1 0 0,-1-2 9,1-4 0,-3 2 1,-1-7-1,-3-1 7,3 2 0,-4-5 1,-1 3-1,-1-3 20,-4-3 1,-2 1-1,-2-1 1,0 1-29,0-1 1,0 1-1,0 0 1,-2 1-4,-4 4 0,2-1 1,-7 5-1,-3 0-116,-1 0 1,-3 3 0,-1 5-1,-3 0-132,-1 0 0,0 0 1,5 0 254,1 0 0,-8 7 0,-3 3 0</inkml:trace>
  <inkml:trace contextRef="#ctx0" brushRef="#br0" timeOffset="708">157 210 7053,'18'0'-167,"-1"0"0,1 0 166,-1 0 0,1 0 1,1 0-1,2 0-176,3 0 1,1 0-1,-4 0 177,3 0 0,7 0 0,-4 0 0</inkml:trace>
  <inkml:trace contextRef="#ctx0" brushRef="#br0" timeOffset="1160">734 35 5915,'-12'0'275,"2"2"-164,3 4 1,-7-2-41,2 7 1,3-1 0,-1 4 5,2-3 0,2-5-12,6 6 0,8-8 0,2 3-40,-1 1 0,7-6 0,-4 4 0,3-4-2,3-2 1,-1 0 0,1 0 0,-1 0 22,0 0 0,1 0 0,-1 0 0,1 0-7,-1 0 0,1 0 1,-1 2-1,1 2-16,-1 1 0,1 1 1,-3-4-1,-1 2-25,-3 2 1,-1 7-1,4-3-16,-3 0 0,-7 5 1,2-3-44,-4 4 0,-2 1 0,0 0 35,0 1 1,-8-6 0,-3-3 0,-5 1 0,-1 0 1,-1-5-1,1 5 1,-1-2-43,1-4 0,-1 4 0,1-3 0,-3-1-101,-3-2 1,4 4 0,-5 0-30,5-2 1,2-2 196,-1-2 0,1 0 0,-1 0 0</inkml:trace>
  <inkml:trace contextRef="#ctx0" brushRef="#br0" timeOffset="1385">699 0 6700,'17'0'-208,"1"0"226,-1 0 0,1 0 0,-1 0 0,0 0 137,1 0 0,5 0 0,2 0 1,1 0-185,-1 0 0,4 0 0,-4 0 0,0 0-181,1 0 1,-1 0 209,-2 0 0,-3 0 0,5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10.452"/>
    </inkml:context>
    <inkml:brush xml:id="br0">
      <inkml:brushProperty name="width" value="0.08571" units="cm"/>
      <inkml:brushProperty name="height" value="0.08571" units="cm"/>
      <inkml:brushProperty name="color" value="#E71224"/>
    </inkml:brush>
  </inkml:definitions>
  <inkml:trace contextRef="#ctx0" brushRef="#br0">192 69 7869,'-17'0'-567,"-1"0"282,1 0 0,5 0 1,0 0 283,-1 0 0,-3 2 0,-1 2 0,1 4 47,5 1 1,-3-3 0,6 6 77,-1 1 1,5 3 0,-2 1-38,4 1 0,2-7 1,0 0-48,0 3 1,8-5-1,3 1-11,5-2 0,1-2 0,1-6 1,-1 0-66,1 0 1,-1 0 0,1 0 0,-1 0 44,1 0 1,5-6-1,0-2 48,-1-2 1,-3-1 0,-2-7-25,1 2 1,-8-2 0,-3 1 0,-1-1-19,0 1 0,0 0 1,-8 1-1,-2 3-119,-2 2 0,-7 1 0,1-3 0,-4 3-44,-1 2 0,0 2 1,-1 6-1,1 0 32,-1 0 0,1 0 0,-1 0-182,1 0 1,-1 2 297,1 4 0,-1 4 0,1 7 0</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26.535"/>
    </inkml:context>
    <inkml:brush xml:id="br0">
      <inkml:brushProperty name="width" value="0.08571" units="cm"/>
      <inkml:brushProperty name="height" value="0.08571" units="cm"/>
    </inkml:brush>
  </inkml:definitions>
  <inkml:trace contextRef="#ctx0" brushRef="#br0">0 156 7542,'12'0'-10,"0"0"1,-7 0-11,7 0 1,-2-2-1,3-2-5,-1-2 1,-6-2 0,6 2 19,1-5 0,-5 1 0,0-2 1,-1-1 1,-5 3 0,4-2 21,-4-1 1,4 3 4,0-1 1,0 5-21,-6-6-4,0 8 0,0-2 1,-2 10-1,-2 4-1,-2 2 1,0 1-1,6 7 1,0-1-1,0 1 1,0-1 0,0 1 0,2-1-21,4 1 0,-4-1 1,4 1-1,-3-1-77,3 0 1,-2 1-1,6-1 5,-2 1 1,3-1-237,-5 1 1,6-1 329,-6 1 0,-1-9 0,-12-1 0,-3 0 0,-8 2 0</inkml:trace>
  <inkml:trace contextRef="#ctx0" brushRef="#br0" timeOffset="245">88 400 7712,'-12'6'-508,"0"0"-72,9 0 598,-5-6 86,8 0 1,2 0-34,4 0 0,3 0 0,9 0 1,-1 0-21,1 0 1,-1 0 0,1 0 0,-1 0-100,0 0 1,1 0-1,-1 0 1,1 0-94,-1 0 1,1 0 0,-1 0 0,1 0-14,-1 0 1,1 0 0,-1-2 0,1-2 153,-1-2 0,1-2 0,-1 4 0,0-2 0,1-7 0,-1 3 0</inkml:trace>
  <inkml:trace contextRef="#ctx0" brushRef="#br0" timeOffset="400">734 260 5902,'10'0'0,"-3"0"0,-7 0 0</inkml:trace>
  <inkml:trace contextRef="#ctx0" brushRef="#br0" timeOffset="908">978 156 7100,'12'-6'-46,"0"0"1,-7 0-1,5 4 1,0-2 67,0-2 1,-5 1 0,7 5 0,2 0 83,1 0 1,3 0-1,-1 0-44,1 0 0,-1 0 0,0 0-8,1 0 0,-8 2 0,-3 1-205,1 3 1,-6 8 0,4-2 23,-4 3 1,-2-3-1,0-1 76,0 3 0,-2 0 0,-2-1 0,-4-3 14,-1-2 0,-3 5 0,-6-1 29,1 3 0,0-3 0,-1-2 1,1-1 8,-1 1 0,1-6 0,1 4 1,3-2 90,1-1 14,8 1-69,-4-6 0,16 0 0,4 0-9,3 0 0,3-6 1,-1 1-1,1 1 0,-1 2 1,1-4 0,1 0 0,2 2-91,3 2 0,-1-4 0,-6 1 0,1 1-231,-1 2 1,1 2 292,-1 0 0,8-8 0,3-2 0</inkml:trace>
  <inkml:trace contextRef="#ctx0" brushRef="#br0" timeOffset="1443">1729 173 7580,'-11'-6'-467,"-1"0"0,6 1 522,-5 5 0,5 0 1,-4-2-81,2-4 0,1 4-2,1-4 0,4 2 6,-4-2 0,4 2 1,4-5 6,4 1 1,-2 2-1,7 6 9,3 0 1,1 0 0,3 0 32,-1 0 0,1 0 0,-1 0-17,1 0 1,-1 0 0,-1 2 0,-3 2-23,-1 2 0,-8 7 0,2-1-14,-4 4 0,-2 1 1,0 1-1,-2-3-7,-4-3 0,2 3 0,-10-5 0,-3 2-9,-4-1 1,-3-1-1,5 3 1,-2-3 33,-3-2 1,1 4-1,5-5 1,1 1 162,0 0 28,-1-2-122,8-6 1,5 0 0,10 0 0,7 0 29,4 0 0,1 0 1,0 0-1,1 0-58,-1 0 0,7 0 1,-1 0-1,-2 0-111,-1 0 1,3 0 0,0 0-1,-1 0-108,-3 0 0,4 0 1,1 0-1,-3 0 60,-2 0 0,-7 0 1,0 0 124,1 0 0,3 0 0,1 0 0</inkml:trace>
  <inkml:trace contextRef="#ctx0" brushRef="#br0" timeOffset="1713">2341 173 6468,'15'2'285,"-3"4"0,3-2 0,-3 7-154,3 3 0,3-4 0,-1 1-69,1 3 1,3 1 0,-1 1-1,-5-3-133,1-1 1,-1-2 0,3 3 0,-1-3-136,1-2 1,-1 0 0,0-4-219,1 1 319,-1 1-330,-7-6 216,6 8 219,-7-6 0,9 6 0,-9-16 0,-1-2 0</inkml:trace>
  <inkml:trace contextRef="#ctx0" brushRef="#br0" timeOffset="1951">2585 156 7809,'-10'7'-257,"3"-5"0,1 14 355,0-5 0,-6 5 1,5 1-1,-1 1-201,0-1 0,-4 1 1,5-1-1,-1 1 18,0-1 1,-5 1 0,3-1 0,-2 1-111,1-1 1,5-1 194,-6-5 0,8 5 0,-4-7 0</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25.119"/>
    </inkml:context>
    <inkml:brush xml:id="br0">
      <inkml:brushProperty name="width" value="0.08571" units="cm"/>
      <inkml:brushProperty name="height" value="0.08571" units="cm"/>
    </inkml:brush>
  </inkml:definitions>
  <inkml:trace contextRef="#ctx0" brushRef="#br0">1 1 6086,'17'0'329,"0"0"-365,1 0 0,-1 0 0,1 0-23,-1 0 0,1 0 0,-1 0 4,1 0 1,-1 0 54,1 0 0,-9 0 0,7 0 0,-6 0 0</inkml:trace>
  <inkml:trace contextRef="#ctx0" brushRef="#br0" timeOffset="295">123 228 6642,'17'0'69,"-5"0"1,0 0-2,1 0 0,-3 0 0,1 0 0,3 0-49,2 0 1,1 0 0,0 0-102,1 0 0,-1 6 1,1-1-213,-1-1 1,1-2 0,-1-2 293,1 0 0,-9 0 0,7 0 0,-6 0 0</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33.507"/>
    </inkml:context>
    <inkml:brush xml:id="br0">
      <inkml:brushProperty name="width" value="0.08571" units="cm"/>
      <inkml:brushProperty name="height" value="0.08571" units="cm"/>
    </inkml:brush>
  </inkml:definitions>
  <inkml:trace contextRef="#ctx0" brushRef="#br0">18 18 7329,'0'-10'-1162,"-2"2"748,-3 8 414,3 0 0,-6 8 0,8 2 0</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33.757"/>
    </inkml:context>
    <inkml:brush xml:id="br0">
      <inkml:brushProperty name="width" value="0.08571" units="cm"/>
      <inkml:brushProperty name="height" value="0.08571" units="cm"/>
    </inkml:brush>
  </inkml:definitions>
  <inkml:trace contextRef="#ctx0" brushRef="#br0">1 0 6256,'10'10'-246,"-1"-2"246,-3-8 0,4 7 0,7 3 0</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33.944"/>
    </inkml:context>
    <inkml:brush xml:id="br0">
      <inkml:brushProperty name="width" value="0.08571" units="cm"/>
      <inkml:brushProperty name="height" value="0.08571" units="cm"/>
    </inkml:brush>
  </inkml:definitions>
  <inkml:trace contextRef="#ctx0" brushRef="#br0">0 18 7867,'10'0'-445,"-2"0"221,-8 0-2,8 0-124,-7 0-21,7 0 278,-8 0 18,0 0 1,-8-8-1,-1-2 1</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38.558"/>
    </inkml:context>
    <inkml:brush xml:id="br0">
      <inkml:brushProperty name="width" value="0.08571" units="cm"/>
      <inkml:brushProperty name="height" value="0.08571" units="cm"/>
    </inkml:brush>
  </inkml:definitions>
  <inkml:trace contextRef="#ctx0" brushRef="#br0">140 350 6407,'0'-18'-15,"0"8"0,-2 3 28,-4 7 0,2 0 48,-8 0 0,1 2 0,-7 3 34,1 7 1,1-2 0,3 1 0,3 3-24,2 1 1,-3 3 0,5-1 0,2 1-44,2-1 0,2 1 0,0-1 0,0 1-38,0-1 0,2 1 0,4-1-7,5 1 1,5-9 0,1-3 0,1-4-107,-1-2 1,7 0 0,-1 0 0,0 0-60,2 0 1,-3 0-1,5-2 181,-2-4 0,6-3 0,-4-9 0</inkml:trace>
  <inkml:trace contextRef="#ctx0" brushRef="#br0" timeOffset="325">472 0 7122,'9'2'152,"-3"4"1,-4-2 0,-2 8-1,0 1-32,0 3 0,2 1 1,2 1-1,2-1-139,-2 1 1,-3 1 0,-1 2 0,0 3-2,0-3 0,0 4 0,0-2 0,0 1-29,0 1 0,0-6 0,0 5 0,0-5-43,0-2 0,0 1 0,0-1 0,0 1-172,0-1 1,0-5 0,0 0-462,0 1 725,0 3 0,8-7 0,2-1 0</inkml:trace>
  <inkml:trace contextRef="#ctx0" brushRef="#br0" timeOffset="808">978 402 7641,'-10'-8'-531,"1"6"0,5-6 416,-2 1 1,-8 3 235,3-8 0,1 8 0,-2-2 72,-1 5 1,-3 1-144,-1 0 1,-1 0 0,1 0-41,-1 0 0,7 7 0,-1 3 1,0 2 45,3-1 0,-5 1 0,8 5-67,2 1 0,-3-6 0,1-1-121,2 3 1,4-1 63,6-1 0,4-4 0,7-8 30,0 0 1,1 0 0,-1 0 0,1 0 7,-1 0 1,1-6 0,-1-2 0,1 0 32,-1 1 0,-5-7 0,-1 4 0,1-1 67,-2-1 1,3 6 243,-7-5-251,0 7 0,-6-2-39,0 12 1,0-2 0,0 7-197,0 3 1,0 1-76,0 3 0,2-3 0,2-1 247,2-2 0,7-1 0,-3-1 0,7-2 0</inkml:trace>
  <inkml:trace contextRef="#ctx0" brushRef="#br0" timeOffset="1195">1415 315 7688,'0'-18'-1034,"0"7"1022,0-1 0,-8 8 71,-4-2 0,3 4 1,-3 2-58,-2 0 1,-1 0 0,-3 2 49,1 4 0,-1 4 5,1 7 0,1 1-31,5-1 0,3 1-28,8-1 1,0-5-1,2-3 1,4-1-7,5-4 0,7 4-5,5-2 1,2 1 0,4-3 8,-5 2 0,-5 2 0,-1-4-16,-1 2 0,-7 1-17,-4-1 0,-4-2 35,-2 8 0,-6-7 1,-2 5-1,-2-2-3,-3-4 0,-3-2 0,-1-2 1,-1 0-58,1 0 1,-1 0 0,1 0 0,-1 0-173,1 0 1,5 6 233,1-1 0,-1 1 0,-5-6 0</inkml:trace>
  <inkml:trace contextRef="#ctx0" brushRef="#br0" timeOffset="1719">1764 315 7921,'15'-2'-394,"-3"-4"-194,4 4 696,-7-14-49,1 14 0,-10-5 0,-12 7-138,-3 0 0,-3 0 0,1 0 86,-1 0 1,1 6 0,0 1 23,-1 3 0,6-4 0,3 5 5,1 3 0,2-4 0,6 1 1,0 3 1,2-4 0,4-1-26,6-1 1,3 4-1,3-4 1,-1-1-55,0 1 0,1 4 1,-1-5-13,1 3 1,-1 2 41,1 5 0,-3-5 1,-3 0-8,-6 1 1,-4-3 0,-2 1 17,0 3 0,-2-6 0,-2 0 0,-4-3 26,-2 1 0,5 2 0,-7-4 0,-2 2 15,-1-2 1,3-2 0,1-2 0,-3 0-18,-2 0 0,-1 0 1,0 0-1,-1 0-2,1 0 1,5 0 0,0 0-114,-1 0 0,-3 0-451,-1 0 166,7 0 0,2-2 377,8-4 0,0-4 0,0-7 0</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48:34.499"/>
    </inkml:context>
    <inkml:brush xml:id="br0">
      <inkml:brushProperty name="width" value="0.08571" units="cm"/>
      <inkml:brushProperty name="height" value="0.08571" units="cm"/>
    </inkml:brush>
  </inkml:definitions>
  <inkml:trace contextRef="#ctx0" brushRef="#br0">35 86 6614,'0'-9'-41,"0"1"148,0 0-40,0 6 1,2-4-48,4 12 1,-4 4-1,4 7-34,-4 1 1,-2-1-1,0 1 1,0-1-57,0 1 1,0-1 0,0 1-106,0-1 0,6 0-255,-1 1 430,1-1 0,-6 1 0,0-1 0</inkml:trace>
  <inkml:trace contextRef="#ctx0" brushRef="#br0" timeOffset="365">0 86 7658,'12'0'-368,"0"0"1,1 0-1,3 0 304,1 0 0,3 0 0,1 2 0,2 2 141,-1 2 1,-3 8 0,-2-3 0,1 5-25,-1 1 0,1 1 0,-1-1 0,1 1 38,-1-1 0,1 0 0,-1 1 0,1-3-47,-1-3 0,1 4 0,1-7 0,2 3-47,3 0 0,-1-7 0,-6 5 0,1-2-22,-1-4 1,1-2-1,-1-2 45,1 0 1,-1-2-1,1-4 52,-1-6 1,-7 3 0,-3-3 0,-1-2-41,0-1 1,0-3 0,-4 1-76,4-1 0,-4 1 0,3 0-193,-3-1 0,-2 1 0,-2 1-107,-3 4 343,3 5 0,-14 7 0,6 0 0</inkml:trace>
  <inkml:trace contextRef="#ctx0" brushRef="#br0" timeOffset="741">943 278 7366,'18'0'-171,"-7"-5"1,1-1 110,2 2 0,-5 2 0,3 2 27,2 0 0,-5-6 9,3 0 1,-6 0-1,4 5 11,-3-5 1,-3 4 8,-10-4 0,-3 4 1,-9 2 29,1 0 1,-1 0 0,1 0 120,-1 0-141,9 0 0,-7 2 0,4 2 1,-1 4 6,1 1 1,-3 3-1,5 5-35,0 1 1,3-1 0,7 1-42,0-1 1,7-1 0,5-3 0,3-3-161,3-2 1,-1 3 222,1-5 0,7 0 0,2-6 0</inkml:trace>
  <inkml:trace contextRef="#ctx0" brushRef="#br0" timeOffset="1315">1590 243 7837,'-2'-9'-248,"-2"1"-98,-2 0 0,-8 6 0,3-4 319,-5 5 0,5 1 1,-1 0 61,-2 0 1,5 5 0,-1 3 0,0 0-18,0 0 0,-1 5-34,-7-1 0,3 3-26,3 3 34,4-1 0,10-7 0,4-4 2,6-4 1,9-2 0,2 0 26,-1 0 1,-3-2-1,-1-2 1,-1-4 53,1-1 1,-7 5-1,1-4 390,2 0-37,1-2-223,-5-7-175,-3 7 1,-7 10-1,0 12 17,0 3 0,0 3 0,0-1 0,0 1-53,0-1 0,2 7 0,2-1 1,2 0 3,-2 2 0,0-3 0,0 5 0,2-2-2,-3-4 1,-1-1-1,-2-3 1,0 1-99,0-1 0,0 1 0,0-1 18,0 1 0,0-7 0,-2-1 73,-3-2 1,-5-1 0,-8-3 0,1 2 11,0-2 1,-3-2-1,-1-2 1,-2 0-7,1 0 0,3-6 0,-1 0 1,-1 2-61,-2 3 1,-1-5 0,5-2 0,-2 0-47,-3 0 1,3 1 0,7 3 0,5-4-262,1-2 0,-4 5 372,7-7 0,7 0 0,7-5 0</inkml:trace>
  <inkml:trace contextRef="#ctx0" brushRef="#br0" timeOffset="1846">2131 278 7837,'-8'-9'-993,"4"-5"912,-7 8 0,5 0 198,-6 6 0,1 0-49,-7 0 1,1 0 0,-1 0-38,1 0 0,-1 8 0,1 2-54,-1 0 1,7 5 0,1-3 0,0 1 4,1-1 1,5 4-1,-2-5-13,4 5 0,2-5 15,0 1 0,8-6 1,3 4 8,5-3 1,1-1-1,1-6 2,-1 0 0,1-6 0,-1-1 0,1-1 4,-1 0 1,-5-4 0,-1 5 1,3-3 1,1-2 26,3-5 1,-6 7 240,-1 4-208,-7 4 1,6 4-59,-4 4 0,-4 4 0,5 5 1,-1-1-120,0-2 1,2-7-1,-4 7-72,1 2 1,7-5 0,-4 1-324,2-2 511,1-2 0,7-6 0,-1 0 0</inkml:trace>
  <inkml:trace contextRef="#ctx0" brushRef="#br0" timeOffset="2116">2463 34 7837,'17'-18'-1240,"-5"9"1413,0 3 0,-9 12 0,5 5-106,0 5 0,-6 1 0,4 3 0,-4 1-46,-2 2 0,2 3 0,1-5 0,3 2-17,-2-1 1,-2 3-1,-2-2 1,0 0-129,0 3 1,2-7-1,2 4-282,2-3 0,0-3-14,-6 1 420,0-1 0,0-7 0,0-2 0</inkml:trace>
  <inkml:trace contextRef="#ctx0" brushRef="#br0" timeOffset="2561">2341 296 7677,'-8'-10'-900,"8"2"901,0 8 1,2 0-1,9 0 70,3 0 1,1 0-1,3 0 1,-1 0-35,1 0 0,5 0 0,2-2 0,1-1 2,-1-3 0,6 0 0,-4 6 0,2-2-44,0-4 1,-5 4-1,3-4 1,-2 4 4,-4 2 1,4-1 0,-1-3 1,-3-2 0,-1 0 1,-5 4-1,-1-2-18,-3-2 28,1 1-5,5 5-10,-7 0 0,-8 1 1,-10 5 11,-1 6 1,-1 3-1,-4 3 1,3-1 0,5 1 0,-4-1 1,2 1-8,4-1 1,3-5 0,2 0-36,5 1 0,2-3 1,6 0-1,-3-3-98,3-3 0,1-2 1,3-2-1,-1 0-68,1 0 1,-1 0 0,1 0 197,-1 0 0,8-8 0,3-1 0</inkml:trace>
  <inkml:trace contextRef="#ctx0" brushRef="#br0" timeOffset="2734">2969 139 7331,'-11'-6'0,"1"-2"0,2-2-275,4-3-672,2 5 947,2 0 0,8 16 0,2 2 0</inkml:trace>
  <inkml:trace contextRef="#ctx0" brushRef="#br0" timeOffset="3376">3161 226 7837,'10'2'-199,"-4"4"231,-4-4 0,0 5 1,2-5-35,1 4 0,1 4 0,-4 5 100,4-3 1,-4 4 0,4-5-57,-4 5 0,0-1 1,2-1-1,1-2-77,-1 1 1,0-3 0,0 1 74,2 3-122,0-6 1,-4 0-8,3-8 0,-3-2 0,6-2 14,0-2 1,-6-8 0,6 3 0,-1-3 6,5 2 0,-2-3 1,1 5-1,3-1 31,1-1 0,3 0 0,-1-3 40,1 3 1,-1-1-1,1 7 76,-1 2 0,7 2 1,-1 2-1,-2 0 11,-1 0 1,-3 0 0,0 0-1,1 0-53,-1 0 0,1 0 0,-1 0 0,-1 2-55,-4 4 0,3-4-201,-3 3 130,3-3 1,-3-7 0,-2-3 35,-3-2 1,-1 4 0,-8-3 24,-4 1 0,2 2 27,-7 6 0,-1 0 0,-5 0 15,-1 0 1,1 0 0,-1 2 0,1 2 71,-1 2 1,7 7 0,1-1 0,0 1-31,1-1 1,5 4 0,-2-5 13,4 5 0,2 1 0,0 1 24,0-1 1,2-5 0,4-2-9,5-3 1,5 5 0,1-6-38,1-2 1,-1 0 0,3-1-1,1 3-94,2-2 1,1-2 0,-7-2 0,1 0-101,-1 0 1,1 0 0,-1 0 144,0 0 0,1-8 0,-1-1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10.848"/>
    </inkml:context>
    <inkml:brush xml:id="br0">
      <inkml:brushProperty name="width" value="0.08571" units="cm"/>
      <inkml:brushProperty name="height" value="0.08571" units="cm"/>
      <inkml:brushProperty name="color" value="#E71224"/>
    </inkml:brush>
  </inkml:definitions>
  <inkml:trace contextRef="#ctx0" brushRef="#br0">0 1 6915,'0'12'105,"0"-1"1,2 3 39,4 1 1,-4 3 0,4-1 0,-4 3-120,-2 3 1,0-3-1,0 9 1,0 0-12,0-1 1,0 3 0,0-6 0,0 0-22,0 0 0,0 1 0,0-5 0,0 2-103,0-2 1,0-2 0,0-2-408,0 1 1,0-1-42,0 1 557,0-9 0,7 7 0,3-6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11.335"/>
    </inkml:context>
    <inkml:brush xml:id="br0">
      <inkml:brushProperty name="width" value="0.08571" units="cm"/>
      <inkml:brushProperty name="height" value="0.08571" units="cm"/>
      <inkml:brushProperty name="color" value="#E71224"/>
    </inkml:brush>
  </inkml:definitions>
  <inkml:trace contextRef="#ctx0" brushRef="#br0">0 35 5994,'18'0'753,"-6"0"0,-1 0-752,3 0 1,1 0-1,3 0 1,-1 0 0,1 0 1,-1 0-1,3 0 1,1 0-48,2 0 0,6 0 0,-3 0 0,-1 0 55,0 0 0,4-6 0,-4 1 0,1 1 37,-1 2 0,0-4 0,-4 0 0,3 2 34,-3 2 1,-2 2-1,-1 0-117,-1 0 18,-7 0 33,-2 0 0,-8 8-22,0 4 0,-2 3 0,-2 3 42,-2-1 0,-5-5 0,3-1 1,0 3 71,0 2 0,0-5 0,5 1-70,-3 1 0,0 3 1,6 1 8,0 1 1,0-6-23,0-1 0,2-1 0,4 1-141,5-5 0,-1-4 0,2-2 63,1 0 0,3 0 0,1 0 0,1 0-362,-1 0 0,-5 0 416,-1 0 0,1-15 0,6-5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11.537"/>
    </inkml:context>
    <inkml:brush xml:id="br0">
      <inkml:brushProperty name="width" value="0.08571" units="cm"/>
      <inkml:brushProperty name="height" value="0.08571" units="cm"/>
      <inkml:brushProperty name="color" value="#E71224"/>
    </inkml:brush>
  </inkml:definitions>
  <inkml:trace contextRef="#ctx0" brushRef="#br0">35 51 7804,'-12'-15'572,"1"3"-1001,7-4 329,-4 14 0,8-3-1113,0 10 1213,0 5 0,8 8 0,2-1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12.036"/>
    </inkml:context>
    <inkml:brush xml:id="br0">
      <inkml:brushProperty name="width" value="0.08571" units="cm"/>
      <inkml:brushProperty name="height" value="0.08571" units="cm"/>
      <inkml:brushProperty name="color" value="#E71224"/>
    </inkml:brush>
  </inkml:definitions>
  <inkml:trace contextRef="#ctx0" brushRef="#br0">175 88 6970,'0'-10'301,"0"0"1,-2 6-210,-4-1 0,3-1 0,-9 6-8,-2 0 1,5 2 0,-3 2 0,-2 1 9,-1-1 0,3 4 1,1 0-257,-3 1 1,-1 3 0,-1 6 127,4-1 0,5-5 0,7-1 19,0 3 1,0 1-1,2 1 10,3-4 1,5 1 0,6-5-1,-3 0 0,-1-1 1,-1-1 0,7-6 0,-1 0-2,1 0 1,-1 0-1,1 0 1,-1 0 2,1 0 0,-1-8 1,1-1-1,-1-3 15,1 1 0,-1 1 0,1-4 0,-3 3 69,-3-3 1,1-2 0,-7-1-1,-2 0-6,-2-1 0,-2 1 0,0-1-78,0 1 1,-8-1 0,-4 3-78,-3 3 0,-2 4 0,-1 8 1,1 0-21,-1 0 0,1 0 1,-1 0-1,1 0 24,-1 0 1,3 2 0,1 2 0,4 4-752,3 2 827,1-7 0,-2 13 0,-2-6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12.477"/>
    </inkml:context>
    <inkml:brush xml:id="br0">
      <inkml:brushProperty name="width" value="0.08571" units="cm"/>
      <inkml:brushProperty name="height" value="0.08571" units="cm"/>
      <inkml:brushProperty name="color" value="#E71224"/>
    </inkml:brush>
  </inkml:definitions>
  <inkml:trace contextRef="#ctx0" brushRef="#br0">0 70 7540,'18'0'-134,"-1"0"0,-5 0 0,0 0 277,1 0 1,-3 2-1,2 2-55,1 2 1,-3 4 0,-1-2 0,-1 2 19,-4 3 1,4-3 0,-2 2-104,-2 1 1,-2-3 0,-2 2-1,0 1 85,0 3 1,0 1-1,0 1-340,0-1 1,0-6 167,0 0 1,0-5 77,0 6-5,0-8 1,0-4 0,0-12 7,0-3 0,0-2 1,1 0-1,5-1-84,6 1 1,3-1 0,1-1-1,-2-2 61,-3-3 0,7 1 0,4 6 1,-1 0 44,-1 0 0,-3 1 1,1 3-1,1 3 19,4 2 0,3 2 0,3 6 0,-6 0 170,-4 0 0,-7 0 0,-2 2 0,-1 2-150,1 2 1,-6 7 0,2-1-1,-4 6-70,-2 5 0,0-5 0,0 7 0,-2-1-73,-4-1 0,2 0 0,-8-5 0,1-1-161,1 1 1,-5-1 0,3 0 0,-4 0 243,-1 1 0,-8-1 0,-2 1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47.471"/>
    </inkml:context>
    <inkml:brush xml:id="br0">
      <inkml:brushProperty name="width" value="0.08571" units="cm"/>
      <inkml:brushProperty name="height" value="0.08571" units="cm"/>
      <inkml:brushProperty name="color" value="#E71224"/>
    </inkml:brush>
  </inkml:definitions>
  <inkml:trace contextRef="#ctx0" brushRef="#br0">0 1 8127,'18'0'215,"-7"0"-127,1 0 0,-8 2-146,2 4 0,2-2 1,-3 7-235,-1 3 1,-4 1-1,-4 3-209,-1-1 0,-9 1 501,2-1 0,-3 1 0,-3-1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48.255"/>
    </inkml:context>
    <inkml:brush xml:id="br0">
      <inkml:brushProperty name="width" value="0.08571" units="cm"/>
      <inkml:brushProperty name="height" value="0.08571" units="cm"/>
      <inkml:brushProperty name="color" value="#E71224"/>
    </inkml:brush>
  </inkml:definitions>
  <inkml:trace contextRef="#ctx0" brushRef="#br0">0 36 7823,'10'-2'37,"-2"-2"-237,0-2 93,-7-7 41,7 11 190,-8-6 1,0 10 99,0 4-252,0-4 72,0 13 0,0-5 0,0 7 0,0 1 0,0-1 52,0 1 0,0-1 1,0 1-1,2-1 6,4 1 1,-4-1 0,4 1-161,-4-1 1,-2 0-1,0 1 1,2-1 19,3 1 1,-3-7-1,4 1-2,-4 2 1,0-7-1,2 1 35,2 0 0,2-6 20,-3 4 18,-3-4 1,8-2 131,-4 0-94,-4 0 0,8 0 23,-5 0-59,-3 0 60,14 0-50,-6-8-21,-1 6 39,7-6-55,-7 8 42,9-8-22,-8 7 0,5-7 29,-3 8-17,3-8 0,-5 6-11,6-6 10,-7 8-9,1 0-67,5 0-55,-13 0 120,14 0-7,-14 0-209,6 0-6,-1 0 206,-5 0-16,6 0-232,0 0-561,-6 0 548,6 0-265,-8 0 1,1 0 513,5 0 0,-4 8 0,6 2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48.527"/>
    </inkml:context>
    <inkml:brush xml:id="br0">
      <inkml:brushProperty name="width" value="0.08571" units="cm"/>
      <inkml:brushProperty name="height" value="0.08571" units="cm"/>
      <inkml:brushProperty name="color" value="#E71224"/>
    </inkml:brush>
  </inkml:definitions>
  <inkml:trace contextRef="#ctx0" brushRef="#br0">0 0 7823,'10'0'-193,"-3"0"311,-7 0-66,0 0 1,6 8-43,0 4 1,2 1 25,-2-1 12,-4 3-255,5-5 283,-7 7 38,0-7-155,0 6 1,0-7-675,0 9 715,0-8 0,0 5 0,0-5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5:38.848"/>
    </inkml:context>
    <inkml:brush xml:id="br0">
      <inkml:brushProperty name="width" value="0.17143" units="cm"/>
      <inkml:brushProperty name="height" value="0.17143" units="cm"/>
    </inkml:brush>
  </inkml:definitions>
  <inkml:trace contextRef="#ctx0" brushRef="#br0">36 53 5904,'7'-9'57,"-5"1"1,6 6 109,-8-4 0,2 4 58,4-4-77,-4 4 0,6 0 242,-8-3-35,0 3-78,0-6 1,-6 16-310,0 3 0,0 5 0,4-1 29,-4-3 0,4 4 0,-3-5 1,3 5-19,2 1 0,-6 1 1,0-1 1,2 1 0,2-1 0,0 0-3,-4 1 0,5-1 11,-5 1 1,4-6 8,2-1 1,0-5 5,0 6 0,2-8 1,2 3-1,1 1-2,1-6 1,-4 6 13,4-8 0,-2 0 19,8 0 0,-1 0 1,7 0 10,-1 0 0,-5 0 0,-1 0-27,3 0 0,1 0 0,3 0-22,-1 0 0,1 0 0,-1 0 10,1 0 1,-3-2 0,-1-2-3,-2-2 1,-1 0 0,7 6-3,-1 0 0,1-6-52,-1 1 0,1-1 7,-1 6 1,0-6-101,1 0 1,-6 0-168,-1 6 0,-5 0-297,6 0-7,-8 0 613,3 0 0,-7-7 0,0-3 0</inkml:trace>
  <inkml:trace contextRef="#ctx0" brushRef="#br0" timeOffset="604">368 123 7606,'0'12'35,"0"-1"0,0 3 0,0 2 0,0 1-14,0 0 0,0-5 0,0 0 0,0 1-21,0 3 0,0-4 0,0-1 1,0 3 1,0 1 1,0-3 0,0 0 0,0 1-6,0 3 0,0-5 1,0 1-1,0 2 22,0 1 0,0-3 1,0-1-1,0 3 8,0 1 0,0-3 0,0 0 10,0 1 1,0 3 34,0 1 1,0-5 24,0 0-56,0-1-210,0-1 121,0-2-405,0-8 0,7 7 0,3 3 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48.680"/>
    </inkml:context>
    <inkml:brush xml:id="br0">
      <inkml:brushProperty name="width" value="0.08571" units="cm"/>
      <inkml:brushProperty name="height" value="0.08571" units="cm"/>
      <inkml:brushProperty name="color" value="#E71224"/>
    </inkml:brush>
  </inkml:definitions>
  <inkml:trace contextRef="#ctx0" brushRef="#br0">18 35 6404,'0'-18'-73,"0"9"73,0 1 0,-7 16 0,-3 1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49.192"/>
    </inkml:context>
    <inkml:brush xml:id="br0">
      <inkml:brushProperty name="width" value="0.08571" units="cm"/>
      <inkml:brushProperty name="height" value="0.08571" units="cm"/>
      <inkml:brushProperty name="color" value="#E71224"/>
    </inkml:brush>
  </inkml:definitions>
  <inkml:trace contextRef="#ctx0" brushRef="#br0">280 18 6940,'-8'-10'298,"4"2"-347,-8 8 169,9 0-1,-5 0-167,8 0 0,-6 2 88,0 4 0,-2-2 0,5 8 0,-3 1 8,2 3 0,2 1 1,0 1-1,-2-1-13,-2 0 0,0 3 0,6 1 1,-2 4 8,-3 3 1,3-5 0,-4 6 0,4 0-1,2-2 0,-2 4 0,-2-5 0,-2 1 73,2 4-253,2 2 7,2-6 149,0 6 0,0-12-53,0 8 57,0-7-37,0 11 0,-5-14-18,-1 4 43,0-3-49,6 5 1,0-6-33,0 5 70,-8-5-165,6-1 155,-5-9-4,7 7 3,0-6-16,0-1-10,0 7 22,0-14-25,-8 5 14,6-7-16,-6 0 0,6 0 0,-4-2-175,-5-3 1,1 1 10,-2-8-69,1 1-14,1 1 189,2-6-38,0 7 137,-1-9 0,-1 1 0,2-1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49.530"/>
    </inkml:context>
    <inkml:brush xml:id="br0">
      <inkml:brushProperty name="width" value="0.08571" units="cm"/>
      <inkml:brushProperty name="height" value="0.08571" units="cm"/>
      <inkml:brushProperty name="color" value="#E71224"/>
    </inkml:brush>
  </inkml:definitions>
  <inkml:trace contextRef="#ctx0" brushRef="#br0">1 71 7477,'10'0'-302,"-3"0"0,-7-2 0,2-2 798,4-2 0,4 0-334,7 6 0,1-2 1,-1-1-74,1-3 0,-1 0 0,1 6 0,-1 0 172,1 0-290,-1-8 7,0 6 126,1-6 0,-8 8-328,5 0 137,-5 0 25,0 0 154,5 0-87,-5-7-191,0 5 1,-1-6-681,-3 8 578,-4 0-397,14 0 685,-15 0 0,15 0 0,-6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50.262"/>
    </inkml:context>
    <inkml:brush xml:id="br0">
      <inkml:brushProperty name="width" value="0.08571" units="cm"/>
      <inkml:brushProperty name="height" value="0.08571" units="cm"/>
      <inkml:brushProperty name="color" value="#E71224"/>
    </inkml:brush>
  </inkml:definitions>
  <inkml:trace contextRef="#ctx0" brushRef="#br0">0 106 7755,'18'0'-188,"-1"0"1,0 5 183,1 1 0,-1 0 0,1-6 100,-1 0 1,-5 0 0,0 0 14,1 0 1,-3 0-1,2 0-26,1 0 1,-3 0 0,1 0-26,3 0 0,2-6 0,-1-2-53,-3-1 1,-3 5 0,-5-4 0,4 2 10,2 0 0,-6-1 0,3 3-108,1-2 0,-6-8-53,4 3 1,-4 1-70,-2-2 1,-2 9 150,-4-3 1,2 4-1,-7 2 13,-3 0 1,-1 0 0,-3 0-11,1 0 1,-1 0 0,1 0 0,-1 2 73,1 4-53,-1-5-13,1 7 183,7 0-165,-5-6 6,5 13-11,-8-13 16,1 14-16,7-14 6,-5 13 1,13-5 220,-14 0-207,14 5 20,-13-13 10,13 14 0,-6-6 1,8 7-1,0 0 20,0 1 57,0-8 1,0 5 15,0-3-51,0 3 0,0-3 32,0 0-45,0-1 0,0 1 0,2-2 113,4-3 1,-2 5 0,7-6-26,3-2 0,-4-2 0,1 0-2,3 3 1,1-3 16,3 4-55,-1-4 8,1-2-22,-8 0-199,5 0 210,-5 0-42,7 0-142,-7-8 146,5 6 9,-5-5-18,0 7-8,5-8-3,-5 6 0,2-6-79,-1 8 91,-7 0 14,12 0-173,-14-8-5,5 6 144,1-5 6,-6 7-537,6 0 249,-8 0 28,0 0 0,0-8 1,0-2-1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51.629"/>
    </inkml:context>
    <inkml:brush xml:id="br0">
      <inkml:brushProperty name="width" value="0.08571" units="cm"/>
      <inkml:brushProperty name="height" value="0.08571" units="cm"/>
      <inkml:brushProperty name="color" value="#E71224"/>
    </inkml:brush>
  </inkml:definitions>
  <inkml:trace contextRef="#ctx0" brushRef="#br0">0 0 7819,'9'0'29,"-1"0"32,-8 0 1,0 8-94,0 4 1,0 3 0,0 3-108,0-1 0,0-5 0,0-2-171,0 4 0,0-4 1,0 1-15,0 3 324,0-6 0,0 7 0,0-5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51.902"/>
    </inkml:context>
    <inkml:brush xml:id="br0">
      <inkml:brushProperty name="width" value="0.08571" units="cm"/>
      <inkml:brushProperty name="height" value="0.08571" units="cm"/>
      <inkml:brushProperty name="color" value="#E71224"/>
    </inkml:brush>
  </inkml:definitions>
  <inkml:trace contextRef="#ctx0" brushRef="#br0">1 17 7159,'17'-9'252,"1"3"0,-1 4 0,0 2-138,1 0 1,-1 0 0,1 0-68,-1 0 1,1 0-1,-1 0 1,1 0-156,-1 0 1,-5 0 0,-1 0-117,3 0 0,2 0-169,1 0 0,-5 0-471,-1 0 864,-7 0 0,4 0 0,-8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52.127"/>
    </inkml:context>
    <inkml:brush xml:id="br0">
      <inkml:brushProperty name="width" value="0.08571" units="cm"/>
      <inkml:brushProperty name="height" value="0.08571" units="cm"/>
      <inkml:brushProperty name="color" value="#E71224"/>
    </inkml:brush>
  </inkml:definitions>
  <inkml:trace contextRef="#ctx0" brushRef="#br0">1 1 7808,'17'0'0,"1"0"-220,-1 0 0,1 0 192,-1 0 1,1 0 0,-1 0 0,2 0 0,3 0 132,1 0 0,2 0-375,-1 0 0,-5 2 0,4 2 270,-3 1 0,5 1 0,2-6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52.563"/>
    </inkml:context>
    <inkml:brush xml:id="br0">
      <inkml:brushProperty name="width" value="0.08571" units="cm"/>
      <inkml:brushProperty name="height" value="0.08571" units="cm"/>
      <inkml:brushProperty name="color" value="#E71224"/>
    </inkml:brush>
  </inkml:definitions>
  <inkml:trace contextRef="#ctx0" brushRef="#br0">0 0 7748,'8'10'-120,"-4"-2"301,8-8 1,-9 2 0,5 1-205,0 3 0,-6 2 0,4-2 108,-4 5-187,5-4-1,-5 9 204,6-6-114,-8-1 0,0 7-71,0-5 1,0 5-104,0 1 111,0-8 1,-2-1 14,-4-8 51,4 0-14,-5 0-115,7-8 113,0 6 8,0-12-8,0 4-163,0 0 152,0-5 10,0 5-7,7 0 10,-5-5 1,14 7-26,-4-4 65,3-2 0,-3 10 0,-1-6 0,3 2 0,1 5 0,3-1 81,-1-2 1,1 4 0,-1-4-1,1 4 14,-1 2 0,1 0 1,-3 2-1,-1 2-22,-3 2 1,-1 2 0,4-5 46,-3 3-225,-7 8-12,4-5 16,0 0 1,-6 7 0,4-5 0,-5 5 0,-1 1-192,0 1 1,-5-6-1,-1-2 1,0 2 275,-2-2 0,-1 5 0,-9-5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53.077"/>
    </inkml:context>
    <inkml:brush xml:id="br0">
      <inkml:brushProperty name="width" value="0.08571" units="cm"/>
      <inkml:brushProperty name="height" value="0.08571" units="cm"/>
      <inkml:brushProperty name="color" value="#E71224"/>
    </inkml:brush>
  </inkml:definitions>
  <inkml:trace contextRef="#ctx0" brushRef="#br0">158 87 7768,'6'-11'0,"1"2"0,1-1-157,0 0 0,0 1 1,-5-5 35,3 2 103,0 9 1,-8-5-1,-4 8 40,-5 0 1,1 0-1,-2 2 1,-1 2-41,-3 1 1,-1 9 0,-1-4 0,1-1 0,5 5 1,3-6 84,1 1 0,-4 2-17,6 7 1,0-7 124,6 1-155,8 0 1,-4-3 65,8-3-49,-1-4 5,-1 6-9,6-6 4,-7 5-3,9-7 3,-1 8-27,-7-6 12,6 6 1,-9-6-61,5 4 68,3-4 15,-13 5-67,14 1 47,-6-6-10,-1 14 1,1-15-133,-4 4 139,-4 5-112,6-8 0,-8 8 28,0-4 1,0-3 28,0 9 1,-8-8 0,-4 2 0,-3-2 0,-3 0-9,1 1 1,-1 1 0,1-6-1,-1 0-166,1 0 171,-1 0-122,1 0 100,-1 0-10,1 0-78,-1 0 46,9 0 0,-5-2 1,8-4-14,3-5 0,1 1 1,4 0 111,3 3 0,5-7 0,7 4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53.655"/>
    </inkml:context>
    <inkml:brush xml:id="br0">
      <inkml:brushProperty name="width" value="0.08571" units="cm"/>
      <inkml:brushProperty name="height" value="0.08571" units="cm"/>
      <inkml:brushProperty name="color" value="#E71224"/>
    </inkml:brush>
  </inkml:definitions>
  <inkml:trace contextRef="#ctx0" brushRef="#br0">1 18 7574,'11'-6'-982,"1"0"1500,-8 1-302,4 5-150,-8 0 1,0 2 0,0 3-15,0 7 0,0-2 0,0 1-37,0 3 1,2 1-1,1 3 23,3-1 1,0-5 0,-4-2-134,4-3 1,4 5 73,7-6 1,0 0-1,-1-4-13,-4 4 33,3-5 4,-5 7-11,0-8 5,5 0-1,-13 0 3,14 0-3,-14-8 1,13 7 1,-13-15 0,14 6 1,-15 1 4,7-7-178,0 14 83,-6-13 85,6 5 1,-6-2 0,1 1 10,3-3 1,2-1 239,-2-3-192,-4 8 26,6 3 1,-8 9 32,0 3 0,0 5-117,0 8-32,0-1 0,0 0 0,0 1-49,0-1 0,0-5 0,2 0-119,3 1 1,-1-3 205,8 2 0,0-9 0,5 5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5:59.120"/>
    </inkml:context>
    <inkml:brush xml:id="br0">
      <inkml:brushProperty name="width" value="0.08571" units="cm"/>
      <inkml:brushProperty name="height" value="0.08571" units="cm"/>
      <inkml:brushProperty name="color" value="#AB008B"/>
    </inkml:brush>
  </inkml:definitions>
  <inkml:trace contextRef="#ctx0" brushRef="#br0">245 332 6611,'0'-10'414,"0"3"0,0 5 36,0-4-118,0 4 57,0-6-278,0 8 0,0 2-153,0 4 1,0 4 40,0 7 0,0 0 0,0 1 4,0-1 0,0 1 0,0-1-74,0 1 0,0-1 1,0 1-128,0-1 0,0 1-281,0-1 0,0-5-602,0-1 1081,0 1 0,-7-2 0,-3-2 0</inkml:trace>
  <inkml:trace contextRef="#ctx0" brushRef="#br0" timeOffset="474">36 280 7885,'-10'0'-692,"0"0"1076,5 0 77,3 0-457,-6 0 0,10 0 152,4 0 0,-3 0-63,9 0 1,0 0-1,5-2-31,1-4 0,-1 4 0,1-4 1,-1 4 6,1 2 1,-1 0 0,0 0-54,1 0 0,-1 0 0,1 0 0,-1 0-44,1 0 1,-1-6-1,1 1-156,-1 1 0,1 2 0,-1 2 53,1 0 1,-1 0 0,1 0-399,-1 0 1,-5 0-1,-1 0 529,3 0 0,-6 7 0,-1 3 0</inkml:trace>
  <inkml:trace contextRef="#ctx0" brushRef="#br0" timeOffset="1087">769 297 7742,'-7'10'-951,"-3"-2"985,-8-8 0,1 0 0,-1 0 59,1 0 0,5 2 0,1 1 0,-3 3 1,4 0-1,-1-4 30,-3 4 0,4-2-18,-1 7 0,-1 1-21,-5 5 0,7 1 1,4-1-123,4 1 0,2-7 0,0 1 59,0 2 1,6-5 0,2 1 0,2-2 44,3-4 1,3 3 0,1 1-26,1 2 1,-1-6 0,0 2 0,1-4-21,-1-2 1,1 0 0,-1 0 0,1 0-30,-1 0 1,1 0 0,1-2 0,2-2-15,3-2 0,-1-6 1,-7 5-1,-3-3 12,-1-4 0,-2 5 0,1-3 32,-5-2 0,2-1 0,-2-3-13,-3 1 1,-1 5 0,-4 3 0,-1-1-73,-3 0 1,-8 4-1,3-5-83,-5-3 0,-1 6 1,-3 3-1,-1 3-76,-3 2 1,1 0-1,6 0 1,-1 0-24,1 0 0,-1 5 0,3 3 245,3 2 0,-3-6 0,5 3 0</inkml:trace>
  <inkml:trace contextRef="#ctx0" brushRef="#br0" timeOffset="1512">1153 122 7405,'0'-9'1262,"0"1"-1172,0 8 0,0 8 0,0 3-30,0 5 0,0 1 0,2 1-83,4-1 0,-4 7 1,4-1-1,-2-2-101,2-1 1,-4-3 0,3 1 0,-1-1-35,2 0 0,-4 1 0,6-1-68,0 1 0,-4-3 1,5-1-157,-1-2 382,6-1 0,-5 7 0,9-1 0</inkml:trace>
  <inkml:trace contextRef="#ctx0" brushRef="#br0" timeOffset="1801">1014 384 7884,'11'0'-84,"1"0"0,-8-2 0,4-1 0,-1-3 0,3 0 0,2 0 220,-1 0 1,1 0 0,6 6-128,-1 0 0,0 0 0,1 0-180,-1 0 0,1 0 0,-1 0 0,1 0-711,-1 0 882,1 0 0,-1-7 0,1-3 0</inkml:trace>
  <inkml:trace contextRef="#ctx0" brushRef="#br0" timeOffset="2913">1835 315 6774,'-18'0'331,"6"0"-198,1 0 1,-1 0-12,-5 0 1,-1 0-113,1 0 0,-1 0 0,1 0 1,-1 0 1,1 0-1,-1 2 42,1 3 0,0-1-29,-1 8 0,3-1 0,3 7-11,6-1 1,-2-5 0,3 0 1,1 1 0,2-3 1,2 2-24,0 1 0,7-3 28,5 2 1,4-9 0,1 3-13,1-4 1,-1-2-1,0 0-23,1 0 0,-1 0 1,1-2-109,-1-4 0,1 3 0,-1-9 75,1-2 1,-9 5 0,-1-1 22,0 2 0,-6-5 25,4 1 0,-4 2 96,-2-1-10,0-1 0,0 0 50,0 1-100,0 7 0,0-2-12,0 12 0,0 3 0,0 9-16,0-1 0,0-5 0,2 0-3,3 1 1,3 3 0,6-1-13,-3-3 1,-1-2 0,4-6 0,-3 1-11,3-1 1,-4-2-1,1-2 1,3 0 6,1 0 1,3 0 0,-1 0 3,1 0 1,-1-8 0,1-3 34,-1-5 0,-5 5 0,-2-1 0,-1-2-21,1-1 1,-6-3-1,4 1 1,-3-1-11,1 1 1,0 0 0,-6-1-1,0 1-105,0-1 1,0-5-1,0 0 1,0 1 17,0 3 0,-2 1 1,-2 1-19,-2-1 1,-7 1 81,1 0 1,-3-1-25,-3 1 0,7 5 158,-1 0 1,6 6 6,-6-5-94,9 7 6,-5-4 30,8 8 1,-2 0 96,-4 0-27,4 0 0,-6 2-39,8 4 1,0-2-1,0 7-33,0 3 0,0 2 0,2 1 1,2 1-4,2-1 0,0 0 1,-6 1-1,0-1-12,0 1 0,6-1 0,-1 1 0,-1 1 18,-2 4 1,4-3-1,2 3 1,0-3 11,-1-3 0,5 0 0,-4 1 0,0-1-16,-1 1 0,7-1 1,-4 1-1,1-1-34,1 1 0,-1-7 0,7 1 0,-1 0-81,1-3 1,5 5-1,2-8 1,1 0-584,-1 1 643,6-5 0,4 14 0,9-6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54.280"/>
    </inkml:context>
    <inkml:brush xml:id="br0">
      <inkml:brushProperty name="width" value="0.08571" units="cm"/>
      <inkml:brushProperty name="height" value="0.08571" units="cm"/>
      <inkml:brushProperty name="color" value="#E71224"/>
    </inkml:brush>
  </inkml:definitions>
  <inkml:trace contextRef="#ctx0" brushRef="#br0">0 191 7656,'10'10'-759,"-3"-2"689,-7-8 373,0 0-207,8 0-3,2 0 0,2 0-118,-1 0 127,-7-8-20,4 6-108,0-6 0,-6 1 0,5-5 0,-1-4 52,0-1-142,0 0 151,-6 7-19,0-6 19,0 7-27,0-8 15,0 7-17,0-5 2,0 5 0,0-1 11,0-1 12,-8 8-47,6-4 0,-8 8 6,5 0 39,3 0 0,-4 0 38,12 0 1,-2 0 0,7 0 69,3 0 1,-5 6 58,3 0 1,0 0-64,5-6 0,1 6-33,-1-1 1,1 1-149,-1-6 36,-7 8 0,3-4 7,-7 7 0,0-5 0,-4 5 17,4 3 1,-4 1-1,4 3-18,-5-1 0,-1-5 1,0-1-98,0 3 0,0 1-345,0 3 0,2-2 51,4 2 0,-2-3 0,6-1 397,-2-2 0,5-9 0,-3 5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54.786"/>
    </inkml:context>
    <inkml:brush xml:id="br0">
      <inkml:brushProperty name="width" value="0.08571" units="cm"/>
      <inkml:brushProperty name="height" value="0.08571" units="cm"/>
      <inkml:brushProperty name="color" value="#E71224"/>
    </inkml:brush>
  </inkml:definitions>
  <inkml:trace contextRef="#ctx0" brushRef="#br0">315 53 7835,'0'-10'0,"0"-5"-145,0 13 0,-2-6 0,-2 6 0,-3-2 1,-3-2 83,-4 3 0,-1 1 1,-3 2 163,1 0 1,-1 0 0,1 0 7,0 0-17,-1 0-18,1 7-1,-1-5 1,1 14-7,-1-14 5,1 13-33,-1-13 29,1 14 20,7-6-202,-5 7 187,13-8 1,-6 6-161,8-3 99,0 3 1,0-3 0,0 0 0,2-1-292,4-1 299,-4-2-13,13-8 3,-5 0-22,7 0 21,1 0-46,-9 0-154,7 0 172,-6 0 8,7 0-23,1 0 22,-1-8-14,1 6 7,-1-13-12,-7 13 97,5-14-88,-13 14 5,14-13 183,-14 13-178,5-6 3,1 0 1,-6 6 166,6-6 1,-8 6-98,0-3 0,0 5-61,0 0 1,0 2-199,0 9 1,2 1-255,4 5 1,-4-5-211,3 0 660,5-8 0,0 11 0,7-5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55.318"/>
    </inkml:context>
    <inkml:brush xml:id="br0">
      <inkml:brushProperty name="width" value="0.08571" units="cm"/>
      <inkml:brushProperty name="height" value="0.08571" units="cm"/>
      <inkml:brushProperty name="color" value="#E71224"/>
    </inkml:brush>
  </inkml:definitions>
  <inkml:trace contextRef="#ctx0" brushRef="#br0">1 69 6458,'10'0'711,"-3"0"-662,-7-8 1,2 6 143,4-2-71,-4 2-1,6 2 95,-8 0 6,7 0-160,3 6 0,0-2 153,-4 8-223,3 0 0,-7-1 0,4 1 205,-4 1-73,-2-5-61,0 8 59,0-14-309,0 13 80,0-6 1,0 3-1,0-1-432,0 3 410,0-6 166,0-1-74,0-7 0,0-7 98,0-5-78,0 4 0,2-7 1,2 3-75,2-3 80,0 6 7,1-7-136,3 7 128,0-9 1,5 1 7,-3-1-25,-4 8 13,7-4-25,-5 12 176,7-14 0,1 14-152,-7-13 1,4 13 151,-5-6 0,7 8-118,1 0 210,-1 0 1,-7 0-160,5 0-42,-5 0 78,8 0-52,-1 0 0,-7 0-65,5 8 97,-13-6-21,14 13-77,-7-13 1,3 14 48,0-4 6,-8 2-5,3-4-90,-7 5 0,0-5-522,0 8 371,0-1-218,0 0 1,-5-5 0,-3-1 422,-2 2 0,-2 3 0,-5 1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56.039"/>
    </inkml:context>
    <inkml:brush xml:id="br0">
      <inkml:brushProperty name="width" value="0.08571" units="cm"/>
      <inkml:brushProperty name="height" value="0.08571" units="cm"/>
      <inkml:brushProperty name="color" value="#E71224"/>
    </inkml:brush>
  </inkml:definitions>
  <inkml:trace contextRef="#ctx0" brushRef="#br0">106 36 7426,'9'-8'-226,"-1"6"170,-8-13 0,-2 13 113,-4-4 1,2 4 28,-7 2-55,-1 0 0,1 6 1,-1 1 32,-2 3-22,7-6 16,-9 12-17,14-15 3,-6 15 1,2-13 0,1 9 0,1 1 139,2 3-81,2-7-39,0 7-28,0-6 0,0 1-47,0 1 64,0-8-2,0 11 19,0-14-72,8 15 53,-6-14-1,13 13-47,-13-13 45,14 6 7,-7-8-20,9 8 10,-1-6-1,-7 5-29,5-7-188,3 0 209,1 0-12,6 0 6,-7 0-114,-1 0 108,1 0-1,-1 0-4,1-7 40,-1 5-40,1-6-12,-2 0-15,2 6 19,-1-13 1,-5 11 10,-1-8-89,1 9 53,-2-12 0,3 5 0,-5-5 1,0 1-106,0 2 1,-3 1-44,-5-7 1,0 7 6,0-1 26,0 9 0,-7-5 47,-5 8 0,-3 0 0,-3 0-23,1 0 1,5 0 188,0 0 0,3 2-26,-3 4 0,-2 3 0,10 8 21,0 1 0,2-7 0,2 1 45,0 2 1,0 1 0,0 3 3,0-2 0,0-4 1,2-3 6,3-1 1,4 0 0,9-4 186,-1 2-242,-7-1 0,5-5 0,-3 0 1,4 0-7,1 0 1,0 0 0,1 0-3,-1 0 1,1-2-1,-1-1 1,1-3 27,-1 2 0,-1 0 0,-3 0-340,-1-2 1,-6 0 0,4 4-737,-3-3 976,-1 3 0,-14-6 0,-1 8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57.027"/>
    </inkml:context>
    <inkml:brush xml:id="br0">
      <inkml:brushProperty name="width" value="0.08571" units="cm"/>
      <inkml:brushProperty name="height" value="0.08571" units="cm"/>
      <inkml:brushProperty name="color" value="#E71224"/>
    </inkml:brush>
  </inkml:definitions>
  <inkml:trace contextRef="#ctx0" brushRef="#br0">0 1 7844,'18'0'74,"-3"2"1,-3 3 26,-6 7 1,-2 4 0,0 1-147,1 0 0,1 1 1,-6-1-1,0 3 54,0 3 1,0-4 0,0 7 0,0-3-57,0 0 0,0 6 0,0-3 1,0-1 42,0 0 1,0 4 0,0-6 0,0-1-61,0-3 1,0 4-1,0 1-416,0-3 1,0-1 191,0-3 1,0-5 0,2-3 287,4-1 0,-4-2 0,6-6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57.422"/>
    </inkml:context>
    <inkml:brush xml:id="br0">
      <inkml:brushProperty name="width" value="0.08571" units="cm"/>
      <inkml:brushProperty name="height" value="0.08571" units="cm"/>
      <inkml:brushProperty name="color" value="#E71224"/>
    </inkml:brush>
  </inkml:definitions>
  <inkml:trace contextRef="#ctx0" brushRef="#br0">1 70 7844,'6'-12'0,"1"3"0,3-1-10,4 0 1,-5 4 0,3-3 2,2 1 0,1 2 1,3 6-69,-1 0 1,0 0 0,1 0 0,-1 0 142,1 0 1,0 0 0,0 0 0,-1 0-57,1 0 1,-7 2 0,1 2-1,0 4-18,-3 1 0,5-3 0,-6 4 0,-1 0 27,1-1 1,4-3-1,-4 6-95,1 1 1,-5 3-1,4-1 1,-2-1 31,0-2 1,-1-1-1,-5 7 33,0-1 1,-1-5 0,-5 0 10,-6 1 1,2-3-1,-1-1 1,-3-1 4,-1-4 1,-3 4-1,1-2 1,-1-2-105,1-2 1,-1 3 0,-1 1-139,-4-2 1,-4-2 0,-2-2-225,6 0 459,11 0 0,-3 0 0,5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57.902"/>
    </inkml:context>
    <inkml:brush xml:id="br0">
      <inkml:brushProperty name="width" value="0.08571" units="cm"/>
      <inkml:brushProperty name="height" value="0.08571" units="cm"/>
      <inkml:brushProperty name="color" value="#E71224"/>
    </inkml:brush>
  </inkml:definitions>
  <inkml:trace contextRef="#ctx0" brushRef="#br0">0 53 7844,'10'-8'-343,"0"6"0,-4-6 466,5 1 0,-1 5 147,2-4 1,-1 4-172,7 2 1,-1 0-1,1 0 1,-1 0-136,0 0 1,1 2 0,-1 2 67,1 2 0,-1 5 0,-1-3 1,-3 0-57,-1 0 1,-6 5 0,6-1-63,1 3 0,-5 3 0,-2-1-13,-4 1 0,-2-1 0,0 1 15,0-1 0,-6 1 1,-2-3 82,-2-3 0,5-5-37,-7-7 0,0 0 52,-5 0 0,7-1 0,4-5 114,4-6 0,2-3 1,0-3-111,0 1 1,0-1 0,0 1 0,2-1-4,4 1 0,2-1 0,5 1 0,-1-1-72,2 1 0,-5 5 1,3 3-165,2 1 1,1-4 0,3 6-742,-1 2 962,-7 3 0,5 1 0,-5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58.252"/>
    </inkml:context>
    <inkml:brush xml:id="br0">
      <inkml:brushProperty name="width" value="0.08571" units="cm"/>
      <inkml:brushProperty name="height" value="0.08571" units="cm"/>
      <inkml:brushProperty name="color" value="#E71224"/>
    </inkml:brush>
  </inkml:definitions>
  <inkml:trace contextRef="#ctx0" brushRef="#br0">18 18 7844,'0'10'-267,"0"-3"239,0-7-49,0 0 0,-2 6 0,-2 2 153,-1 2 0,-1-4 1,6 5-34,0 3 0,0 1 0,0 3 0,0-1-12,0 1 1,2-3-1,2-1 1,3-5-42,3-1 1,2 0 0,5-4 0,1 2 32,-1-2 0,0-2 1,1-2-1,-1 0 15,1 0 0,-1-6 0,1-2 0,-1 0 21,1 0 0,-7-5 0,-1 1 0,0-1-5,-1 1 0,-5-4 1,2 5-1,-4-5-53,-2-1 1,0-1-1,0 1-101,0-1 0,-8 9 1,-3 1-80,-5 0 1,-1 6-1,-1-4 1,1 5 0,-3 2-202,-3 5 380,4-4 0,-14 14 0,6-7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59.382"/>
    </inkml:context>
    <inkml:brush xml:id="br0">
      <inkml:brushProperty name="width" value="0.08571" units="cm"/>
      <inkml:brushProperty name="height" value="0.08571" units="cm"/>
      <inkml:brushProperty name="color" value="#E71224"/>
    </inkml:brush>
  </inkml:definitions>
  <inkml:trace contextRef="#ctx0" brushRef="#br0">0 70 7364,'0'-12'-359,"0"1"858,0 7-314,0-4 1,2 8-61,4 0 0,-2 0 31,7 0 0,-1 2-212,2 4 0,-3 1 0,-5 7 47,2-2 0,0-1-264,-6 7 0,0-1 169,0 1 1,0-7-29,0 1 5,0-8 64,0 4 0,0-10-50,0-4 1,0 2-1,2-8 79,4-1 1,-2-1 0,5 1 41,-1 1 1,6 0-1,-3-5 2,5-1 0,-5 9 1,1 1 198,2 0 1,-5 6 0,3-4-118,2 5 0,-5 1 0,3 0-62,1 0 0,1 1 0,0 3 35,-3 2 0,1 8-85,5-3 0,-7 5 0,-4 1-2,-4 1 0,4-1-16,-1 1 1,1-1 0,-8-1 26,-3-5 1,1-1-52,-8-4 0,6-4 20,-5 4 1,7-6-4,-2-6 1,4-4 0,2-7 21,0-1 1,8 1 0,1-1-1,3 1 53,0-1 1,-1 7 0,7-1 20,-1-2 1,1 1-1,-1-1 54,1 3 1,-1 7-1,1-2 1,-1 4-63,0 2 1,1 0 0,-1 0 2,1 0 1,-1 0 0,1 2-13,-1 4 0,1 2 0,-3 5 0,-3-1-66,-6 1 1,1-3-1,-1 2 1,-2 1-50,-2 3 1,-2-5 0,0 1-160,0 2 0,0 1 1,-2 3-187,-4-1 1,2 1 425,-7-1 0,7 1 0,-4-1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4:59.789"/>
    </inkml:context>
    <inkml:brush xml:id="br0">
      <inkml:brushProperty name="width" value="0.08571" units="cm"/>
      <inkml:brushProperty name="height" value="0.08571" units="cm"/>
      <inkml:brushProperty name="color" value="#E71224"/>
    </inkml:brush>
  </inkml:definitions>
  <inkml:trace contextRef="#ctx0" brushRef="#br0">122 53 7907,'0'-12'-324,"0"1"312,0 7 0,-7-4 0,-3 10 77,0 4 0,-5-2 1,3 7-5,-3 3 0,3-1 0,2 1 0,3-2 0,3 1 0,-4 3 0,2 1-125,2 1 1,2-1 85,2 1 0,8-3 1,2-1-29,-1-3 1,7-7 0,-4 2-1,3-4-30,3-2 1,-1 0 0,0-2 0,1-2 13,-1-2 0,1-5 0,-1 3 0,1-2 84,-1-3 0,-1 3 0,-3-2 0,-3-1-52,-2-3 0,-2 5 1,-6-1-1,0-2 53,0-1 1,0 3 0,-2 1-109,-4-3 0,-4 0 1,-7 3-1,-1 3-278,1 0 1,-1 6 0,-1-3 0,-2 3-93,-3 2 0,1 2 415,6 3 0,-1-3 0,1 6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6:03.915"/>
    </inkml:context>
    <inkml:brush xml:id="br0">
      <inkml:brushProperty name="width" value="0.08571" units="cm"/>
      <inkml:brushProperty name="height" value="0.08571" units="cm"/>
      <inkml:brushProperty name="color" value="#AB008B"/>
    </inkml:brush>
  </inkml:definitions>
  <inkml:trace contextRef="#ctx0" brushRef="#br0">53 36 8356,'-9'8'-16,"1"-5"0,6 7 0,-2 0-57,-2 0 0,-2 1 1,5 7 46,-3-1 1,0-5 0,6-1 29,0 3-49,0-6 108,0 7-21,0-13 1,2 6 0,4-10-27,5-4 0,-1 4 0,0-5 0,-1 1 9,1 0 0,2-2 1,5 4 19,1-2 1,-7 1 0,1 5-3,2 0 1,1 0 0,3 0 6,-1 0 1,1 0-1,-1 0-2,0 0 1,1 0-52,-1 0 0,1 5 1,-3 3-27,-3 2 0,-2-6 1,-6 4-42,1-1 0,7 3 8,-6 7 0,0 1 25,-6-1 0,0 1 21,0-1 0,0 1 1,0-1 9,0 1 0,0-7 0,-2-1 0,-2 0 12,-2-1 1,-6-3 0,5 4-9,-3-2 0,4 3 0,-5-5 2,-3-2 1,4 0 0,-1 0-15,-3 2 1,4 0 0,-1-6-27,-3 0 0,-1 0 0,-3 0-39,1 0 1,-1 0 28,1 0 0,-1 0-23,1 0 0,-1 0-161,1 0 0,5 0-501,1 0 56,-1 0 679,2 0 0,-5 0 0,5 0 0</inkml:trace>
  <inkml:trace contextRef="#ctx0" brushRef="#br0" timeOffset="571">53 1 6232,'12'0'444,"0"0"1,-1 0-311,7 0 1,-7 0-1,1 0-16,2 0 0,-5 0 0,3 0 23,2 0 0,1 0 0,3 0-49,-1 0 0,0 0 0,1 0 1,-1 0-11,1 0 1,-1 0 0,1 0 0,-1 0 3,1 0 0,-1 0 0,1 0-62,-1 0 1,-5 0-412,-1 0 0,-1 2-186,2 4 1,-3-4 572,-3 3 0,-4 5 0,6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00.164"/>
    </inkml:context>
    <inkml:brush xml:id="br0">
      <inkml:brushProperty name="width" value="0.08571" units="cm"/>
      <inkml:brushProperty name="height" value="0.08571" units="cm"/>
      <inkml:brushProperty name="color" value="#E71224"/>
    </inkml:brush>
  </inkml:definitions>
  <inkml:trace contextRef="#ctx0" brushRef="#br0">0 0 7910,'10'0'83,"-2"2"163,-8 4 0,0-2 1,0 7-271,0 3 1,0 1 0,0 3 0,0-1 28,0 1 1,0 5 0,0 0-1,0-1-58,0-3 1,0 4-1,0 1 1,0-3 39,0-1 1,0-3-1,0 0 1,0 1-170,0-1 1,0 1 0,0-1-531,0 1 0,0-7 712,0 1 0,-8-8 0,-2 4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00.573"/>
    </inkml:context>
    <inkml:brush xml:id="br0">
      <inkml:brushProperty name="width" value="0.08571" units="cm"/>
      <inkml:brushProperty name="height" value="0.08571" units="cm"/>
      <inkml:brushProperty name="color" value="#E71224"/>
    </inkml:brush>
  </inkml:definitions>
  <inkml:trace contextRef="#ctx0" brushRef="#br0">0 53 7160,'18'0'53,"-1"0"1,1 0-1,-1 0 1,1 0 15,-1 0 0,6 0 0,1-2 0,-3-2-29,-2-2 0,5 1 0,-1 3 0,-2-2 14,-1-2 0,3 0 0,0 4 1,-1-2-23,-3-2 0,-1 1 1,-1 5-1,1 0-2,-1 0 1,0 0-73,1 0 0,-8 2-10,-5 3 1,-3 5 0,-2 8 25,0-1 1,-2 1 0,-1-1 10,-3 0 1,-2 1-1,4-1 29,-2 1 1,0-1 0,6 1 30,0-1 1,0-5-1,0 0-104,0 1 0,8-5-224,4-2 1,3 1 0,3-1-97,-1-2 1,1-2 378,-1-2 0,1-8 0,-1-1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00.746"/>
    </inkml:context>
    <inkml:brush xml:id="br0">
      <inkml:brushProperty name="width" value="0.08571" units="cm"/>
      <inkml:brushProperty name="height" value="0.08571" units="cm"/>
      <inkml:brushProperty name="color" value="#E71224"/>
    </inkml:brush>
  </inkml:definitions>
  <inkml:trace contextRef="#ctx0" brushRef="#br0">88 34 7910,'-11'-6'0,"1"-2"-24,2-1 1,0 5-149,2-2 1,3 6-301,-9 6 0,8-2 472,-2 7 0,-3 1 0,-1 5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01.236"/>
    </inkml:context>
    <inkml:brush xml:id="br0">
      <inkml:brushProperty name="width" value="0.08571" units="cm"/>
      <inkml:brushProperty name="height" value="0.08571" units="cm"/>
      <inkml:brushProperty name="color" value="#E71224"/>
    </inkml:brush>
  </inkml:definitions>
  <inkml:trace contextRef="#ctx0" brushRef="#br0">105 88 7490,'10'0'-79,"-2"0"1,-10 0 84,-4 0 0,-4 0 0,-7 0 16,0 0 0,1 2 0,2 2 0,5 3-1,1 3 1,-4-4 0,6 6-15,3 1 0,1 3 0,2 1-21,0 1 1,0-7-1,2 1 10,3 2 0,-1-7 0,8-1 0,2-4 1,1-2 1,3 0 0,-1 0-1,0 0 8,1 0 1,5 0 0,0-2 0,-1-2 42,-3-2 1,-1-5 0,-3 3 0,-1-2 79,-3-3 0,-1 3 0,4-2-65,-3-1 1,-7-3 0,2-1 0,-4-1-71,-2 1 0,-2-1 1,-2 1-20,-2 0 0,-7 5 0,1 2 0,-3 2-153,-3 5 0,1 1 0,-3 2 0,-1 0-46,-2 0 0,-1 0 0,7 2 0,-1 1 225,1 3 0,7 0 0,-5 2 0,5 2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01.823"/>
    </inkml:context>
    <inkml:brush xml:id="br0">
      <inkml:brushProperty name="width" value="0.08571" units="cm"/>
      <inkml:brushProperty name="height" value="0.08571" units="cm"/>
      <inkml:brushProperty name="color" value="#E71224"/>
    </inkml:brush>
  </inkml:definitions>
  <inkml:trace contextRef="#ctx0" brushRef="#br0">1 88 7910,'12'0'-88,"-1"0"0,-5 0 440,6 0 1,-1 0-336,7 0 1,-7 0 0,-1 1-1,0 3 84,0 2 0,-7 2 0,5-2-159,0 5 1,-6 5 0,6 0 21,-1 2 1,-5-1-1,4 1-25,-4-1 0,-2-5 78,0 0-436,0-1 0,-2-1-166,-4-4 476,4-4 0,-5-4 120,7-4 1,0-4-1,0-7-45,0-1 1,0 1-1,2 1 1,1 3 52,3 1 0,8 0 0,-4-4 0,1-2 26,1 1 1,-6 1 0,5 3 10,3 1 1,1 3 0,1-5-1,-2 4 56,-3 2 0,1 1 0,5 3-31,1-2 0,-7 0 0,1 6-26,2 0 0,1 0 0,3 0 1,-1 0-13,1 0 0,-7 0 1,1 2-1,1 2-37,3 2 0,-4 5 0,-3-3 0,1 0 21,0 0 1,-1 5-1,5-3 1,-4 2-15,-3-1 0,5 1 0,-4 3-18,2-3 1,-7 3 0,5-6 0,-2 3-102,0 0 1,0-7-728,-6 7 360,0 0 1,-2 3 472,-4-3 0,-4 3 0,-7-5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02.326"/>
    </inkml:context>
    <inkml:brush xml:id="br0">
      <inkml:brushProperty name="width" value="0.08571" units="cm"/>
      <inkml:brushProperty name="height" value="0.08571" units="cm"/>
      <inkml:brushProperty name="color" value="#E71224"/>
    </inkml:brush>
  </inkml:definitions>
  <inkml:trace contextRef="#ctx0" brushRef="#br0">53 1 7910,'11'0'-255,"1"0"1,-8 2 0,3 2 355,1 1 1,-6 3 0,4-2-86,-4 6 1,-2-3 0,0 3-41,0 2 0,0-5 1,0 3-4,0 1 0,-6 3 0,-2 0 0,-1-3-364,-5-1 0,-1-6 391,-3 5 0,1-7 0,-1 4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03.602"/>
    </inkml:context>
    <inkml:brush xml:id="br0">
      <inkml:brushProperty name="width" value="0.08571" units="cm"/>
      <inkml:brushProperty name="height" value="0.08571" units="cm"/>
      <inkml:brushProperty name="color" value="#E71224"/>
    </inkml:brush>
  </inkml:definitions>
  <inkml:trace contextRef="#ctx0" brushRef="#br0">314 36 6246,'-18'-10'285,"7"0"-186,-1 5 0,0 3 1,-5-4-1,-1 4 0,1 2 41,-1 0 1,2 2 0,-1 2-1,-3 3-32,-3 3 1,3-4 0,-1 6 0,6 1-15,3 3 1,2 1-1,-3 1 1,3-1-81,2 1 1,2-1 0,6 1 0,0-1 18,0 0 1,2 1 0,2-1 0,4-1-58,2-4 0,1 3 1,7-5-1,1-1-89,4-3 1,-3-2 0,5 0 0,-2 2-146,0-2 1,2-2 0,-4-2-1,3 0-477,-3 0 735,-2 0 0,6-8 0,3-2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04.002"/>
    </inkml:context>
    <inkml:brush xml:id="br0">
      <inkml:brushProperty name="width" value="0.08571" units="cm"/>
      <inkml:brushProperty name="height" value="0.08571" units="cm"/>
      <inkml:brushProperty name="color" value="#E71224"/>
    </inkml:brush>
  </inkml:definitions>
  <inkml:trace contextRef="#ctx0" brushRef="#br0">1 0 7889,'17'0'-95,"1"0"0,-1 0 49,1 0 47,-1 0 205,1 0-52,-1 0 0,-5 0 155,-1 0-52,1 0-561,6 0 296,-1 0 0,0 6 1,1 2-1,-1 0 90,1-1 1,-7 7-1,1-2-292,2 3 1,-5 3-1,1-1 182,-2 0 0,-2-5 1,-6 0-61,0 1 0,0 3-23,0 1 0,-2-7 68,-4-4 0,2 2 0,-8-3 39,-1-1 1,3-2 0,0-4 37,3-4 0,1 3-16,6-9 1,0 0 0,0-5-5,0-1 0,0 1 1,2 1-1,4 3-49,5 1 1,5 2 0,-1-3-1,-1 1-191,-2-1 1,-1 5 0,7 0 0,-1 2-311,1 0 536,-1-7 0,0 11 0,1-6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04.411"/>
    </inkml:context>
    <inkml:brush xml:id="br0">
      <inkml:brushProperty name="width" value="0.08571" units="cm"/>
      <inkml:brushProperty name="height" value="0.08571" units="cm"/>
      <inkml:brushProperty name="color" value="#E71224"/>
    </inkml:brush>
  </inkml:definitions>
  <inkml:trace contextRef="#ctx0" brushRef="#br0">35 18 7889,'18'10'-474,"-7"-2"478,1-8 106,-8 0 52,4 0 107,-1 7-274,3-5 0,2 6 0,-1-8-117,3 0 1,-4 0 0,1 0-38,3 0 117,-6 0 1,5-2 0,-7-4 112,-2-5 0,-2 1-38,-2-2 0,-2 8-34,-4-1 0,-4 3 0,-7 2 0,0 0 20,-1 0 0,1 0 0,-1 0 51,1 0 0,-1 7 1,3 5-22,3 4 1,-2-5 0,9 1 0,-1 0 4,-2-3 0,6 7 0,-4-4-100,4 4 0,2 1-102,0 1 0,8-3 0,4-1 36,3-2 0,9-9 0,-1 3 112,-2-4 0,6-2 0,1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04.711"/>
    </inkml:context>
    <inkml:brush xml:id="br0">
      <inkml:brushProperty name="width" value="0.08571" units="cm"/>
      <inkml:brushProperty name="height" value="0.08571" units="cm"/>
      <inkml:brushProperty name="color" value="#E71224"/>
    </inkml:brush>
  </inkml:definitions>
  <inkml:trace contextRef="#ctx0" brushRef="#br0">332 18 7771,'-2'-10'-362,"-3"4"469,-7 4 1,2 2 0,-1 0-1,-3 0-154,-1 0 0,-3 0 0,1 0 0,-1 0 63,1 0 1,-7 0-1,1 0 1,2 0-34,1 0 0,3 8 1,-1 2 58,1-1 1,1 7 0,3-5-6,1 5 1,8 1 0,-1 1 0,3-1-44,2 1 1,0-7-1,2 1 25,3 2 0,5-5 1,8 1-153,-1-2 0,6 3 0,1-5 0,-3-2 31,-2-2 0,-1-2 0,-1 0 102,1 0 0,-1-8 0,1-1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6:06.270"/>
    </inkml:context>
    <inkml:brush xml:id="br0">
      <inkml:brushProperty name="width" value="0.08571" units="cm"/>
      <inkml:brushProperty name="height" value="0.08571" units="cm"/>
      <inkml:brushProperty name="color" value="#AB008B"/>
    </inkml:brush>
  </inkml:definitions>
  <inkml:trace contextRef="#ctx0" brushRef="#br0">402 122 7044,'0'-9'613,"0"-1"-451,0 4 1,0 2-53,0-7 1,0 5-122,0-6 0,0 6-11,0-5 1,-2 7 19,-3-2 1,1-2-1,-8 2-62,-1 2 1,-3 2-1,-1 1 42,-1-5 0,1 4 1,-1-4-1,1 4-11,-1 2 0,1 0 1,-1 0-1,1 0 23,-1 0 0,1 0 1,-1 0-1,1 0-23,-1 0 1,7 0 0,-1 2 16,-1 4 0,-1 3 0,0 7 1,5-2 17,1-3 1,0-1 0,4 4-1,-1-3 2,1 3 0,2-5 0,2 3 37,0 2 1,0 1 29,0 3 1,7-3-28,5-3 1,-2-2 0,1-7 0,3 3 21,2-2 1,3-2-69,4-2 1,-3 0-1,3 0 1,-4-2-8,-1-4 1,-1 4 0,1-5-22,-1-1 0,-5 6 1,-1-6-70,3 0 1,-4 6 0,-1-5 72,-1-1 1,0 6 0,-4-6 21,2 0 1,0 5-1,-5-7 80,5 2 0,-4 0-36,4 3 0,-4 1 18,-2-8 0,2 8 27,4-2 59,-4 4-24,5 2-52,-7 0-39,0 0 0,0 8-19,0 4 1,0 3 0,0 3-23,0-1 1,-1 1 0,-3-1 18,-2 1 1,0-1 0,6 1-1,0-1 23,0 0 1,0 1 0,0-1 0,0 1 23,0-1 0,0 1 1,0-1-1,0 1 19,0-1 0,0 1 1,0-1-1,0 1-16,0-1 1,-2-1 0,-2-3 0,-2-1-7,2 1 1,3-3-1,1 2-95,0 1 0,0-3-265,0 2 1,0-7-1368,0 7 1676,7-8 0,-5 4 0,6-8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05.040"/>
    </inkml:context>
    <inkml:brush xml:id="br0">
      <inkml:brushProperty name="width" value="0.08571" units="cm"/>
      <inkml:brushProperty name="height" value="0.08571" units="cm"/>
      <inkml:brushProperty name="color" value="#E71224"/>
    </inkml:brush>
  </inkml:definitions>
  <inkml:trace contextRef="#ctx0" brushRef="#br0">35 53 7889,'-17'-10'-543,"7"-6"53,5 5 700,3 3 89,2 0-160,0 8 1,0 2-1,2 4-41,3 6 0,-3 9 0,4 2 0,-2 1-75,2 1 1,-4-4 0,4 8 0,-5 0-20,-1-1 0,6 3 1,0-6-1,-2 2 26,-2 4 1,4-4 0,0 0 0,-3-1-184,-1-5 0,-2-2 0,0-1 0,0-1-192,0 1 1,0-7 0,2 1-452,4 2 796,-4-7 0,14 1 0,-7-8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05.247"/>
    </inkml:context>
    <inkml:brush xml:id="br0">
      <inkml:brushProperty name="width" value="0.08571" units="cm"/>
      <inkml:brushProperty name="height" value="0.08571" units="cm"/>
      <inkml:brushProperty name="color" value="#E71224"/>
    </inkml:brush>
  </inkml:definitions>
  <inkml:trace contextRef="#ctx0" brushRef="#br0">1 1 7889,'15'11'-130,"-3"1"1,2 0 95,-9 5 0,1 0 0,-6 1-208,0-1 1,-2 1 173,-4-1 1,3-1 0,-7-3 67,2-1 0,-6-8 0,5 4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05.406"/>
    </inkml:context>
    <inkml:brush xml:id="br0">
      <inkml:brushProperty name="width" value="0.08571" units="cm"/>
      <inkml:brushProperty name="height" value="0.08571" units="cm"/>
      <inkml:brushProperty name="color" value="#E71224"/>
    </inkml:brush>
  </inkml:definitions>
  <inkml:trace contextRef="#ctx0" brushRef="#br0">17 36 7671,'0'-18'-707,"0"9"707,0 1 0,-8 8 0,-1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05.698"/>
    </inkml:context>
    <inkml:brush xml:id="br0">
      <inkml:brushProperty name="width" value="0.08571" units="cm"/>
      <inkml:brushProperty name="height" value="0.08571" units="cm"/>
      <inkml:brushProperty name="color" value="#E71224"/>
    </inkml:brush>
  </inkml:definitions>
  <inkml:trace contextRef="#ctx0" brushRef="#br0">18 1 6957,'12'7'416,"0"5"0,-8 3 0,2 3 0,-4-1-363,-2 1 1,2 5 0,2 2 0,2 1-32,-3-1 0,-1 0 0,-2-3 0,0 2-221,0-3 1,0 0 0,-2-1 0,-1-1-75,-3-3 0,0-3 0,4 3-289,-4-5 0,2 3 562,-8-8 0,0 7 0,-5-3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05.928"/>
    </inkml:context>
    <inkml:brush xml:id="br0">
      <inkml:brushProperty name="width" value="0.08571" units="cm"/>
      <inkml:brushProperty name="height" value="0.08571" units="cm"/>
      <inkml:brushProperty name="color" value="#E71224"/>
    </inkml:brush>
  </inkml:definitions>
  <inkml:trace contextRef="#ctx0" brushRef="#br0">1 53 7049,'17'-8'607,"1"6"1,-1-4-389,0 4 1,1 2 0,-1-2 0,1-2-25,-1-2 1,1 1-1,-1 5 1,1 0-47,-1 0 1,1-6 0,-1 0 0,1 2-194,-1 2 0,-5 2-1646,-1 0 1690,-7 0 0,4 8 0,-8 2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06.723"/>
    </inkml:context>
    <inkml:brush xml:id="br0">
      <inkml:brushProperty name="width" value="0.08571" units="cm"/>
      <inkml:brushProperty name="height" value="0.08571" units="cm"/>
      <inkml:brushProperty name="color" value="#E71224"/>
    </inkml:brush>
  </inkml:definitions>
  <inkml:trace contextRef="#ctx0" brushRef="#br0">245 36 7697,'12'0'-1299,"0"0"1626,-8 0 0,3-2-202,-7-4 1,0 2-22,0-7 0,-2 7-113,-3-2 0,1 4 0,-8 2 16,-1 0 1,-3 0 0,-1 0 0,-1 0-16,1 0 1,-1 0 0,1 0 37,-1 0 1,1 2 0,-1 4 20,1 5 1,-1 3 0,3 0 0,3-3-19,6 3 0,3-1 0,-1 1 0,-2-2 116,2 1 0,2 3 0,2 1-47,0 1 0,2-3 0,2-1-40,2-3 0,1-1 1,-3 4-1,4-5-35,2-1 0,-4-2 0,5-6-103,3 0 1,1 6 0,3 0-212,-1-3 1,7-1 0,-1-2 0,-2 0-160,-1 0 1,-1 0 445,4 0 0,4-7 0,8-3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07.788"/>
    </inkml:context>
    <inkml:brush xml:id="br0">
      <inkml:brushProperty name="width" value="0.08571" units="cm"/>
      <inkml:brushProperty name="height" value="0.08571" units="cm"/>
      <inkml:brushProperty name="color" value="#E71224"/>
    </inkml:brush>
  </inkml:definitions>
  <inkml:trace contextRef="#ctx0" brushRef="#br0">280 88 7915,'10'0'-1351,"-3"-2"1411,-7-4-32,0 5 1,-2-9 0,-3 6 32,-7-2 0,2 0 1,-1 6-1,-3 0 0,-2 0 0,-3 0 25,-4 0 1,0 2 0,-5 2-20,5 2 1,8 2 0,-9-4-1,7 3 18,5 3 0,-1-4 1,5 6-20,-2 2 0,6 2-1,-2 1 1,4 1 0,4-3-34,4-3 1,-2 1 0,8-7-48,1-2 0,3 0 0,1 0-39,1 2 1,-1-1-1,1-5 1,-1-2-12,1-3 0,-1 1 1,1-6 19,-1 2 1,0-5 0,1 1 30,-1-3 1,-5 5-1,-2 2 58,-2 0-75,5-1-128,-11-1 62,6 1 141,-8 9 0,0 3 37,0 3 1,2 2 0,2 5 20,1-1 1,9-2-1,-4 3 1,1-3-67,1-2 1,0-1 0,5-3-16,1 2 0,-1 0 1,1-6-1,-1 0-34,0 0 0,1 0 1,-1 0-1,1-2-6,-1-4 0,-1 2 1,-3-5-1,-1-1 3,2 0 1,-1 4 0,1-5 0,-4-3-29,-3-1 1,5 3 0,-6-1 27,-2 0 1,-2-3 0,-2-1-35,0-1 0,-8 9 0,-4 1 29,-3 0 0,-3 6 0,1-4 26,-1 4 0,1 2-9,-1 0-11,9 0 40,1 8 1,16-6-1,3 4-2,5-4 1,1-2-1,1 0 1,-1 0-2,1 0 0,-1 0 1,1-2 29,-1-4 0,0 4 0,1-4 0,-1 2 27,1-1 0,-1 3 1,1-4 47,-1 4 1,1 2-20,-1 0 0,1 0-125,-1 0 1,-5 0 26,-1 0 1,-7 2 0,2 4-41,-4 5 1,-2-1-1,0 2 83,0 1 1,-6 3 0,0 1 18,3 1 1,1-7-1,2 2-40,0 1 0,0 1 0,0 3-49,0-1 0,2-7 0,1-2 1,5-3-151,2 1 1,-4 2 0,5-4-1,3 2-263,1-3 0,3-1 1,-1-2-446,1 0 875,-1 0 0,9 0 0,1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08.531"/>
    </inkml:context>
    <inkml:brush xml:id="br0">
      <inkml:brushProperty name="width" value="0.08571" units="cm"/>
      <inkml:brushProperty name="height" value="0.08571" units="cm"/>
      <inkml:brushProperty name="color" value="#E71224"/>
    </inkml:brush>
  </inkml:definitions>
  <inkml:trace contextRef="#ctx0" brushRef="#br0">335 509 6992,'0'-18'34,"0"8"1,-2-4 0,-3 7-1,-3-1-119,-2 0 1,-1 2 0,-5 4 70,5-3 1,-5 3-1,4-4 65,-3 4 0,-8 2 0,-1 2-41,3 4 0,2-4 0,1 3 1,0-1 43,0 2 0,7-2 0,-1 8-6,-2 1 1,5 1 0,-1 0 0,2-2-14,4 2 0,-3 1 0,1 3 46,2-1 1,2-5 0,2-1-23,0 3 1,6-4 0,1-1-68,3-1 1,2-2 0,5-4 0,1 2 10,-1 2 0,1-1 0,0-5-19,0 0 0,-1-5 0,1-3 0,-1 0 0,0-2 23,1 1 1,-6-1 0,-1-4 0,3 3 1,1-3 0,-3-1 1,0-3-1,-1 1-22,-1-1 0,5-6 0,-8 1 0,1-1-59,0-1 1,3 0-1,-5-4 1,-2 4 20,-2-1 1,-2 1 0,0-4 0,0 6-41,0 3 0,-6-3 1,0-1-1,1 2 96,-3 3 0,4 3 0,-6 3 1,3 1-1,3-1 1,0 3 0,-1-2 8,-1-1 1,0 3-18,6-2 0,-2 8 40,-4-1 20,5 3 0,-7 4 1,8 3 40,0 7 0,0-2 1,0 1-1,0 3-48,0 2 1,0 1-1,0 1 1,0 1-1,0 4 0,0-2 1,0 4-1,2-2 26,4 0 1,-5 1 0,5-7-1,-4 3 43,-2 3 0,6-4 0,0 5 0,-1-5 16,-3-2 0,0 1 1,2-1-13,1 1 1,3-1-1,-4 1-32,2 0 1,0 0 0,-4-3-166,3-3 0,-1 1 82,8-7 0,-6 6-1157,5-6 1149,-7 0 0,12-6 0,-7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09.265"/>
    </inkml:context>
    <inkml:brush xml:id="br0">
      <inkml:brushProperty name="width" value="0.08571" units="cm"/>
      <inkml:brushProperty name="height" value="0.08571" units="cm"/>
      <inkml:brushProperty name="color" value="#E71224"/>
    </inkml:brush>
  </inkml:definitions>
  <inkml:trace contextRef="#ctx0" brushRef="#br0">0 0 7728,'10'8'-17,"-2"-4"57,-8 8 0,2-3 0,2 5 45,1-2 0,1-1 1,-4 7-225,4-1 1,-4 0 0,4 0-120,-4 0 0,-2 1 0,0-1-549,0 1 807,0-8 0,7 5 0,3-5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09.569"/>
    </inkml:context>
    <inkml:brush xml:id="br0">
      <inkml:brushProperty name="width" value="0.08571" units="cm"/>
      <inkml:brushProperty name="height" value="0.08571" units="cm"/>
      <inkml:brushProperty name="color" value="#E71224"/>
    </inkml:brush>
  </inkml:definitions>
  <inkml:trace contextRef="#ctx0" brushRef="#br0">1 0 7151,'2'9'426,"4"-3"-343,5-4 1,-1-2-1,2 0 4,1 0 0,3 0 0,1 0-41,1 0 1,-1 0 0,1 0-22,-1 0 1,0 0 0,1 0-53,-1 0 0,1 0-352,-1 0 1,1 0-769,-1 0 542,-7 0 605,-2 0 0,-8-8 0,0-1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7:19.926"/>
    </inkml:context>
    <inkml:brush xml:id="br0">
      <inkml:brushProperty name="width" value="0.08571" units="cm"/>
      <inkml:brushProperty name="height" value="0.08571" units="cm"/>
      <inkml:brushProperty name="color" value="#AB008B"/>
    </inkml:brush>
  </inkml:definitions>
  <inkml:trace contextRef="#ctx0" brushRef="#br0">105 123 7301,'-12'0'-153,"1"0"1,5 0 347,-6 0 0,7 0-106,-7 0 1,6 0 0,-4 2 25,3 4 1,-5-2-110,6 7 1,0 1 45,6 5-12,0-7 0,8 0 0,4-6-20,3 2 1,3-1 0,-1-5-17,1 0 1,-1 0 0,1 2-1,-1 2-9,1 2 1,-1 0-1,0-4 0,1 4 0,-6-4 0,-3 5 0,1-1 2,0 0 1,-6 8-133,1-3 0,-3 5 0,-2 1-62,0 1 1,-2-3-1,-3-1-9,-7-3 1,-4-1-1,-3 4 49,-4-3 0,-3-1 157,-3 2 0,4 3 0,8-5 0</inkml:trace>
  <inkml:trace contextRef="#ctx0" brushRef="#br0" timeOffset="226">18 141 7691,'17'-10'-427,"-1"2"1,-3 2 480,-1 0 0,0 1 1,5 5-99,1 0 1,-1 0 0,1 0-96,-1 0 1,0 0-1,1 0 1,-1 0 138,1 0 0,-1-8 0,1-2 0</inkml:trace>
  <inkml:trace contextRef="#ctx0" brushRef="#br0" timeOffset="534">716 1 7913,'0'10'-832,"0"-3"943,0-7 1,0 2 0,-2 2 0,-3 2 85,-7-2 0,2 6 1,-1-1-1,-1 3-146,2 0 0,-5-1 1,3 7-1,-3-1 29,-3 1 0,1 5 1,-1 2-1,1 0 2,-1 1 0,1 3 0,-1-4 0,1 0-232,-1 0 1,1 6 0,-1-3 0,-1 1 81,-4 0 0,9-6 1,-3 4-1,3-2 41,4-3 0,-3-3 0,5-1 1,0-1-284,1 1 0,1-1-510,6 0 820,0-7 0,8 6 0,1-7 0</inkml:trace>
  <inkml:trace contextRef="#ctx0" brushRef="#br0" timeOffset="813">699 368 8561,'0'11'374,"0"1"1,0 1-454,0 3 1,0-4 0,0-1 0,0 3-117,0 1 0,0 3 0,0-1-57,0 1 1,0-1 0,2-1 0,2-3-490,2-1 741,7-8 0,-3 11 0,7-5 0</inkml:trace>
  <inkml:trace contextRef="#ctx0" brushRef="#br0" timeOffset="1195">926 420 7913,'0'-10'-245,"0"1"428,0 3 1,2 4 45,4-4 0,-4 12-160,3 5 0,-3 5 1,0-1-1,2-1-98,2-2 1,2-6-1,-4 5-98,2 3 0,5-5 1,-3 1 67,2-2 0,1-2-97,7-6 1,-1 0-1,1 0 1,-3-2 129,-3-4 1,3-2-1,-5-5 1,0 1 95,-4-2 0,1-1 1,1-1 120,2 5 0,-6 1 178,2 4-295,-5 4 1,-6 2 0,-3 12-68,-2 3 0,6 3 0,-2-1 0,5 1-124,1-1 0,0 1 0,0-1 0,0 1 117,0-1 0,0 8 0,0 3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09.786"/>
    </inkml:context>
    <inkml:brush xml:id="br0">
      <inkml:brushProperty name="width" value="0.08571" units="cm"/>
      <inkml:brushProperty name="height" value="0.08571" units="cm"/>
      <inkml:brushProperty name="color" value="#E71224"/>
    </inkml:brush>
  </inkml:definitions>
  <inkml:trace contextRef="#ctx0" brushRef="#br0">9 18 7414,'-8'-6'-772,"8"1"809,10 1 0,5 2 1,3 2-1,-1 0-63,1 0 0,-1 0 1,0 0-14,1 0 1,-1 6 0,1-1 0,-1-1 31,1-2 7,-1-2 0,1 8 0,-1 2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10.265"/>
    </inkml:context>
    <inkml:brush xml:id="br0">
      <inkml:brushProperty name="width" value="0.08571" units="cm"/>
      <inkml:brushProperty name="height" value="0.08571" units="cm"/>
      <inkml:brushProperty name="color" value="#E71224"/>
    </inkml:brush>
  </inkml:definitions>
  <inkml:trace contextRef="#ctx0" brushRef="#br0">1 0 7878,'17'0'111,"-5"2"-68,-1 4 0,1-4 0,4 6-86,-5-1 1,-1-3 0,-6 8-67,2 1 0,-1-3 1,-5 2 127,0 1 0,0-3 1,0 2-87,0 1 0,-1-5 0,-3 0-34,-2 0 21,-8-7 5,12 7 1,-5-10 43,7-4 0,0 3 0,1-9-63,5-2 0,-2 1 0,8-1 0,1 3 94,3-3 1,1 4 0,1-1 0,1-1 79,5 2 1,-5-3-1,4 7 1,-3 2 49,-3 2 1,1 2-1,-1 0 1,0 0 12,1 0 0,-6 0 1,-1 0-1,3 0-10,1 0 0,-3 0 0,0 2-129,1 4 1,3 4 0,-1 7-91,-3 0 0,-4-5-143,-8 0 0,5-1 0,1 7-140,-2-1 1,-2-5 0,-4-2 368,-4-3 0,4 7 0,-5-4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10.783"/>
    </inkml:context>
    <inkml:brush xml:id="br0">
      <inkml:brushProperty name="width" value="0.08571" units="cm"/>
      <inkml:brushProperty name="height" value="0.08571" units="cm"/>
      <inkml:brushProperty name="color" value="#E71224"/>
    </inkml:brush>
  </inkml:definitions>
  <inkml:trace contextRef="#ctx0" brushRef="#br0">350 36 7654,'-12'-6'-376,"1"0"1,-1-6 420,-5 7 0,-1-1 0,1 6 0,-1 0-58,1 0 1,5 2 0,1 2 0,-3 1 30,-2-1 0,1 0 0,1 0 0,3 2 8,-3-2 1,4 4 0,1-1 47,1 3 1,2-4-41,6 5 0,2-5-15,4 6 0,4-8 0,7 2 0,1-4 16,-1-2 0,0 0 0,1 0 1,-1 0 38,1 0 1,-1 1 0,1 3-3,-1 2 0,1 0 0,-3-4-66,-3 4 1,3-2-113,-3 7 1,-4 1-1,0 3 75,-1-3 1,-5-2 0,4-4-112,-4 5 0,-10-1 135,-3 2 1,-5-7-1,-1 5 1,-1-2 26,1-4 1,3-2 0,-1-2 0,-5 0-5,1 0 0,-1 0 0,3 0 0,-1 0-7,1 0 1,-6 0 0,-1 0-95,3 0 0,2 0 1,3-2-1,3-2-272,1-2 1,8-2 356,-2 2 0,-3-3 0,-1-9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11.398"/>
    </inkml:context>
    <inkml:brush xml:id="br0">
      <inkml:brushProperty name="width" value="0.08571" units="cm"/>
      <inkml:brushProperty name="height" value="0.08571" units="cm"/>
      <inkml:brushProperty name="color" value="#E71224"/>
    </inkml:brush>
  </inkml:definitions>
  <inkml:trace contextRef="#ctx0" brushRef="#br0">18 1 7797,'-10'7'37,"4"5"0,4-2 1,2 1 24,0 3 0,0 2 1,0 1-13,0 0 1,0-5 0,2-2 0,2 0-157,2-1 1,2-5-1,-3 4 57,7 0 0,4-6 0,1 3-41,1-3 1,-1-2 0,0 0 69,1 0 0,-1 0 1,1-2 1,-1-3 1,-5 1 0,0-6 0,-1 0-33,-1 1 1,4-3 0,-7-4 0,1 3 15,0 1 1,0 2 0,-5-3 0,3 1 1,-2-1 0,-2 3 230,-2-2-96,0 8 1,-2-3-12,-4 7 1,4 2 0,-5 2 0,1 3-14,0 3 0,0-4 0,6 5-126,0 3 1,0 2 0,0 1-144,0 0 1,2-5-1,2 0-294,2 1 1,7-3 484,-1 2 0,4-8 0,1 3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11.840"/>
    </inkml:context>
    <inkml:brush xml:id="br0">
      <inkml:brushProperty name="width" value="0.08571" units="cm"/>
      <inkml:brushProperty name="height" value="0.08571" units="cm"/>
      <inkml:brushProperty name="color" value="#E71224"/>
    </inkml:brush>
  </inkml:definitions>
  <inkml:trace contextRef="#ctx0" brushRef="#br0">0 141 6763,'17'0'189,"1"0"0,-6 0 0,-1 0-100,3 0 1,1 0-1,1 2-16,-4 3 0,3-1 0,-5 8-62,-1 2 1,1-5 0,-6 3-88,2 1 0,0 3 1,-6 1-80,0 1 0,0-1 130,0 1 0,0-6 0,-2-3-34,-4-1 713,4-2-528,-6-6 0,8-8 1,2-4-40,4-3 1,-2-3-1,7 1-48,3-1 1,-4 1 0,1 0 0,1-1-31,-2 1 1,5-1 0,-3 1 0,2-1-33,-3 1 0,5-1 0,-7 1 0,3-1-118,0 1 1,-1 7 0,7 2-1194,-1 1 1334,1 5 0,-1-6 0,1 8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12.631"/>
    </inkml:context>
    <inkml:brush xml:id="br0">
      <inkml:brushProperty name="width" value="0.08571" units="cm"/>
      <inkml:brushProperty name="height" value="0.08571" units="cm"/>
      <inkml:brushProperty name="color" value="#E71224"/>
    </inkml:brush>
  </inkml:definitions>
  <inkml:trace contextRef="#ctx0" brushRef="#br0">297 36 7567,'0'-10'-1382,"-1"2"1472,-5 8 0,-4-6 0,-7 1-56,-1 1 0,1 2 0,-1 2 0,-1 0-10,-5 0 1,5 0 0,-4 0 0,3 0 6,3 0 0,-1 2 0,1 2 0,-1 1 1,9 9 0,1-2 19,0 3 0,6 3 1,-4-1-2,5 1 0,1-1 0,1-1 42,5-5 0,4-3 1,7-8-79,1 0 1,-1 0-1,1 0 1,-1 0-30,1 0 1,-1 0-1,1 0 1,-1-2-16,1-4 1,-1-2 0,-1-5 0,-3 3 25,-1 2 1,-6-3 0,3 3 21,-1-2 1,0 6-1,-4-3 123,2-1-125,-1 6 1,-5-4-22,0 12 1,0-2 0,0 7-98,0 3 1,0-4 0,0 1-199,0 3 1,0-4-1,2-1 300,4-1 0,4 6 0,7-5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13.165"/>
    </inkml:context>
    <inkml:brush xml:id="br0">
      <inkml:brushProperty name="width" value="0.08571" units="cm"/>
      <inkml:brushProperty name="height" value="0.08571" units="cm"/>
      <inkml:brushProperty name="color" value="#E71224"/>
    </inkml:brush>
  </inkml:definitions>
  <inkml:trace contextRef="#ctx0" brushRef="#br0">0 18 7704,'12'0'-505,"-1"0"1,-5 0 632,6 0 0,-6 2 17,5 4 0,-7-2-40,2 8 0,2-1 1,-2 7-67,-3-1 0,-1-5 0,-2 0-68,0 1 1,0-3-1,0 1-67,0 3 1,0-4 35,0 1-174,0-7 220,0 4 1,0-10 17,0-4 1,8-3-1,2-9-22,0 1 0,5-1 0,-3 1 7,3-1 1,3 1 0,-1-1 73,1 1 0,-1 5 1,1 2 109,-1 3 0,-5 1 1,-1 6 92,3 0 1,-4 0 0,1 2-152,3 4 1,-1-2 0,1 5 0,-4 1 17,-3 0 1,5-5 0,-4 7-269,2 2 0,-1 1 0,3 3-161,-6-1 1,-4 1-1,-2-1-171,0 1 0,0-7 1,-2 1-388,-4 1 854,4-5 0,-14 8 0,7-7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14.067"/>
    </inkml:context>
    <inkml:brush xml:id="br0">
      <inkml:brushProperty name="width" value="0.08571" units="cm"/>
      <inkml:brushProperty name="height" value="0.08571" units="cm"/>
      <inkml:brushProperty name="color" value="#E71224"/>
    </inkml:brush>
  </inkml:definitions>
  <inkml:trace contextRef="#ctx0" brushRef="#br0">123 36 7551,'8'-10'-1436,"-6"0"1632,3 5 1,-5 3-69,-5-4 0,1 4-80,-8 2 1,6 0 63,-5 0 0,-1 2-55,-5 4 1,5-2 0,0 5 2,-1-1 0,3 6 0,0-3 9,2 5 0,3-5 0,5 1 18,0 2 0,0 1 0,0 3 47,0-1 1,2 1-83,3-1 0,5-1 0,6-3-37,-5-1 0,5-8 0,-6 3-28,-1 1 1,7-6 0,-5 4-8,5-4 1,1-2 0,1 0 6,-1 0 1,1 0 0,-1 0 0,1 0 5,-1 0 0,1 0 1,-1 0 15,1 0 0,-1-2 0,0-2 1,-1-4-8,-4-1 1,3 5 0,-5-4 5,0 0 0,5-1-42,-3-9 0,-3 1-4,3-1 0,-8 1-28,2-1 1,2 7-89,-3-1 1,1 6 14,-6-6 0,-2 9 50,-4-3 0,3 4 110,-9 2 0,0 0-27,-5 0 0,5 0 0,2 2 67,3 4 0,-5-3-16,6 9 1,-5 0-3,5 5 0,-2-1 0,4-3 0,-2-1 45,2 2 1,2-5-1,2 3 77,0 1 0,0-3 314,0 2-338,0-1 0,6 1 0,2-2-109,2-2 0,1-3 1,7-5-1,-1 0 55,1 0 1,-1 0 0,1 0-113,-1 0 1,1 0-1,-1 0 4,1 0 1,-1 0-429,1 0-432,-1 0 0,-2-2 516,-3-3 1,-4 1-1,-8-8 365,0-1 0,0-3 0,0-1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14.922"/>
    </inkml:context>
    <inkml:brush xml:id="br0">
      <inkml:brushProperty name="width" value="0.08571" units="cm"/>
      <inkml:brushProperty name="height" value="0.08571" units="cm"/>
      <inkml:brushProperty name="color" value="#E71224"/>
    </inkml:brush>
  </inkml:definitions>
  <inkml:trace contextRef="#ctx0" brushRef="#br0">245 0 8026,'18'0'-156,"-1"0"0,1 0 1,-1 0-73,1 0 0,-1 0 0,0 0 380,1 0 0,-1 0 0,1 0-40,-1 0 1,-5 6 0,-2 2-13,-3 2 1,1-1 0,-4 5 0,2-3-74,-2 3 0,-2 2 0,-2 1 1,0 0 1,0 1 1,0-1 0,0 1 0,-2-1-4,-4 1 0,4 5 1,-4 0-1,4 1-9,2 1 1,0-7-1,0 8 1,0-3-1,0 0 1,0 0 0,0-5 0,0-1-12,0 1 0,0-1 0,0 1-27,0-1 1,6 1 0,2-1 27,2 1 0,-5-7 1,7-1-26,2-2 0,-5 3 1,3-5 6,1-2 0,-3 0-20,2 2 30,-1-4 0,-1 3-53,-4-10-68,-4 3 0,-4-6 83,-4 8 1,2 0 0,-5 2 47,1 4 1,-4-2-1,4 7 12,-1 3 0,3 1 1,-4 3-1,2-1 8,5 1 1,-5-1-1,2 1 1,0-1-14,-2 1 0,6-1 0,-3 1 0,3-1-12,2 0 0,0 1 0,0-1-8,0 1 0,0-2 0,-2 2 0,-2-1-8,-2 1 1,0-7 0,6 1 0,-2 2-27,-4 1 0,5-3 0,-7-1 1,2 3 5,0 1 1,-2-3-1,3 0 12,-7 1 1,2 1-1,0 0 1,1-5 12,-1-1 1,4 4-1,-5-7 26,-3-1 1,-1 4 0,-3-2 0,1-2 67,-1-2 1,6 0 0,1 2 0,-3 1 57,-1-1 1,-3-2-1,1-2-70,-1 0 0,1 0 1,-1 0-11,1 0 1,-1 0-430,1 0 0,0 0-1400,-1 0 1764,1 0 0,-1 0 0,1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19.665"/>
    </inkml:context>
    <inkml:brush xml:id="br0">
      <inkml:brushProperty name="width" value="0.08571" units="cm"/>
      <inkml:brushProperty name="height" value="0.08571" units="cm"/>
      <inkml:brushProperty name="color" value="#E71224"/>
    </inkml:brush>
  </inkml:definitions>
  <inkml:trace contextRef="#ctx0" brushRef="#br0">1 18 7688,'9'-8'-283,"-1"6"447,-8-5 169,0 7 227,0 0-505,0 7 1,-2-3-1,-2 8-4,-1 1 0,-1-3 0,6 2-9,0 1 0,0 3 0,0 1-1,0 1 1,2-1-1,2 1 1,1-1-17,-1 1 1,-2-7 0,-2 1-1,2 2-23,4 1 0,-4 3 0,4-1-10,-4 0 0,3 1 0,1-1-9,-2 1 0,-2-7 0,0 1 16,4 2 1,-4 1 0,4 3 21,-4-1 1,3-5-1,1-1 0,-2 3 0,0-4-48,2 1 0,-2 1-28,7 5 1,-7-5 34,2 0 0,2-6-20,-2 5 41,-1-7 1,-5 6 22,0-4-30,0-4-2,0 5 1,-1-7-122,-5 0 60,4 0 73,-6 0 1,8-2 37,0-3-65,0 3-42,0-6 1,0 6-43,0-4 0,0 2 64,0-7 1,0 5 44,0-6 0,0 6-11,0-5 1,0-1 17,0-5 1,2 5 0,2 0-21,2-1 1,-1 3-97,-5-2 1,2 3 0,2-5 35,2 2 0,2 9 0,-4-5 5,2 0 1,1 4 67,-1-8 1,4 3-1,5-5 3,-3 3 0,-2 7 0,-4-2 26,5 4 1,-1 0 0,2-2-21,1-2 1,3 0-1,1 6 11,1 0 0,-1 0 2,0 0 0,1 0 0,-1 0-5,1 0 1,-1 2-3,1 4 0,-1-4 0,1 4 21,-1-4 0,-5 4 32,-1 0 1,1 7-16,6-1 0,-7-3 1,-1 3-55,-2 2 1,-2-5 0,-5 1 0,3 0-8,2 0 0,0-5 1,-6 7 38,0 2 0,0 1-24,0 3 1,0-1 0,0 0 21,0 1 0,0-6 1,0-1 110,0 3 1,0-4-33,0 1 0,0-5-32,0 6 1,0-7-4,0 7-124,0-8 1,0 6-175,0-4-253,0-5 106,0 7-218,0-8 1,0-2 587,0-4 0,0-3 0,0-9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7:17.129"/>
    </inkml:context>
    <inkml:brush xml:id="br0">
      <inkml:brushProperty name="width" value="0.08571" units="cm"/>
      <inkml:brushProperty name="height" value="0.08571" units="cm"/>
      <inkml:brushProperty name="color" value="#AB008B"/>
    </inkml:brush>
  </inkml:definitions>
  <inkml:trace contextRef="#ctx0" brushRef="#br0">18 53 6743,'0'-10'-678,"0"3"729,0 7 1,0-2 446,0-4-4,0 4-253,0-6 1,0 6 296,0-4-218,0 5-260,0-7 38,0 8 0,0 8-238,0 3 0,-2-1 0,-2 1 114,-2 3 0,1 2 0,5 1 39,0 1 0,0-7 0,0 1 5,0 1 0,0-3 0,1 0-8,5-2 1,-2-3-1,6-3 9,-2 4 0,5-4 0,-1 4-12,3-4 1,3-2 0,-1 0 0,1 0-9,-1 0 1,1 0 0,-1-2-12,1-4 0,-1 4 0,1-4 1,-1 4-169,1 2 0,-1 0 1,0 0 6,1 0 1,-6 0-1,-1 0-320,3 0 1,-5 0 492,3 0 0,0-7 0,5-3 0</inkml:trace>
  <inkml:trace contextRef="#ctx0" brushRef="#br0" timeOffset="272">297 71 7951,'0'17'121,"2"1"1,2-1-60,2 0 1,0 1 0,-4-1-516,4 1 0,-4-1 1,3 1 452,-3-1 0,6-7 0,2-2 0</inkml:trace>
  <inkml:trace contextRef="#ctx0" brushRef="#br0" timeOffset="650">856 71 7888,'-9'0'-570,"-1"0"0,4 0 798,-6 0 1,-3 0-1,-1 2 1,3 1-251,1 3 1,1 8-1,-9-4 1,-1 1 35,-3 1 0,-1 1 0,4 9-41,-2 1 43,-1 0 0,1 1 0,-2-1 0,0 0 24,-1 2 1,-3-3 0,6 5 0,0 0-95,-3 0 1,7-3 0,-4 3 0,3-2 42,3-4 0,-4 1 0,1-1 0,5 2-35,-1-1 0,1-3 0,-3-2-90,1 1 0,7-1 0,2-1 0,2-3-28,1-1 0,-1-6 0,6 6-353,0 1 517,0-5 0,7 7 0,3-5 0</inkml:trace>
  <inkml:trace contextRef="#ctx0" brushRef="#br0" timeOffset="1080">594 490 7574,'0'9'426,"0"1"-281,0-4 0,0 4 1,0 7-176,0 1 0,0-1 1,0 1-1,0-1 24,0 0 1,2-5 0,2 0 0,2 1-38,-2 3 0,0-1 1,0-1-1,1-2-310,-1 1 1,4-3-1,0 2-29,2 1 0,-1-3 382,3 1 0,3-7 0,-5 4 0</inkml:trace>
  <inkml:trace contextRef="#ctx0" brushRef="#br0" timeOffset="1610">944 560 6787,'0'17'152,"0"1"1,0-1 0,0 0-94,0 1 0,0-6 1,2-1-33,3 3 1,-1-1-1,6 1-14,-2-2 0,5-9 1,-3 5-1,2-2 41,-1 0 1,-5 0 0,6-6-118,1 0 1,1-2-1,0-2 1,-3-4 49,3-2 0,-5 5 0,1-7 0,0 0 61,0 3 0,-7-7 0,5 6 1,-2-1-17,0-1 0,0 6 0,-6-5 362,0-3 24,0 6-429,0 1 1,0 20-4,0 5 1,0-1 0,0-1 0,0 3 0,0 0-13,0 1 1,2-3 0,1 1 0,3-1 25,-2 1 0,6-1 0,0 1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22.700"/>
    </inkml:context>
    <inkml:brush xml:id="br0">
      <inkml:brushProperty name="width" value="0.08571" units="cm"/>
      <inkml:brushProperty name="height" value="0.08571" units="cm"/>
      <inkml:brushProperty name="color" value="#E71224"/>
    </inkml:brush>
  </inkml:definitions>
  <inkml:trace contextRef="#ctx0" brushRef="#br0">1 192 7342,'9'0'285,"7"0"1,-6-2-308,7-3 0,-5 1 1,-1-6 40,3 2 0,-4 1 0,1 1 5,3-6 1,-1-3 0,1-1-45,-2 4 1,-6-3 0,3 3-34,-1-3 1,-2 3-183,-6 0 118,0 1 3,0 1 37,0 2 0,-2 8 144,-4 0 0,4 8-63,-4 4 1,4-3-1,2 3 23,0 2 0,0-5 69,0 3 1,0 0-65,0 5 1,2-1 0,2-3 4,2-1 0,2-8 0,-4 3 20,1 1 0,9-4-45,-2 8 0,-3-8 0,3 1-41,2-3 0,1-2-117,3 0 0,-1 0 1,1 0-67,-1 0 1,-5-5-1,-1-3 99,3-2 1,-6 4 0,-1-3 0,-1-1 112,0 0 0,0-1 0,-6-7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22.982"/>
    </inkml:context>
    <inkml:brush xml:id="br0">
      <inkml:brushProperty name="width" value="0.08571" units="cm"/>
      <inkml:brushProperty name="height" value="0.08571" units="cm"/>
      <inkml:brushProperty name="color" value="#E71224"/>
    </inkml:brush>
  </inkml:definitions>
  <inkml:trace contextRef="#ctx0" brushRef="#br0">0 0 6038,'18'18'0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23.546"/>
    </inkml:context>
    <inkml:brush xml:id="br0">
      <inkml:brushProperty name="width" value="0.08571" units="cm"/>
      <inkml:brushProperty name="height" value="0.08571" units="cm"/>
      <inkml:brushProperty name="color" value="#E71224"/>
    </inkml:brush>
  </inkml:definitions>
  <inkml:trace contextRef="#ctx0" brushRef="#br0">0 1 7569,'18'0'362,"-1"0"-366,1 0 0,-7 0-120,1 0 0,0 0 85,5 0 0,-5 5-131,-1 1 1,-5 0-392,6-6 0,-8 2 561,2 4 0,3-4 0,1 6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23.832"/>
    </inkml:context>
    <inkml:brush xml:id="br0">
      <inkml:brushProperty name="width" value="0.08571" units="cm"/>
      <inkml:brushProperty name="height" value="0.08571" units="cm"/>
      <inkml:brushProperty name="color" value="#E71224"/>
    </inkml:brush>
  </inkml:definitions>
  <inkml:trace contextRef="#ctx0" brushRef="#br0">0 18 7784,'18'0'-40,"-7"0"0,1 0 172,2 0 0,1 0 1,1-2-1,-3-2-33,-1-1 1,-6-1-1,5 6-175,3 0 1,-4 0-403,1 0 1,-7 2 477,2 3 0,4 5 0,-1 8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25.237"/>
    </inkml:context>
    <inkml:brush xml:id="br0">
      <inkml:brushProperty name="width" value="0.08571" units="cm"/>
      <inkml:brushProperty name="height" value="0.08571" units="cm"/>
      <inkml:brushProperty name="color" value="#E71224"/>
    </inkml:brush>
  </inkml:definitions>
  <inkml:trace contextRef="#ctx0" brushRef="#br0">0 18 7872,'0'-10'-463,"2"2"575,4 8 1,-2 0 7,7 0 0,-5 0 0,6 2-46,1 4 1,-3-4-1,0 6-84,-2-1 1,-1-3-1,-3 8 27,2 1 0,6-3 1,-7 2-29,-1 1 0,4 3 0,-2 1-81,-2 1 0,4-7 0,-3 1 25,-1 2 1,0-5-86,2 3 42,-4-8-73,6 4 138,-8-8 1,-2-6-1,-2-2 26,-2-2 1,0-1 11,6-7 0,2 1 0,2-1-18,2 1 0,2 5 1,-3 1 28,7-3 1,-2 4 0,1 1 15,3 1 1,-4 2 0,-1 4-1,1-2 64,0-2 1,-4 1-1,5 5-29,3 0 0,1 0 0,3 0 1,-1 2-40,1 3 1,-1-1 0,1 6 0,-1 0-11,1-1 1,-1 1 0,1 4 0,-3-3-3,-3 3 0,1 1 1,-5 1-1,0-3-59,0-1 0,-3 0 1,-5 5 13,0 1 1,0-1 0,0 1-94,0-1 1,-2-5-1,-3-3 95,-7-1 1,2 4 0,-1-6-30,-3-2 0,4-3 9,-1-1 0,7-1-9,-2-5 0,4-4 0,2-7 51,0-1 0,2 1 1,2-1-1,4 1 56,1-1 1,1 1-1,4 1 1,-3 3-31,3 1 1,1 0 0,3-5 40,-1-1 0,1 3 0,1 1 0,3 5 201,1 1 0,0 2 1,-5 6-135,-1 0 1,1 0-1,-1 0 1,0 0 5,1 0 1,-1 0 0,1 0-44,-1 0 0,1 8-78,-1 3 1,-1-1-1,-5 2 1,-3-1-102,0-1 0,-6 6 0,4-5-154,-4 5 0,-2 1-9,0 1 1,-6-1 0,0 1 0,0-1-132,-2 1 393,6-1 0,-13 1 0,5-1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25.882"/>
    </inkml:context>
    <inkml:brush xml:id="br0">
      <inkml:brushProperty name="width" value="0.08571" units="cm"/>
      <inkml:brushProperty name="height" value="0.08571" units="cm"/>
      <inkml:brushProperty name="color" value="#E71224"/>
    </inkml:brush>
  </inkml:definitions>
  <inkml:trace contextRef="#ctx0" brushRef="#br0">350 53 6455,'-2'-12'449,"-4"1"1,3 5-413,-9-6 1,6 8-1,-6-1 25,-1 3 1,-3 2 0,-1 0 0,-1 0-133,1 0 0,0 0 0,-3 0 0,-1 0 65,-3 0 1,1 2-1,6 1 1,-1 5 7,1 2 0,1-4 0,3 5 46,1 3 0,2 1 0,-1 3 0,5-1-20,4 1 0,2-7 0,0 1-17,0 2 1,2-1 0,4 1-1,5-4 19,5-3 1,1-1 0,1-6-11,-1 0 1,7 0 0,-1 0-1,-2 0-6,-1 0 1,-3-2 0,1-4 0,-1-3-10,0-1 1,1-6 0,-1 5-16,1-5 0,-8 5 0,-5-1 0,-1-2-61,2-1 1,-4 3 0,4 1 34,-4-3 1,4-1 64,-1-3-38,1 8 11,-6 3 0,0 9 0,0 3 20,0 7 1,0-2-1,0 1 1,0 3-10,0 1 1,0-3-1,0 0 1,0 1 3,0 3 0,6-5 0,2 1 0,2 0-30,3-3 1,-3 1-1,1-6-177,3 2 0,2 6 0,1-7 0,0-1-129,1-2 1,-1-2 0,1-2 317,-1-4 0,1-3 0,-1-9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26.308"/>
    </inkml:context>
    <inkml:brush xml:id="br0">
      <inkml:brushProperty name="width" value="0.08571" units="cm"/>
      <inkml:brushProperty name="height" value="0.08571" units="cm"/>
      <inkml:brushProperty name="color" value="#E71224"/>
    </inkml:brush>
  </inkml:definitions>
  <inkml:trace contextRef="#ctx0" brushRef="#br0">1 0 7216,'0'12'62,"0"-1"39,0 3 1,0-4 0,0 1 0,1 3 31,5 1 1,-4 3 0,4 1 0,-2 3-46,2 1 1,-4 6 0,3-6 0,-1 1 19,2 1 1,-4 0 0,4 6 0,-4-2-3,-2 2 0,0-4 1,0 2-1,0 1-23,0-3 1,0 4 0,0-6 0,0 0-49,0 0 0,0 5 1,0-7-1,0 0-89,0 2 1,0-5 0,0 3 0,0-4-174,0-1 0,2-1-212,4 1 0,-4-7 90,3 1 1,-3-6-806,-2 6 1154,8-9 0,2-10 0,7-13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26.850"/>
    </inkml:context>
    <inkml:brush xml:id="br0">
      <inkml:brushProperty name="width" value="0.08571" units="cm"/>
      <inkml:brushProperty name="height" value="0.08571" units="cm"/>
      <inkml:brushProperty name="color" value="#E71224"/>
    </inkml:brush>
  </inkml:definitions>
  <inkml:trace contextRef="#ctx0" brushRef="#br0">88 88 7590,'18'0'0,"-1"0"-224,1 0 1,-1 0-1,1 0 375,-1 0 1,-1 2 0,-3 1 0,-1 3-47,1-2 1,-3-2 0,2-2-32,1 0 0,-3-2 8,2-4 1,-8 2-73,1-7 1,-3-1-9,-2-5 0,0 5-2,0 0 1,-2 7 0,-3-5-131,-7 2 1,2 2-1,-1 6 1,-3 0 60,-2 0 1,-1 0-1,0 0 36,-1 0 0,1 0 0,-1 0 0,1 0 35,-1 0 1,1 6 0,-1 2 55,1 2 0,-1 1 0,3 7 23,3-1 1,2-1 0,7-3 0,-3-1 81,2 1 1,2-3 0,2 2 40,0 1 1,6 3 0,2-1-35,1-3 1,3 2 0,5-7 32,1 3 1,-1-6 0,1 4-72,-1 0 0,1-7 0,-1 5 0,1-4 35,-1-2 1,1 0 0,-1 0-75,0 0 1,1 0 0,-1 0-235,1 0 1,-7 0-1771,1 0 1911,-8 0 0,4-8 0,-8-1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27.608"/>
    </inkml:context>
    <inkml:brush xml:id="br0">
      <inkml:brushProperty name="width" value="0.08571" units="cm"/>
      <inkml:brushProperty name="height" value="0.08571" units="cm"/>
      <inkml:brushProperty name="color" value="#E71224"/>
    </inkml:brush>
  </inkml:definitions>
  <inkml:trace contextRef="#ctx0" brushRef="#br0">140 0 7770,'-16'2'0,"3"2"0,1 2 0,-1 0-221,-3 1 1,-1-3 0,1 8 280,4 2 0,3-5 0,5 3 30,-2 1 1,0-3 0,6 2-24,0 1 0,2 3 1,4-1-1,4-1 7,-1-2 1,7-7 0,-4 5-1,3-2-14,3-4 1,-1 4 0,0-3-1,1-1-58,-1-2 1,1-2 0,-1 0 0,1 0 7,-1 0 1,1-2 0,-1-4 0,1-3 19,-1-1 0,1-4 0,-3 7 0,-1-3 10,-3-4 0,-5 1 0,4-1 0,-2 3 18,-5-3 0,-1-1 1,-4-3-177,-3 1 0,-5 5 0,-7 2-49,-1 2 1,1-3-1,-1 5 1,1 2 30,-1 2 1,1 2 0,-1 0 0,1 0-111,-1 0 1,1 0-1,-1 0 1,1 0 245,-1 0 0,7 6 0,-1 0 0,1 0 0,-7-6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28.089"/>
    </inkml:context>
    <inkml:brush xml:id="br0">
      <inkml:brushProperty name="width" value="0.08571" units="cm"/>
      <inkml:brushProperty name="height" value="0.08571" units="cm"/>
      <inkml:brushProperty name="color" value="#E71224"/>
    </inkml:brush>
  </inkml:definitions>
  <inkml:trace contextRef="#ctx0" brushRef="#br0">1 88 7945,'17'0'-286,"0"0"1,1 0 0,-1 0 524,1 0 1,-1 0-1,1 0-180,-1 0 0,1 0 0,-1 0 31,1 0 0,-7 0 0,-1 2 0,0 2-76,-1 1 0,1 3 0,4-4 0,-3 4-26,3 1 1,-4-3 0,-1 6 0,1 0-5,0-3 1,-1 7-1,5-6 1,-4 1-72,-3 1 1,5-1-88,-6 7 1,0-1 116,-6 1 0,-2-3-24,-4-3 0,-4 2 75,-7-9 0,-1 1 0,1-6 93,-1 0 1,3-2 0,1-2-1,5-3 16,1-3 0,0 4 1,4-6-10,-2-1 1,1-3-1,5-1-27,0-1 1,0 1 0,1 0 0,5-1-2,6 1 0,-2-1 0,1 1 1,3 1-2,1 5 1,-3-5 0,0 4-1,1-1-98,3 1 0,1-1 0,1 7-42,-1 2 1,1 2 0,-1 2 0,1 0 130,-1 0-56,1 0 0,-1-8 0,0-2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7:25.326"/>
    </inkml:context>
    <inkml:brush xml:id="br0">
      <inkml:brushProperty name="width" value="0.08571" units="cm"/>
      <inkml:brushProperty name="height" value="0.08571" units="cm"/>
      <inkml:brushProperty name="color" value="#AB008B"/>
    </inkml:brush>
  </inkml:definitions>
  <inkml:trace contextRef="#ctx0" brushRef="#br0">33 53 6672,'-10'12'-39,"3"-2"1,1-1 250,0 1 0,2-6-57,10 2 0,-2-2-49,7 1 1,1-3 0,5 4-25,1-4 1,-1-2-1,1 0 1,-1 2-7,1 4 0,-1-4 0,1 4-47,-1-4 0,-5-1 0,-1 5-47,3 6 1,-4-2-117,1 1 0,-7-5 0,2 6 46,-4 1 1,-2-3 0,-2 0-29,-4-2 0,2 3 1,-7-5 18,-3-2 0,-1 4 1,-3-3-1,1-1-241,-1-2 0,1 0 338,-1 4 0,1-4 0,-1 6 0</inkml:trace>
  <inkml:trace contextRef="#ctx0" brushRef="#br0" timeOffset="435">33 71 8010,'12'0'-188,"-1"0"0,1-2 1,0-2 229,-1-2 1,1-2 0,5 4 0,1-1 23,-1 1 0,1 0 1,-1 0-1,1-2-152,-1 2 0,1 2 1,1 2-1,2 0-124,3 0 0,-1-6 0,-6 1 0,1 1 19,-1 2 1,-5 2 0,0 0 101,1 0 1,3 0 0,1 0 88,1 0 0,-1 0 116,1 0 469,-1 0-310,-7 0 0,-3 2-73,-7 4 1,-5-3 0,-3 9 0,-2 0-93,-3-3 0,3 7 0,-2-4 0,-1 3-42,-3 3 1,1-1 0,1 2-1,2 3-30,-1 1 1,-3 2 0,1-3 0,1 1-34,3-2 0,1 5 1,-4-1-1,5 0-104,1 0 1,-4-1 0,6-7 0,2 0-242,3 1 0,1-1 0,0 1-749,0-1 1089,0-7 0,0 6 0,0-7 0</inkml:trace>
  <inkml:trace contextRef="#ctx0" brushRef="#br0" timeOffset="680">522 263 7094,'10'0'906,"-3"2"0,-7 4-828,0 5 1,0 5-1,0 1 1,2 1-316,4-1 1,-4 1 0,6-3-1,-2-1-136,0-3 1,7-1 0,-3 4-628,0-3 1000,5-7 0,-13 12 0,6-7 0</inkml:trace>
  <inkml:trace contextRef="#ctx0" brushRef="#br0" timeOffset="1081">749 263 7697,'10'8'199,"-1"1"0,-5 9-106,2-1 0,6 1 1,-4-1-1,1 1-164,5-1 1,-4-5 0,1-3 0,1 1-29,-2 0 0,5-6 0,-3 1 0,1-1-6,-1 2 1,3-4-1,-3 4 1,4-4 76,1-2 1,1-2 0,-1-2-1,0-4 24,1-1 0,-1-1 1,-1-4-1,-2 3 20,-3-3 1,-5-1 0,4-3 97,-3 1 1,5-1 440,-6 1-405,0 7 0,-6 4-91,0 12 1,-2 4 0,-2 9 0,-2 2-90,2 3 1,2-1-1,2-5 1,0 1-235,0 4 0,0-3 0,0 3 1,0-4 263,0-1 0,8 7 0,2 2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28.696"/>
    </inkml:context>
    <inkml:brush xml:id="br0">
      <inkml:brushProperty name="width" value="0.08571" units="cm"/>
      <inkml:brushProperty name="height" value="0.08571" units="cm"/>
      <inkml:brushProperty name="color" value="#E71224"/>
    </inkml:brush>
  </inkml:definitions>
  <inkml:trace contextRef="#ctx0" brushRef="#br0">1 1 7249,'2'17'43,"4"1"1,-4-1-1,3 1 1,-3-1-34,-2 1 1,6-1-1,0 1 1,-2-1-42,-2 1 1,-2-1-1,2 1 1,2-1-72,1 0 0,1 1 0,-6-1-172,0 1 0,0-7-29,0 1 1,0-6 302,0 6 0,0-9 0,0 5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29.013"/>
    </inkml:context>
    <inkml:brush xml:id="br0">
      <inkml:brushProperty name="width" value="0.08571" units="cm"/>
      <inkml:brushProperty name="height" value="0.08571" units="cm"/>
      <inkml:brushProperty name="color" value="#E71224"/>
    </inkml:brush>
  </inkml:definitions>
  <inkml:trace contextRef="#ctx0" brushRef="#br0">1 1 7633,'17'0'-69,"1"0"0,-1 0 0,1 0 1,-1 0 159,1 0 0,-1 0 0,3 0 0,1 0-55,2 0 0,0 0 1,-3 0-1,1 0 48,2 0 1,1 0 0,-7 0-269,1 0 0,-1 0 0,1 0-326,-1 0 1,-5 0 137,-1 0 0,-7 2 372,2 3 0,-12-3 0,-3 6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34.671"/>
    </inkml:context>
    <inkml:brush xml:id="br0">
      <inkml:brushProperty name="width" value="0.08571" units="cm"/>
      <inkml:brushProperty name="height" value="0.08571" units="cm"/>
      <inkml:brushProperty name="color" value="#E71224"/>
    </inkml:brush>
  </inkml:definitions>
  <inkml:trace contextRef="#ctx0" brushRef="#br0">70 18 6314,'-10'0'-576,"-5"0"576,5 0 0,-7-8 0,-1-2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35.058"/>
    </inkml:context>
    <inkml:brush xml:id="br0">
      <inkml:brushProperty name="width" value="0.08571" units="cm"/>
      <inkml:brushProperty name="height" value="0.08571" units="cm"/>
      <inkml:brushProperty name="color" value="#E71224"/>
    </inkml:brush>
  </inkml:definitions>
  <inkml:trace contextRef="#ctx0" brushRef="#br0">1 0 7446,'2'10'-246,"4"-4"0,-2-4 441,7-2 1,-5 0-65,6 0 0,-7 0 0,7 0-23,2 0 0,-5 1 0,3 3-128,2 2 0,-5 0 0,3-6-225,2 0 0,1 0 1,3 0-1,-1 0-108,0 0 1,1 0 352,-1 0 0,1 0 0,-1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35.566"/>
    </inkml:context>
    <inkml:brush xml:id="br0">
      <inkml:brushProperty name="width" value="0.08571" units="cm"/>
      <inkml:brushProperty name="height" value="0.08571" units="cm"/>
      <inkml:brushProperty name="color" value="#E71224"/>
    </inkml:brush>
  </inkml:definitions>
  <inkml:trace contextRef="#ctx0" brushRef="#br0">18 105 6554,'17'0'477,"1"0"1,-1 0-585,0 0 1,1 0 67,-1 0 0,1 0 1,-2-2 86,2-4 0,-7 2 31,1-7 1,-2 5 49,1-6-50,-3 1-94,-8-7 0,-6 6 0,-1 3 22,-3 1 0,-2 2 0,-5 6 6,-1 0 1,2 0 0,-2 0-1,1 2 80,-1 4 1,1-2-23,0 7 1,1 1-1,4 6 1,5-3 92,-1-3 0,6 3 0,-4-3-37,4 3 0,2 2 0,2-2 0,2-1 6,2-2 1,7-7-1,-1 5-112,4-2 1,1 4 0,0-7-233,1-1 1,-1 0 0,1 0 0,-2 2-356,2-2 0,-1-2 0,1-2 566,-1 0 0,8-8 0,3-2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36.333"/>
    </inkml:context>
    <inkml:brush xml:id="br0">
      <inkml:brushProperty name="width" value="0.08571" units="cm"/>
      <inkml:brushProperty name="height" value="0.08571" units="cm"/>
      <inkml:brushProperty name="color" value="#E71224"/>
    </inkml:brush>
  </inkml:definitions>
  <inkml:trace contextRef="#ctx0" brushRef="#br0">16 71 7866,'-10'0'-155,"4"0"210,12 0 1,-2 2 12,7 4 0,-5 1 0,4 7-2,-2-3 1,0 1 0,-5 6-36,3-1 0,2 1-45,-2-1 0,-4 0-65,4 1 0,1-6-122,-1-1 1,2-7 163,-2 2 1,-4-6-9,3-6 0,-3-4 21,-2-7 1,2-1 0,2 1 0,4 1 28,2 5 0,-4-5 0,5 7 1,3-3-4,1 0 1,3 1 0,-1-5 94,1 5 1,-1-3 0,1 8 81,-1 2 1,1-4 0,-1 3-95,0 1 1,1 2-1,-1 2-43,1 0 0,-7 0 0,1 0-50,2 0 0,1 8 0,3 1 29,-1 1 1,-7 6 0,-2-5-106,-1 5 1,-5 1 0,4 1-49,-4-1 1,-2 1 0,0-1 26,0 0 0,-6-5 1,-1-2 14,-3-2 0,6-1 0,-4-3-71,0 2 213,6 0 1,-5-8 0,7-4-37,0-6 0,0 3 1,0-3-1,2 0 3,3 3 1,3-7 0,6 5 0,-3-5-17,3-1 1,-4 1 0,1 2-1,3 3 8,1-3 1,3 5-1,-1-3 1,1 0 65,-1 3 1,1-5 0,-1 8 15,1 2 1,-1-3 0,1 1 43,-1 2 1,1 2-1,-1 2-61,1 0 1,-7 0 0,-1 2-1,0 2-35,-1 2 0,-3 5 1,4-3-58,-2 2 0,-3 1 1,-5 7-212,0-1 0,0-5 1,0-1-114,0 3 1,0 2 0,0 1 145,0 1 1,0-7 193,0 1 0,8-1 0,2 7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36.964"/>
    </inkml:context>
    <inkml:brush xml:id="br0">
      <inkml:brushProperty name="width" value="0.08571" units="cm"/>
      <inkml:brushProperty name="height" value="0.08571" units="cm"/>
      <inkml:brushProperty name="color" value="#E71224"/>
    </inkml:brush>
  </inkml:definitions>
  <inkml:trace contextRef="#ctx0" brushRef="#br0">333 71 7653,'0'-12'6,"0"0"1,-2 9-1,-2-5-202,-2 0 1,-2 6-1,2-4 165,-5 4 0,1 2 0,-2 0 57,-1 0 0,-3 0 1,-1 0-1,-1 0-23,1 0 0,0 2 1,-1 2-1,1 4 20,-1 2 1,1-5 0,-1 7 0,1 0 7,-1-3 0,7 7 0,1-4 0,0 3-16,1 3 1,5-7 0,-2 1 2,4 1 0,2 3-11,0 1 0,2-7 1,2-2-1,3-2 20,3 0 1,2-1 0,5-5 18,1 0 0,-1 0 1,1 0-1,-1 0-12,1 0 0,-1-5 0,-1-3 0,-3 0 38,-1 0 1,-1-5-1,7 1-74,-1-3 1,-5 3 0,-2 0 0,-1 1-8,1 1 0,-4-6 1,4 5-6,-3-5 1,1 1 0,-4 1 36,2 2 0,0 1 210,-6-7-147,0 9-10,0 1-43,0 23 0,0-3 1,0 11-10,0-3 0,0-3 1,2 1-87,3-1 1,-1-1-1,6-3 1,0-3-62,-1-2 1,3-1-1,6-3-200,-1 2 1,0 0-1,1-6 5,-1 0 0,1 0 1,-1-2 317,1-4 0,-1-3 0,1-9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37.392"/>
    </inkml:context>
    <inkml:brush xml:id="br0">
      <inkml:brushProperty name="width" value="0.08571" units="cm"/>
      <inkml:brushProperty name="height" value="0.08571" units="cm"/>
      <inkml:brushProperty name="color" value="#E71224"/>
    </inkml:brush>
  </inkml:definitions>
  <inkml:trace contextRef="#ctx0" brushRef="#br0">18 36 7866,'0'-18'-14,"0"9"151,0 1 0,0 21-86,0 5 1,0 3 0,0-3 0,0 1 0,0 2 38,0 3 0,0 7 0,-1-2 1,-3 4-3,-2 2 0,0-6 0,6 0 0,0 2 19,0 2 1,0 0-1,0-2 1,0-2 8,0 2 1,0-4-1,0 1 1,0-1-28,0 0 0,0-6 0,0 4 0,0-1-54,0-1 1,0 0 0,0-3 0,2 1-97,4 2 0,-4 1 0,4-7-68,-5 1 0,-1-7 1,2-1-514,4-2 403,-4 5 1,8-11-1332,-4 4 1570,-4-4 0,21-10 0,-4-1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5:37.955"/>
    </inkml:context>
    <inkml:brush xml:id="br0">
      <inkml:brushProperty name="width" value="0.08571" units="cm"/>
      <inkml:brushProperty name="height" value="0.08571" units="cm"/>
      <inkml:brushProperty name="color" value="#E71224"/>
    </inkml:brush>
  </inkml:definitions>
  <inkml:trace contextRef="#ctx0" brushRef="#br0">106 70 7731,'9'2'-843,"-1"2"944,0 2 1,-4-1 99,7-5 0,-5 0 0,4 2 1,0 2-162,-1 2 0,3 0-21,5-6 1,1 0 12,-1 0 0,-1-2 1,-3-2 27,-1-2 1,-8-7-22,2 1 1,-2 2-55,2-1 0,-5 5-88,5-6 1,-10 6-1,-3-3-28,-3 1 0,-2 2 1,-5 6 99,-1 0 0,1 0 0,-1 0 1,1 0 29,0 0 1,-1 2 0,1 2 37,-1 2 0,1 5 0,-1-3 0,3 2 61,3 3 1,-2-3 0,7 2-39,-3 1 1,6 3-1,-4-1 1,3-1 16,-1-2 0,0-1 0,6 7 29,0-1 1,0-5 0,0-1-14,0 3 1,2 0 0,2-1-6,2-1 0,5 0 1,-3 3 11,2-3 0,1 1 0,7-5-33,-1 2 1,1-6 0,-1 1-1,1-3-16,-1-2 0,1 0 1,-1 0-1,0 0-41,1 0 0,-1 0 0,1 0 0,-1 0-265,1 0 1,-7 0-1,1-2 18,2-3 237,-7 3 0,9-14 0,-6 6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26.691"/>
    </inkml:context>
    <inkml:brush xml:id="br0">
      <inkml:brushProperty name="width" value="0.08571" units="cm"/>
      <inkml:brushProperty name="height" value="0.08571" units="cm"/>
      <inkml:brushProperty name="color" value="#E71224"/>
    </inkml:brush>
  </inkml:definitions>
  <inkml:trace contextRef="#ctx0" brushRef="#br0">1 1 8151,'0'11'396,"0"1"-325,0 1 0,0-3 58,0 2-97,0-1 0,0 6 0,0 0 22,0 1 1,0-7-1,2 1 1,3 2 0,-3 1 0,4 3-17,-4-1 0,-2 1 0,0-1-12,0 0 0,0 0 1,0 0-8,0 1 0,0-1 0,0 1 5,0-1 1,0 1 0,0-1-24,0 1 0,0-8 1,0 2-48,0 2 1,0-5-285,0 3-286,8 0 340,-6-3 1,8-1-403,-5-8 0,-3-8 678,4-3 0,4-13 0,0-3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4:22.792"/>
    </inkml:context>
    <inkml:brush xml:id="br0">
      <inkml:brushProperty name="width" value="0.17143" units="cm"/>
      <inkml:brushProperty name="height" value="0.17143" units="cm"/>
      <inkml:brushProperty name="color" value="#CC0066"/>
    </inkml:brush>
  </inkml:definitions>
  <inkml:trace contextRef="#ctx0" brushRef="#br0">18 280 7725,'0'-12'-1125,"0"1"1560,0-1-267,0 2 49,0 3 1211,0 7-1371,-8 7 0,6 3-35,-4 7 0,4 1 0,2-1-13,0 1 1,0-6-1,0-1 17,0 3 0,2 1-7,4 3 0,-2-3 1,6-1-1,0-4-34,-1-3 1,-3 1 0,6-2-10,1 6 1,-3-5 0,0 1 0,-1-2-36,1 0 0,-4 0 0,6-6 26,1 0 0,-3 0 1,1 0 6,3 0 1,-4 0 0,1 0 0,1-2-20,-2-4 1,-1 2 0,-3-8-25,6-1 1,-2-3 24,1-1 1,-5-1-28,6 1 28,-8-1 1,5 7-192,-3-1 189,-4 8 0,8-4 0,-6 10 44,1 4 0,3-4 0,-4 6 0,4-2 17,2-1 1,-5 7-1,7-4 1,0 2 6,-3 3 1,7-5 0,-6 0 0,1-3 0,-1 3 9,-2 2 1,5-6-1,-1 2 1,3-4 42,3-2 1,1 0-50,5 0 0,-5-2 0,4-2 0,-3-4 18,-3-2 0,1-1 1,-3-7 11,-3 1 1,1-1 0,-7 1-12,-2-1 1,-2 1-55,-2-1 0,0 1 0,0-1-98,0 1 1,-6 5 0,-2 1 0,-1-3-217,-5-1 0,4 3-48,-1 0 0,5 8 370,-6-1 0,-7 10 0,-8 5 0</inkml:trace>
  <inkml:trace contextRef="#ctx0" brushRef="#br0" timeOffset="696">961 297 8078,'10'0'-209,"-3"0"0,-5 0 419,4 0 1,-2 0-316,8 0 1,-6 0-45,5 0 1,-5 0 113,6 0 0,-1 0 29,7 0 1,-7-2 0,1-1 5,2-3 0,-5-8 1,3 3 0,-8-5-41,2-1 1,-4 5 17,-2 0 17,0 1 1,-8 1 2,-4 4 1,-3 4 2,-3 2 1,7 2-1,-1 4 8,-2 6 1,1-3 0,-1 3 0,5 1 18,1 3 1,-4-4 0,6-1 0,0 3-3,-1 1 1,5-3 0,-4 0-8,4 1 0,2 3 0,0 1-33,0 1 1,6-7 0,2-1-1,1-2-95,5-4 1,1 3-1,3-1 1,-1-2-86,1-2 1,-1-2 0,1 0-333,-1 0 526,8 0 0,-5 8 0,5 2 0</inkml:trace>
  <inkml:trace contextRef="#ctx0" brushRef="#br0" timeOffset="1367">1729 262 6782,'-17'-9'45,"0"1"7,-1 8 1,1 0-1,-1 0 17,1 0 1,-1 0 0,1 0-15,-1 0 0,7 6 0,-1 0 22,-2-2-97,-1 5 36,5-7 0,-5 14 1,5-5-1,-2 5-9,1 1 0,7-5 0,-2 0-25,4 1 0,2-3 0,2 2 13,4 1 0,2-3 0,5 0 1,-1-3 6,1-3 0,-3 0 0,2 0 0,1 2-16,3-2 1,1-2 0,1-2-43,-1 0 51,-7-8-29,5 6 0,-7-8 25,4 4 0,3-3-133,-5-1 131,0-6 0,3 13-18,-7-9 22,8 0-8,-12-5 0,11 5 11,-7 1-14,0 7 1,-4-10-20,4 8 112,-4-7-88,5 11 0,-7-8-18,0 4 100,0 4 74,0-6 0,-5 22-75,-1 4 1,0-3-99,6-3 1,0-1 0,2 5-65,4-5 1,-2 3-1,7-8-142,3-2 0,-5 4 180,3-3 0,0 1 56,5-6 0,8 8 0,3 2 0</inkml:trace>
  <inkml:trace contextRef="#ctx0" brushRef="#br0" timeOffset="1758">2096 53 8077,'0'-10'-358,"0"2"-540,0 8 1148,-8 0-136,6 0 1,-5 2-62,7 4 0,0-2 0,0 8 1,0 1-1,0 3 0,0 1 1,0 1-1,0-1 1,0 1-18,0-1 0,0 1 1,0-1-1,0 1-79,0-1 0,2 0 0,2 1 1,1-1-111,-1 1 0,-2-6 1,0-1-1,2 3-240,2 1 1,2-3 392,-3 0 0,-1-7 0,8 7 0,0-8 0,5 4 0</inkml:trace>
  <inkml:trace contextRef="#ctx0" brushRef="#br0" timeOffset="2317">2341 1 6911,'-10'0'121,"2"1"-15,8 5 1,0-2-57,0 8 1,0-1 0,0 7 0,0-1-20,0 1 1,6-1 0,0 1-1,-2-1 0,-2 1 0,-2 1 0,0 2 0,2 3-28,3-3 1,-3-2 0,4-1 0,-4-1-58,-2 1 1,0-1 0,0 1-41,0-1 1,0 1-11,0-1 76,0-7 20,0 5-40,0-13 159,0 6-81,0-23-40,8 3 0,0-13-10,3 7 0,3 1 1,-6-1-1,1 3 1,5 1-1,1 3 9,3-3 1,-1 6-1,1 2 75,-1 4 1,-5 2-1,0 0 3,1 0 0,3 0 1,1 0-24,1 0 1,-1 8-1,1 4-14,-1 3-82,-7-5 40,-2 6 1,-3-7 0,1 9 0,0-1-424,2 1 98,-6-1 155,5 1 1,-7-1-377,0 1 558,0-9 0,8 7 0,2-6 0</inkml:trace>
  <inkml:trace contextRef="#ctx0" brushRef="#br0" timeOffset="2707">2900 385 7291,'11'6'-573,"1"-1"552,-8 1 0,5-6-10,-3 0 0,4 0 73,7 0 1,-5 0 0,-2-2-3,-2-4 7,-3 4-9,-5-5-65,0 7 62,0-8-92,0-2 92,0 1 41,0 1 0,-2 2 15,-3 0 0,-5 0-3,-8 6 1,1 2-37,-1 4 1,9-2 0,3 8 0,2-1-16,-2-1 0,4 5 0,-4-3-37,5 4 1,1 1 0,1-1-1,3-3-58,2-1 1,8-6-1,-3 5-23,5 3 0,1-6 1,1-3-1,-1-3-129,1-2 0,-1 0 0,1 0 0,-1 0 210,1 0 0,-1 0 0,1-7 0,-1-3 0</inkml:trace>
  <inkml:trace contextRef="#ctx0" brushRef="#br0" timeOffset="3076">3249 367 8070,'10'0'-440,"-3"0"1,-5 0 0,4 0 454,6 0 1,3 0 0,3 0 62,-1 0 1,-5 0 0,-2 2-29,-3 4-68,7-4 0,-10 8 22,7-5-21,1 5 0,-2 2 0,-3-2 65,1-3-27,-6 7 2,6-4-34,-8-1 0,2 5-39,4-8 58,-4 7-16,5-11 2,-7 14 11,0-14 13,0 5 9,-7 1 0,3-6 1,-8 4 7,-1-4 1,3-8 0,0-2-4,2-1 0,3-3-15,5-5-19,0-1 1,0 1-1,1-1 12,5 1 1,-2-1-49,8 1 49,-8-1-28,11 1 0,-7 5-25,4 1 48,3-1-73,-5 2 0,2-3-313,-1 7 364,-7 0 1,12 0-195,-5 0-11,-3 0 184,7 6 37,-13 0 0,14 0 0,-6 0 0</inkml:trace>
  <inkml:trace contextRef="#ctx0" brushRef="#br0" timeOffset="3722">2376 70 8070,'9'0'-1594,"-1"-2"1689,-8-3 1,0 1 94,0-8-87,8 8 1,-4-4 23,7 8 1,1-5-1,5-1 97,1 2-328,-1 2 195,1 2-37,-1 0 42,1 0-160,-1-8 129,1 6-20,-1-5 0,1 7 41,-1 0-36,1 0 9,7 0-2,-6 0-3,6 0 0,-15 0-81,6 0 0,-7 0 101,9 0-32,-1 0 4,-7 0 20,6 0-251,-15 0-6,15 0-109,-14 0 144,13 0-1,-13 0 119,14 0 33,-14 0-41,6 0 1,-3 1 45,1 5 0,0 4 0,-6 7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7:27.913"/>
    </inkml:context>
    <inkml:brush xml:id="br0">
      <inkml:brushProperty name="width" value="0.08571" units="cm"/>
      <inkml:brushProperty name="height" value="0.08571" units="cm"/>
      <inkml:brushProperty name="color" value="#AB008B"/>
    </inkml:brush>
  </inkml:definitions>
  <inkml:trace contextRef="#ctx0" brushRef="#br0">158 158 5921,'-8'-10'-61,"-2"-6"0,-7 7 0</inkml:trace>
  <inkml:trace contextRef="#ctx0" brushRef="#br0" timeOffset="825">35 123 5968,'-11'0'108,"-1"0"-7,8 8 224,-4-7-29,8 7 50,0-8-66,0 0-196,8 0 0,-4 0-51,8 0 0,-6 0 0,5 0-49,3 0 0,-5 0 0,3 0-20,2 0 1,-5 0 0,3 0-33,2 0 0,-5 0 1,3 0-16,2 0 0,1 0-282,3 0 1,-7 0-147,1 0 511,-8 0 0,3 0 0,-7 0 0</inkml:trace>
  <inkml:trace contextRef="#ctx0" brushRef="#br0" timeOffset="1068">0 297 6152,'8'10'581,"2"-2"0,7-8-279,1 0 0,-1 0-349,1 0 0,-1 0 0,1 0-451,-1 0 0,1 0 498,-1 0 0,1 0 0,-1 0 0</inkml:trace>
  <inkml:trace contextRef="#ctx0" brushRef="#br0" timeOffset="1647">839 123 6801,'-18'0'119,"7"0"0,-1 0-30,-2 0 1,-1 0-73,-3 0 1,3 2 0,1 2 0,5 3-15,1 3 0,-4-4 0,6 6 41,2 1 1,-3 3-1,1 1-14,2 1 0,2-7 1,2 1-38,0 1 1,6-3-1,2 0 1,1 0 10,5-1 0,-4-5 1,1 2-1,3-4-4,1-2 1,3 0 0,-1 0 0,1 0-5,-1 0 0,-5 0 0,0 0 1,1 0 5,3 0 1,1-8 57,1-4 0,-7 3 1,-1-3 31,-2-1 0,-2-3 1,-6-1-58,0-1 1,-2 3 0,-2 1-53,-2 2 0,-8 1 1,3-5-94,-5 5 1,-1 1-1,-1 6-95,1-2 1,-1 0-1,1 6-100,-1 0 1,3 2 304,3 4 0,-3-4 0,5 6 0</inkml:trace>
  <inkml:trace contextRef="#ctx0" brushRef="#br0" timeOffset="1874">1136 158 6818,'9'0'0,"-1"0"0</inkml:trace>
  <inkml:trace contextRef="#ctx0" brushRef="#br0" timeOffset="2493">1415 88 7561,'2'-10'-20,"4"4"1,4-1 0,7 1 68,0 2 1,1 2 0,-1 2-23,1 0 0,-1 0 0,1 0-50,-1 0 0,1 6 1,-3 1-81,-3 3 1,-4-4-1,-8 6 90,0 1 1,0-3 0,0 2-101,0 1 0,-8 1 0,-2-1 0,-1-3 57,-1-2 0,0 3 1,-5-3 69,-1 2 107,1-6-71,7 4 0,4-8-11,12 0 0,4 0 0,7 0 5,1 0 1,-1 0-1,1 0 1,-1 0 53,1 0 0,-1 0 0,1 0-71,-1 0 1,-5 1 10,-1 5 1,-1 4-61,2 7 0,-5-5 16,-7 0 1,-2-3 0,-3 5 30,-7-2 1,2-6-1,-1 3 1,-3-1 20,-1-4 0,-3 4 0,1-3-35,-1-1 0,1 0 0,-1 0 0,1 2-12,-1-2 0,1-2 0,-1-2-140,1 0 1,5 0 0,1 0-589,-3 0 447,6 0 282,1 0 0,7-8 0,0-2 0</inkml:trace>
  <inkml:trace contextRef="#ctx0" brushRef="#br0" timeOffset="3061">2183 1 8049,'-11'0'-273,"-1"0"0,6 0 1,-5 1 287,-3 5 0,4-2 1,-1 6-1,-1 0-7,2-1 0,-5 3 0,5 5 1,-1 1 24,-1-1 1,8 1-1,-4-1 1,2 1-17,1-1 0,-1 6 1,6 1-1,0-3-8,0-2 0,0 5 1,0-1-1,2-2-8,4-1 1,3-3-1,9-1 9,-1-5 1,1 3-1,-1-8 1,1-2 30,-1-2 0,1-2 0,-1 0 1,0 0 15,1 0 1,-1 0-1,1 0 55,-1 0 0,-7-8 0,-4-4 112,-4-3 1,-2 3 0,0 0-195,0-1 0,-10 5 0,-5 0 1,-7 3-176,1-1 1,-6 0-1,-2 6 1,-6 2-1352,-6 4 1496,4-4 0,-13 13 0,5-5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27.357"/>
    </inkml:context>
    <inkml:brush xml:id="br0">
      <inkml:brushProperty name="width" value="0.08571" units="cm"/>
      <inkml:brushProperty name="height" value="0.08571" units="cm"/>
      <inkml:brushProperty name="color" value="#E71224"/>
    </inkml:brush>
  </inkml:definitions>
  <inkml:trace contextRef="#ctx0" brushRef="#br0">0 87 7053,'10'-8'-636,"4"4"872,-9-7 0,9 7-55,-2-1 1,-3-3-107,4 2 1,-1 0 0,3 4 0,-1-2 15,-3-1 0,-5-1 1,6 4-40,1-4 1,3 4 0,1-4-17,2 4 0,-8 2 0,1 0 1,2 0 32,1 0 0,-3 0 0,0 0-88,1 0 1,3 0-21,1 0 0,-4 2 1,-4 4-29,-1 6 0,4-3 0,-6 3-23,-2 2 1,3-5 0,-1 2 36,-2 3 0,-2-5 0,-2 3 27,0 1 1,0-3 0,0 2 49,0 1 1,-8-3-27,-3 2 1,-5-3 0,-1 5 0,-2-4-13,2-3 0,-1 0 1,1-3-1,1 4-1,5 2 1,-5-7 0,4 3 30,-3-4 0,-4 4-1,2 0 0,-1 0 0,3-4 36,3 3 1,-3-3-11,3 4 0,2-4 5,-1-2-435,7 0-296,-4 0 685,8-8 0,0-1 0,0-9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28.646"/>
    </inkml:context>
    <inkml:brush xml:id="br0">
      <inkml:brushProperty name="width" value="0.08571" units="cm"/>
      <inkml:brushProperty name="height" value="0.08571" units="cm"/>
      <inkml:brushProperty name="color" value="#E71224"/>
    </inkml:brush>
  </inkml:definitions>
  <inkml:trace contextRef="#ctx0" brushRef="#br0">576 0 6775,'-12'2'59,"0"2"-44,-1 2 1,3 6 0,-1-6 0,-3-1-11,-2 3 1,5-4-1,-1 8 1,-1-1 9,-3-1 1,-1 6 0,-1-5-14,1 5 0,-1 1 1,1 1-1,1-1-5,5 1 0,-5-1 1,4 0-1,0 1 11,0-1 1,-3 1 0,5-1 0,-2 1 2,1-1 1,5 1 0,-6-1 0,1 1-9,1-1 1,-4 6-1,6 1 1,1-3 14,-1-2 1,-4 5 0,5-1 0,-1-2-6,0-1 0,-4 3 1,5 0-1,-1-1 25,0-3 1,0-1 0,4-2 0,-1 3-19,1 5 1,-4-5 0,0 4 0,0-3-2,1-3 1,1 1-1,6-1 1,-2 1 2,-4-1 0,4 1 0,-4-1 0,4 1 3,2-1 1,0 0 0,0 1-1,0-1 3,0 1 0,0-1 1,0 1-1,0-1 5,0 1 1,6-7-1,0 1 1,0 0-8,2-3 1,-4 7 0,7-6 0,1 1-4,-2 1 0,5-2 0,-3 3 8,3-1 1,-3-3-1,-2 5 1,-1-4 6,1-2 1,-4 3 0,5-5 0,1 0 28,-2 2 0,5-5 1,-3 7-7,3-2 1,-3 0 0,0-4-14,1 1 0,-3 1 0,0-4 1,-2 2 63,2 2 1,-4 0 125,6-6-21,-1 0-129,7 0 1,-7 0-210,1 0-204,-8 0-685,4 0 1010,-8 0 0,0-8 0,0-2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30.732"/>
    </inkml:context>
    <inkml:brush xml:id="br0">
      <inkml:brushProperty name="width" value="0.08571" units="cm"/>
      <inkml:brushProperty name="height" value="0.08571" units="cm"/>
      <inkml:brushProperty name="color" value="#E71224"/>
    </inkml:brush>
  </inkml:definitions>
  <inkml:trace contextRef="#ctx0" brushRef="#br0">0 35 7844,'0'-17'-554,"2"7"407,4 4 0,-2 4 228,8 2 1,-6 0-65,5 0 0,-1 2 0,2 4-14,-7 6 0,-1-3 1,0 3 4,2 2 1,0 1 0,-6 3-43,0-1 0,0 0-5,0 1 1,0-6-21,0-1 28,0-7-134,0 4 33,0-8 0,0-8 52,0-4 0,0-3 68,0-3 1,0 1 37,0 0 0,6-1 10,-1 1 1,7 5 0,-4 2 27,2 3 0,-5 1 0,7 4 7,2-4 1,-5 4-18,3-4 1,0 4 0,5 2 39,1 0 1,-1 0 0,0 0-59,1 0 1,-6 0 0,-3 2 0,1 2-2,0 2 0,-1 2 0,5-4-11,-2 1 1,-3 9 0,5-4-30,-2-1 1,-9 7-71,3-4 0,-4 3 0,-2 2 46,0 1 1,0-6 0,0-1-41,0 3 1,0-4 33,0 1 1,-2-7 151,-4 2-124,4-4 0,-5-4-38,7-4 0,0-4 1,0-7 21,0-1 1,0 7 0,2-1 7,3-1 1,-1-3 18,8-1 1,-6 1 0,4 2-1,-1 5-11,1 1 1,-4 0-1,5 4 29,3-1 0,-4-7 0,1 6-5,3 2 0,-4 2 0,1 2 105,3 0 0,1 0 1,3 0-49,-1 0 0,-5 0 1,0 0-2,1 0 0,3 0 1,1 0-49,1 0 0,-3 2 0,-3 4 0,-4 4-24,-1-1 1,-5 7-1,4-4 20,-4 3 0,-2-3 0,0-1-258,0 3 0,0 1 0,0 3 50,0-1 1,0 1 186,0-1 0,8 1 0,1-1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31.349"/>
    </inkml:context>
    <inkml:brush xml:id="br0">
      <inkml:brushProperty name="width" value="0.08571" units="cm"/>
      <inkml:brushProperty name="height" value="0.08571" units="cm"/>
      <inkml:brushProperty name="color" value="#E71224"/>
    </inkml:brush>
  </inkml:definitions>
  <inkml:trace contextRef="#ctx0" brushRef="#br0">280 18 7036,'-8'-10'-439,"-2"3"521,-7 7 1,5 0 0,1 0-73,-3 0 1,-1 0 0,-3 0 53,1 0 1,-1 2-1,1 2-51,-1 1 1,1 7-1,1-4 1,3 1 29,1 5 0,0 2 0,-3 1-17,3 0 0,4 1 0,8-1 21,0 1 1,0-1-3,0 1 0,2-3 0,4-1-13,6-2 0,3-9 0,3 3-5,-1-4 1,1-2 0,-1 0 0,1 0-47,-1 0 0,-5 0 0,-1 0 0,3-2-1,2-4 1,-5-1-1,-1-7 1,0 4-18,-1 3 0,1-7 0,2 2 22,-6-3 1,1-3 0,-1 1-2,-2-1 1,-2 7-1,-2-1 5,0-1-41,0 5 1,-2 0 31,-4 8 1,4 2 79,-4 4 1,4 4-11,2 7 1,6 0 0,2-1-29,2-4 1,1 1-1,7-5-68,-1 2 1,-5-6 0,0 1 0,-1-1-1,-1 2 1,5-4 0,-3 4-1,4-4 46,1-2 0,1-8 0,-1-2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31.749"/>
    </inkml:context>
    <inkml:brush xml:id="br0">
      <inkml:brushProperty name="width" value="0.08571" units="cm"/>
      <inkml:brushProperty name="height" value="0.08571" units="cm"/>
      <inkml:brushProperty name="color" value="#E71224"/>
    </inkml:brush>
  </inkml:definitions>
  <inkml:trace contextRef="#ctx0" brushRef="#br0">0 0 7502,'10'0'-290,"-2"2"334,-8 4 0,0-2 0,0 8 0,0 1 93,0 3 0,6 1 0,0 1 0,-3-1-41,-1 1 1,-2 5-1,0 0 1,0 0-3,0 3 0,0-5 0,0 6 0,0-2-37,0-3 1,0 3-1,0-2 1,2-1-34,4-3 1,-4 4 0,4 1 0,-2-3-25,2-2 1,-4-1-1,3-1 1,-3 1-64,-2-1 0,6 1 1,0-1-246,-2 1 1,-2-1-394,-2 0 0,0 1 701,0-1 0,7 1 0,3-1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32.316"/>
    </inkml:context>
    <inkml:brush xml:id="br0">
      <inkml:brushProperty name="width" value="0.08571" units="cm"/>
      <inkml:brushProperty name="height" value="0.08571" units="cm"/>
      <inkml:brushProperty name="color" value="#E71224"/>
    </inkml:brush>
  </inkml:definitions>
  <inkml:trace contextRef="#ctx0" brushRef="#br0">35 106 7941,'18'0'-519,"-7"0"0,1 0 548,1 0 0,-3 0-31,2 0 0,-1 0 144,7 0 0,-7 0-107,0 0 1,-1-2 0,4-2 28,-3-2 0,-7-2 0,4 4-45,0-2 1,-6-7-47,3 1 0,-3 3 8,-2-3 1,0 6 8,0-6 0,-2 9-3,-3-3 1,1 4 0,-8 2-23,-2 0 0,5 0 0,-3 0 39,-2 0 0,5 0 0,-2 0 21,-2 0 1,-3 6 0,0 1 0,3 1 7,1 0 1,3 5 0,-5-3 0,4 2-10,3-1 0,-1-1 1,4 4-1,-2-3 64,2 3 1,2 1-1,2 3-20,0-1 1,0-5 0,0 0 60,0 1 0,2-3 0,2 2-35,2 1 1,7-5-1,-3 0 1,2-2 15,-1-1 0,-5 1 1,6-6-1,1 0-75,3 0 1,-4 0 0,-1 0-268,2 0 0,2 0 0,3 0-244,-1 0 1,1-2 0,-1-2 475,1-1 0,-1-17 0,1 3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33.162"/>
    </inkml:context>
    <inkml:brush xml:id="br0">
      <inkml:brushProperty name="width" value="0.08571" units="cm"/>
      <inkml:brushProperty name="height" value="0.08571" units="cm"/>
      <inkml:brushProperty name="color" value="#E71224"/>
    </inkml:brush>
  </inkml:definitions>
  <inkml:trace contextRef="#ctx0" brushRef="#br0">595 0 7932,'-10'8'-447,"2"-6"1,6 8 0,-2-4 510,-1 5 1,-7-1 0,6 2-1,0 1-33,-1 3 0,5 1 0,-6 1 13,0-1 1,6 1-1,-4 1 1,2 2-1,1 5 29,-3 1 1,-6-4 0,6 6 0,0 0-17,-1-2 1,5 6 0,-6-4 0,2 4-11,0 2 0,-5 2 1,3 2-1,0 2-2,0-2 0,-5 3 1,3 1-1,-1 0 12,-1-1 0,0 11 1,-3-5-1,1 1 31,2 1 1,3-5 0,-5 0 0,3-3-63,-3-3 0,0-2 0,1-2 0,1 0 53,-1 0 1,3-2 0,-2-2-32,-1-2 1,3-6 0,0 4 0,1 0 0,-1-1-1,-4-1 0,5 4 0,-1-6 0,0 1-59,0 1 1,7-6 0,-5 4 0,2-3-18,0-3 1,-2 1 0,5-1-21,-3 1 1,-6-1 0,6 1 31,2-1 1,0-1 0,1-3-11,-3-1 38,0-8-189,6 11 37,0-13 33,0 6 1,0-10-292,0-4 0,2-2 0,2-5 398,2 1 0,7 1 0,-3-7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35.416"/>
    </inkml:context>
    <inkml:brush xml:id="br0">
      <inkml:brushProperty name="width" value="0.08571" units="cm"/>
      <inkml:brushProperty name="height" value="0.08571" units="cm"/>
      <inkml:brushProperty name="color" value="#E71224"/>
    </inkml:brush>
  </inkml:definitions>
  <inkml:trace contextRef="#ctx0" brushRef="#br0">0 0 7322,'12'2'151,"0"4"0,-3-2 0,5 6 0,-2-1-118,1 1 1,-3-4 0,1 4 0,1-1-47,-2 1 1,5-4 0,-3 3-53,3-1 1,-3 0 0,0-4-596,1 2 0,3 5 660,1-5 0,1 0 0,-1-6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35.799"/>
    </inkml:context>
    <inkml:brush xml:id="br0">
      <inkml:brushProperty name="width" value="0.08571" units="cm"/>
      <inkml:brushProperty name="height" value="0.08571" units="cm"/>
      <inkml:brushProperty name="color" value="#E71224"/>
    </inkml:brush>
  </inkml:definitions>
  <inkml:trace contextRef="#ctx0" brushRef="#br0">315 0 7134,'0'10'-223,"-6"0"1,-1-6 346,-3 2 0,-2 7 0,-5-3-50,-1 0 1,1 5 0,-1-3 14,1 3 1,0 1 0,-1-3 0,1-1-19,-1 2 0,6 7 0,1 2 0,-3-1-42,-1-3 1,-1-2 0,3 1 0,3-1-40,2 1 0,0-1 0,5 1 0,-3-1 71,2 1 1,2-1-40,2 1 0,0-1-184,0 1 1,2-7-395,4 1 1,3-8 555,9 2 0,7-12 0,2-4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36.358"/>
    </inkml:context>
    <inkml:brush xml:id="br0">
      <inkml:brushProperty name="width" value="0.08571" units="cm"/>
      <inkml:brushProperty name="height" value="0.08571" units="cm"/>
      <inkml:brushProperty name="color" value="#E71224"/>
    </inkml:brush>
  </inkml:definitions>
  <inkml:trace contextRef="#ctx0" brushRef="#br0">88 71 7688,'18'0'-143,"-1"0"0,1 0 260,-1 0 1,1 0-107,-1 0 0,1 0 2,-1 0 0,-7-2 24,-5-4 0,-3 2 0,-2-8-106,0 1 51,0-7 0,-7 8 1,-5 5 4,-3 3 0,3 2 1,0 0-1,-1 0 43,-3 0 0,-1 5 0,-1 1 0,3 0-15,3 2 0,-4 0 0,5 5 0,-3-1 24,3 1 0,-3-3 0,6 2 1,1 1 39,-1 3 1,2 1 0,6 1-8,0-1 0,0-5 0,0 0-25,0 1 1,6 3-1,2-1-32,1-3 1,1-2 0,4-7 0,-3 3-30,3-2 1,1-2 0,3-2 0,-1 0-197,1 0 0,-1 0 1,1 0-1,-1 0-300,1 0 1,1-2 509,4-4 0,-3-3 0,5-9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7:35.714"/>
    </inkml:context>
    <inkml:brush xml:id="br0">
      <inkml:brushProperty name="width" value="0.08571" units="cm"/>
      <inkml:brushProperty name="height" value="0.08571" units="cm"/>
      <inkml:brushProperty name="color" value="#AB008B"/>
    </inkml:brush>
  </inkml:definitions>
  <inkml:trace contextRef="#ctx0" brushRef="#br0">157 35 8137,'10'0'-393,"-4"0"0,-12 0 343,-5 0 1,1 2 0,-2 2 121,-1 2 1,-3 8 0,-1-5-12,-1 1 0,6 6 0,3-5 0,-1 3-26,0-3 1,5 5 0,-5-4-36,2 3 1,2 3 0,6-1-18,0 1 1,2-1 0,4-1 12,6-5 0,3-1 0,3-6 1,-1 2-28,1-3 0,1-1 1,2-2-1,3 0 2,-3 0 0,-2 0 0,1 0 0,1-2 61,2-3 0,1 1 0,-7-8-24,1-1 0,-3-3 0,-3-1 135,-6-1 0,-4 1 0,-2-1-116,0 1 1,-2-1 0,-2 1 0,-4 1-64,-2 5 1,-1 1 0,-7 6 0,1-2-141,-1 2 0,1 2 0,-1 2 0,1 0-57,-1 0 1,1 6 0,-1 2 35,1 2 0,5-1 197,1 3 0,7 4 0,-4-7 0</inkml:trace>
  <inkml:trace contextRef="#ctx0" brushRef="#br0" timeOffset="238">577 158 7519,'17'0'0,"1"0"0</inkml:trace>
  <inkml:trace contextRef="#ctx0" brushRef="#br0" timeOffset="934">926 88 7931,'-10'8'-812,"0"-6"1,5 3 840,-7-3 0,2-2 94,-1 0 0,7-2-58,-2-3 0,4 1-25,2-8 1,2 6 40,4-5 1,3 7-10,9-2 0,-1 4-26,1 2 0,-1 0-44,1 0 0,-1 0-17,1 0 1,-3 2-1,-1 2 1,-4 3 9,-3 3 0,5-4 1,-6 6-12,-2 1 0,-2-3 1,-4 2 9,-4 1 0,2-3 1,-8 1 34,-1 3 0,3-4 1,-2-1 7,-1-1 1,-3 4-1,-1-4-18,-1 1 1,7-5-1,1 4 10,2 0 1,-3-4 0,3 5-12,-2-1-51,6-2 25,-4 2 1,8-4 24,0 7 0,2-7 68,4 2 1,4-4 0,7-2 57,1 0 1,-6 0 0,-1 0-39,3 0 1,1 0 0,3 0 0,-1 0-3,1 0 1,-1 0 0,1 0-70,-1 0 0,-5 0 1,-1 0-245,3 0 0,-4 0-843,1 0 12,-7 0 1041,12 0 0,-14 0 0,5 0 0</inkml:trace>
  <inkml:trace contextRef="#ctx0" brushRef="#br0" timeOffset="1788">1572 105 7899,'10'0'-786,"-1"-2"988,-3-3 1,-4 1-101,4-8 1,-4 6 2,-2-5 1,0 5-104,0-6 1,-2 2 0,-2-3-25,-2 1 1,-7 8-1,1-2 59,-3 4 0,-3 2 1,1 0-101,-1 0 1,1 0-1,-1 0 1,1 0-38,-1 0 0,1 0 0,-1 2 0,1 2 21,-1 2 1,7 2 0,-1-2 44,-1 5 1,5-1 0,2 2 26,4 1 1,2-3 0,0 2 24,0 1 1,0-3 0,2 0 29,4-3 0,-2 5 8,7-6 0,1 5 0,5-5 4,1-2 0,-6-2 0,-1-2 1,3 0-23,1 0 1,-3 0-1,0-2 1,1-2 22,3-2 0,-5 1 0,-1 3 0,0-2-20,-1-2 0,-3-2 21,6 2-83,0-3 29,-3-9-21,-1 9 0,-8-1-6,0 4 48,0 4 9,0-6 1,0 16 40,0 4 0,0-3 0,0 3-74,0 2 0,0 1 1,0 3-14,0-1 1,0 1 0,0-1 0,0 1-8,0-1 0,0 0 1,0 1-1,0-1 7,0 1 0,0-1 0,0 1 49,0-1 1,0 1 0,0-1 0,0 1 21,0-1 0,0-5 0,-2-1-24,-4 3 1,4 1-44,-3 3 1,1-3 0,0-1-193,-2-2-114,0-8 1,4 9 309,-4-7 0,-3 0 0,-9-6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37.128"/>
    </inkml:context>
    <inkml:brush xml:id="br0">
      <inkml:brushProperty name="width" value="0.08571" units="cm"/>
      <inkml:brushProperty name="height" value="0.08571" units="cm"/>
      <inkml:brushProperty name="color" value="#E71224"/>
    </inkml:brush>
  </inkml:definitions>
  <inkml:trace contextRef="#ctx0" brushRef="#br0">315 18 6527,'-10'-2'-60,"2"-2"1,0-2 346,-3 2 1,1 2-220,-2 2 0,1 0 0,-7 0-37,1 0 0,5 0 0,0 0 7,-1 0 0,-3 6-181,-1 0 184,-1 8-20,1-5 1,0 3-151,-1 0 157,1-1-11,-1-1-93,8 6 82,-5-15 2,13 15-2,-6-6-7,8 7 20,0-7 0,0 0 3,0-5 1,0-1 22,0 8 0,2-8 0,4 2 45,6-4 1,3-2 0,3 0 29,-1 0-91,-7 0 13,5 0 93,-5 0-102,7 0 15,1 0 7,-8 0-14,5 0 6,-5 0 5,0 0-58,5 0 49,-5 0 7,7 0-6,-7 0-174,5 0 177,-5 0-24,0 0-142,5 0 142,-13 7 5,14-5-19,-14 6-169,6-8 164,-1 8 8,-5-6-20,14 5 16,-14-7-29,5 8 9,-7-6 0,0 8 0,0-4-1,0 5 0,0-1 8,0 2 1,-1-8-1,-3 3 1,-4-1-5,-2 0 0,0 2 1,-3-4-1,1 1-1,-1-1 1,-1 0 0,1 0 0,1 2 4,-2-2 0,-1 0 1,-3 0-2,1 1 0,-6 1 0,-1-6-4,3 0 0,2 6-12,1 0 1,1 0 57,-1-6 191,1 0-239,7 0 0,2-2-453,8-4 12,0 4 0,2-6 121,4 8 1,-2 0 331,7 0 0,1 0 0,6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37.588"/>
    </inkml:context>
    <inkml:brush xml:id="br0">
      <inkml:brushProperty name="width" value="0.08571" units="cm"/>
      <inkml:brushProperty name="height" value="0.08571" units="cm"/>
      <inkml:brushProperty name="color" value="#E71224"/>
    </inkml:brush>
  </inkml:definitions>
  <inkml:trace contextRef="#ctx0" brushRef="#br0">158 1 7170,'11'0'261,"1"0"0,-6 5-281,5 1 0,-5 8 78,6-3 0,-8-1 0,2 2-110,-5 1 0,-1-3 0,0 2 54,0 1 1,-1 1 0,-3 0 0,-4-4-8,-2-2 0,4 4 0,-5-5-79,-3 3 0,-1 0 1,-3 3-76,1-1 1,-1-8 0,3 4 0,1-3-596,2 1 754,1 0 0,-14-6 0,-3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38.740"/>
    </inkml:context>
    <inkml:brush xml:id="br0">
      <inkml:brushProperty name="width" value="0.08571" units="cm"/>
      <inkml:brushProperty name="height" value="0.08571" units="cm"/>
      <inkml:brushProperty name="color" value="#E71224"/>
    </inkml:brush>
  </inkml:definitions>
  <inkml:trace contextRef="#ctx0" brushRef="#br0">0 1 7860,'12'0'79,"-1"0"-28,3 0-80,2 0 0,-5 2 0,1 2-72,1 1 0,3 9-59,1-2 0,-5 1 0,0 1 1,1-3-337,3 3 0,-1-4 496,-3 1 0,3-7 0,-5 4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39.065"/>
    </inkml:context>
    <inkml:brush xml:id="br0">
      <inkml:brushProperty name="width" value="0.08571" units="cm"/>
      <inkml:brushProperty name="height" value="0.08571" units="cm"/>
      <inkml:brushProperty name="color" value="#E71224"/>
    </inkml:brush>
  </inkml:definitions>
  <inkml:trace contextRef="#ctx0" brushRef="#br0">245 0 7381,'-6'12'79,"1"0"0,-3-7 1,2 7-1,-4 2 4,1 1 1,-5-3 0,6-1-52,-1 3 0,-1 2 0,-4 1 1,3 1-1,-1-1-12,2 0 0,-5 1 1,5-1-1,-2 1-5,1-1 1,-1 1 0,-3-1-77,3 1 0,2-7 0,6 1-314,-1 2 0,-1-5-142,6 3 517,0 0 0,15-3 0,5-1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39.563"/>
    </inkml:context>
    <inkml:brush xml:id="br0">
      <inkml:brushProperty name="width" value="0.08571" units="cm"/>
      <inkml:brushProperty name="height" value="0.08571" units="cm"/>
      <inkml:brushProperty name="color" value="#E71224"/>
    </inkml:brush>
  </inkml:definitions>
  <inkml:trace contextRef="#ctx0" brushRef="#br0">105 158 6654,'18'0'-451,"-1"0"570,1 0 0,-1 0 15,0 0 0,-5-6-60,0 0 1,-8-7-23,1 1 1,-3 2 0,-2-1-15,0-3 0,0 4 0,0-1 7,0-3 1,-2 6 0,-1 1 114,-3-1 0,-8 4-23,3-8 1,-5 9-102,-1-3 1,-1 4 0,1 4-4,-1 4 0,1 3 1,-1 7-1,3-3 3,3-1 0,-3 0 0,5 5-9,0 1 1,2-7 0,8 1 9,0 1 1,0 3 0,0 1-70,0 1 0,6-7 1,2-1-1,2 0-164,3 0 0,3-7 1,1 5-1,3-2-57,3 0 1,-2 0 0,8-6 252,2 0 0,-5 0 0,-1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40.273"/>
    </inkml:context>
    <inkml:brush xml:id="br0">
      <inkml:brushProperty name="width" value="0.08571" units="cm"/>
      <inkml:brushProperty name="height" value="0.08571" units="cm"/>
      <inkml:brushProperty name="color" value="#E71224"/>
    </inkml:brush>
  </inkml:definitions>
  <inkml:trace contextRef="#ctx0" brushRef="#br0">314 18 7645,'-2'-10'-583,"-3"4"1,-5 4 571,-7 2 1,5 0-1,0 0 24,-1 0 1,-1 2 0,0 2 0,3 2 32,-3-2 1,-1 4 0,-3-2-1,1-1-10,-1 3 0,3-4 0,1 6 0,3-1-3,-3 1 0,-2-4 1,-1 6-21,0 1 1,7-3 134,4 1-71,4 1 1,8 0 0,2-3 0,1-1 18,5-4 0,1-2 0,3-2 0,-1 0-25,1 0 0,-1-2 0,1-2 0,-1-2 12,1 3 0,-1 1 0,1 2-42,-1 0 0,1 0 1,-1 0-1,1 0 26,-1 0 1,-5 0 0,-1 0-121,3 0 0,-4 0 0,1 0 0,3 0 46,1 0 1,-5 2 0,-2 1-51,0 3 0,-7 8 0,5-3-101,-4 5 0,-2-4 0,0-1 127,0 3 1,0 1 0,-2 1 19,-4-4 0,3 1 1,-9-5 35,-2 2 1,-1-7-1,-3 5-5,1 0 0,-1-6 0,1 4 0,0-4-18,-1-2 0,1 0 0,-1 0 0,1 0-2,-1 0 1,7 0-1,-1 0 1,-2 0 7,-1 0 1,-3 0 0,1-2 1,-1-4 0,7 4 0,1-6-67,2 0 0,1 7-561,1-5 321,4-4 1,-4 8-1,12-4-256,5 4 553,5 2 0,1 0 0,1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40.559"/>
    </inkml:context>
    <inkml:brush xml:id="br0">
      <inkml:brushProperty name="width" value="0.08571" units="cm"/>
      <inkml:brushProperty name="height" value="0.08571" units="cm"/>
      <inkml:brushProperty name="color" value="#E71224"/>
    </inkml:brush>
  </inkml:definitions>
  <inkml:trace contextRef="#ctx0" brushRef="#br0">157 1 7039,'10'7'240,"-4"5"1,-4-2-1,-2 1-204,0 3 0,-2 1 0,-2 3 0,-4-3-52,-2-3 1,5 5-1,-7-6-167,-2 5 0,1-5 0,-1 1 0,3 0-140,-3-3 1,-2 5 322,-1-8 0,0 7 0,-1-3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41.333"/>
    </inkml:context>
    <inkml:brush xml:id="br0">
      <inkml:brushProperty name="width" value="0.08571" units="cm"/>
      <inkml:brushProperty name="height" value="0.08571" units="cm"/>
      <inkml:brushProperty name="color" value="#E71224"/>
    </inkml:brush>
  </inkml:definitions>
  <inkml:trace contextRef="#ctx0" brushRef="#br0">53 18 7120,'0'-9'275,"0"1"1,0 10-1,0 4-248,0 5 1,0-1-1,0 2 1,0 1-107,0 3 1,0 1-1,-2-1 1,-2-2-138,-2-2 1,1 0-1,5 5 53,0 1 0,0-7 0,-2-1 163,-4-2 0,-4-3 0,-7-5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41.781"/>
    </inkml:context>
    <inkml:brush xml:id="br0">
      <inkml:brushProperty name="width" value="0.08571" units="cm"/>
      <inkml:brushProperty name="height" value="0.08571" units="cm"/>
      <inkml:brushProperty name="color" value="#E71224"/>
    </inkml:brush>
  </inkml:definitions>
  <inkml:trace contextRef="#ctx0" brushRef="#br0">0 87 7899,'8'-9'-120,"4"3"0,3 4 0,3 2 171,-1 0 0,1 0 1,-1 2-1,1 2 54,-1 2 1,0 7-1,1-1 1,-1 1-129,1-1 0,-1 4 1,1-5-1,-1 5 33,1 1 1,-1-1-1,1-3 1,-1-1 25,1 2 0,-1-5 0,1 3 0,-1 0-30,0-3 0,1 1 1,-1-6-1,1 2-17,-1-2 1,1-3-1,-1-1 1,1 0 41,-1 0 1,-5 0-1,-1 0 23,3 0 0,-4 0 0,-1-1 11,-1-5 0,4 2 0,-6-8-36,-2-1 0,-3-3 1,-1-1-1,0-1-19,0 1 1,0-1 0,0 1 0,0-1 5,0 1 0,0-1 0,0 1 0,0-1-7,0 1 1,-5 5-1,-1 1 2,2-3 0,2 4-256,2-1 1,-2 7-796,-4-2 489,4 4 0,-5 4 551,7 4 0,0 4 0,0 7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42.410"/>
    </inkml:context>
    <inkml:brush xml:id="br0">
      <inkml:brushProperty name="width" value="0.08571" units="cm"/>
      <inkml:brushProperty name="height" value="0.08571" units="cm"/>
      <inkml:brushProperty name="color" value="#E71224"/>
    </inkml:brush>
  </inkml:definitions>
  <inkml:trace contextRef="#ctx0" brushRef="#br0">262 35 6124,'-8'-10'305,"6"3"0,-13 7-240,3 0 0,3 0 0,-3 0 2,-2 0 0,-1 0 1,-3 0-26,1 0 0,5 0 0,1 2 0,-3 1-6,-2 3 1,5 2-1,-1-4 1,1 4-24,1 1 1,-4-3 0,8 6 2,3 1 0,-5 3-11,2 1 0,0-5 0,6 0 0,0 1 53,0 3 1,0-5-1,2 1-26,4 2 1,4-1-1,5 1 1,-1-4-28,-3-3 0,1 5 1,5-6-1,1 0-11,-1 1 0,1-5 0,-1 4 1,1-4 16,-1-2 0,7 0 0,-1 0 1,-2 0 21,-1 0 0,-3 0 1,0 0-1,1 0-12,-1 0 0,1-2 0,-1-2 0,1-3 24,-1-3 1,-5 4-1,-2-6 1,-1 1-38,1 1 0,-6-6 1,2 5-1,-2-3-12,1 3 1,-3-5-1,4 4 1,-4-3-3,-2-3 1,-2 7 0,-2-1 13,-2-1 0,-5-3 1,3 1-35,-2 3 0,-1-2 0,-7 8 0,1 3 7,-1 1 1,-1-4-161,-4 0 0,-3 0 0,-3 6-67,6 0 1,4 2-1,1 2 1,3 4-136,3 1 1,-4-3 380,5 6 0,-5 0 0,-1 5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7:35.002"/>
    </inkml:context>
    <inkml:brush xml:id="br0">
      <inkml:brushProperty name="width" value="0.08571" units="cm"/>
      <inkml:brushProperty name="height" value="0.08571" units="cm"/>
      <inkml:brushProperty name="color" value="#AB008B"/>
    </inkml:brush>
  </inkml:definitions>
  <inkml:trace contextRef="#ctx0" brushRef="#br0">53 18 7707,'-17'0'-1199,"1"-2"1353,5-3 335,3 3 183,8-6-291,0 8-540,0 0 1,8 0-219,3 0 0,5 0-22,1 0 1,1 0 398,-1 0 0,1 8 0,-1 1 0</inkml:trace>
  <inkml:trace contextRef="#ctx0" brushRef="#br0" timeOffset="195">18 141 8137,'2'9'-1348,"4"-3"1470,-4-4 1,8-2 0,-5 0-171,7 0 1,-2 0-1,1 0-220,3 0 0,2 0 0,1 0 268,0 0 0,1 8 0,-1 1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42.704"/>
    </inkml:context>
    <inkml:brush xml:id="br0">
      <inkml:brushProperty name="width" value="0.08571" units="cm"/>
      <inkml:brushProperty name="height" value="0.08571" units="cm"/>
      <inkml:brushProperty name="color" value="#E71224"/>
    </inkml:brush>
  </inkml:definitions>
  <inkml:trace contextRef="#ctx0" brushRef="#br0">87 1 7955,'17'0'-79,"-7"2"-19,-4 4 0,-4-2 0,-2 7 34,0 3 0,-2-1 0,-2 1 0,-4-2-170,-2 1 0,5-3 1,-7 1-322,-2 3 555,0 2 0,-11-7 0,-3-1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43.242"/>
    </inkml:context>
    <inkml:brush xml:id="br0">
      <inkml:brushProperty name="width" value="0.08571" units="cm"/>
      <inkml:brushProperty name="height" value="0.08571" units="cm"/>
      <inkml:brushProperty name="color" value="#E71224"/>
    </inkml:brush>
  </inkml:definitions>
  <inkml:trace contextRef="#ctx0" brushRef="#br0">36 1 7902,'10'0'231,"-3"0"0,-7 8-282,0 3 0,0 5 0,0 1 0,0 1 19,0-1 1,-2 1-1,-2-1-129,-1 0 1,-1-5-1,6 0-271,0 1 1,0-3-197,0 2 628,-8-1 0,-2-1 0,-7-2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43.626"/>
    </inkml:context>
    <inkml:brush xml:id="br0">
      <inkml:brushProperty name="width" value="0.08571" units="cm"/>
      <inkml:brushProperty name="height" value="0.08571" units="cm"/>
      <inkml:brushProperty name="color" value="#E71224"/>
    </inkml:brush>
  </inkml:definitions>
  <inkml:trace contextRef="#ctx0" brushRef="#br0">1 98 7705,'12'-6'0,"-1"0"-145,3 2 1,-4 2 0,1 2 247,3 0 1,-5 0 0,3 2-1,2 2-51,1 2 1,3 8 0,-1-3-1,1 3-7,-1-3 0,6 5 0,1-4 0,-3 3 22,-2 3 0,1-1 1,1 0-14,2 1 0,1-6 0,-7-3 1,1-1 42,-1-4 0,1-2 0,-1-2 10,0 0 0,1 0 1,-1 0-17,1 0 0,-6-8 0,-1-4-13,3-3 0,-6-3 0,-3 1 0,-1 0-40,2-1 0,-4-1 1,4-3-1,-4-1-34,-2 2 0,0 1 0,0 3-154,0-1 1,0 7 0,-2 1 64,-4 2 1,4 0-1410,-4 3 66,-3 3 1428,-1 2 0,0 9 0,2 9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44.116"/>
    </inkml:context>
    <inkml:brush xml:id="br0">
      <inkml:brushProperty name="width" value="0.08571" units="cm"/>
      <inkml:brushProperty name="height" value="0.08571" units="cm"/>
      <inkml:brushProperty name="color" value="#E71224"/>
    </inkml:brush>
  </inkml:definitions>
  <inkml:trace contextRef="#ctx0" brushRef="#br0">193 35 7664,'-18'0'-107,"1"0"1,-1 2 0,1 2 168,0 2 0,-1 2 1,1-4-52,-1 1 0,8 3 0,3-4 1,1 4 31,0 2 1,-6-5 0,7 7 0,1 2-18,2 1 1,2-3-1,0-1 1,0 3 13,0 2 1,0-5 0,2 1 0,4-1-28,5-1 0,5 6 0,1-7 1,1 1-11,-1-4 0,1 2 1,-1-3-1,2-1-8,5-2 1,-5-2-1,6 0 1,-1 0 2,-1 0 1,0 0 0,-3-2 0,1-2 66,2-1 1,1-9-1,-7 2 1,0-1 38,1 1 1,-3-3 0,-1 3 0,-4-3-65,-3-3 1,-1 1-1,-6-1 1,0 1-72,0-1 1,-7 1 0,-5-1-60,-4 1 0,-1 5 1,-2 2-1,-3 1 1,-1 1 8,2 0 1,-1 2-1,1 6 1,-2 0-189,1 0 1,3 0 0,1 0 0,1 0 268,-1 0 0,1 8 0,-1 2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44.792"/>
    </inkml:context>
    <inkml:brush xml:id="br0">
      <inkml:brushProperty name="width" value="0.08571" units="cm"/>
      <inkml:brushProperty name="height" value="0.08571" units="cm"/>
      <inkml:brushProperty name="color" value="#E71224"/>
    </inkml:brush>
  </inkml:definitions>
  <inkml:trace contextRef="#ctx0" brushRef="#br0">0 0 7206,'18'0'-38,"-1"0"1,1 0 127,-1 0 0,1 0 0,-1 0 1,1 0-45,-1 0 0,1 6 1,-1 0-1,1-1 10,-1 3 0,0-4 1,1 6-1,-1 0 0,1-1 0,-1-3 1,3 6-1,1-1-26,2-1 1,6 6 0,-5-5-1,-1 5-11,1 1 1,-2 3 0,5 1 0,0 3 1,0-2 1,0 3-1,4-2 1,-3 0-15,-3 3 0,0-5 0,-4 6 1,3 0-1,-3 0 1,-2-3-1,-1 5 1,-1 0-8,1-2 1,-7 4 0,-1-6 0,0 4 16,-1 2 0,-3-4 0,4 0 1,-2 0-3,-4 0 1,-2 0 0,-2 4 0,0-3 11,0-3 0,0 4 0,-2-4 1,-2 0-10,-2 1 0,-8-1 0,5-3 0,-3 2-11,0-3 1,-1-2 0,-9-1 0,-1-1-9,2 1 0,1-1 0,3-1 1,-1-3-23,1-1 0,0-6 1,-1 3-1,1-1-132,-1-4 0,1-2-660,-1-2 327,1 0 0,7-2 488,4-4 0,4-3 0,2-9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45.346"/>
    </inkml:context>
    <inkml:brush xml:id="br0">
      <inkml:brushProperty name="width" value="0.08571" units="cm"/>
      <inkml:brushProperty name="height" value="0.08571" units="cm"/>
      <inkml:brushProperty name="color" value="#E71224"/>
    </inkml:brush>
  </inkml:definitions>
  <inkml:trace contextRef="#ctx0" brushRef="#br0">0 1 6874,'10'0'253,"6"0"-202,-5 0 0,-1 0 11,2 0 1,-1 0-47,7 0 0,-1 0-78,2 0 1,-2 0 1,1 0-225,-1 0 0,-5 0 36,-1 0 1,-5 0 248,6 0 0,-8 8 0,3 1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45.755"/>
    </inkml:context>
    <inkml:brush xml:id="br0">
      <inkml:brushProperty name="width" value="0.08571" units="cm"/>
      <inkml:brushProperty name="height" value="0.08571" units="cm"/>
      <inkml:brushProperty name="color" value="#E71224"/>
    </inkml:brush>
  </inkml:definitions>
  <inkml:trace contextRef="#ctx0" brushRef="#br0">0 1 6726,'8'10'459,"4"-5"-358,3-3 1,-3-2 0,0 0-12,1 0 0,3 0 0,1 0-45,2 0 0,-2 0-387,0 0 1,1 0-332,-1 0 673,-7 0 0,6-7 0,-7-3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47.136"/>
    </inkml:context>
    <inkml:brush xml:id="br0">
      <inkml:brushProperty name="width" value="0.08571" units="cm"/>
      <inkml:brushProperty name="height" value="0.08571" units="cm"/>
      <inkml:brushProperty name="color" value="#E71224"/>
    </inkml:brush>
  </inkml:definitions>
  <inkml:trace contextRef="#ctx0" brushRef="#br0">0 18 6800,'0'-10'718,"0"2"-676,0 24 0,0-10 0,0 11 0,0-1-2,0-1 0,0 3 1,0-1-1,0 1-75,0-1 1,0 6 0,0 1 0,2-1 29,4 2 1,-4-5-1,4 2 1,-4-3 5,-2-1 0,5-1 0,1 3 0,-2 1-5,-2 2 1,0 1 0,2-7-254,2 0 0,-1 1-299,-5-1 274,0 1 0,-1-3 282,-5-3 0,4-12 0,-6-10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47.534"/>
    </inkml:context>
    <inkml:brush xml:id="br0">
      <inkml:brushProperty name="width" value="0.08571" units="cm"/>
      <inkml:brushProperty name="height" value="0.08571" units="cm"/>
      <inkml:brushProperty name="color" value="#E71224"/>
    </inkml:brush>
  </inkml:definitions>
  <inkml:trace contextRef="#ctx0" brushRef="#br0">1 123 7579,'1'-15'0,"3"1"0,2 2 0,0 1-372,2 1 0,-4-3 0,7 5 555,3-2 1,-4 6 0,1-4-68,3 1 1,1 5 0,3-4-41,-1 4 1,1 2-1,-1 0 1,1 0-43,-1 0 0,-5 0 0,-1 0 0,3 0-20,1 0 1,3 2-1,-1 4-30,1 5 1,-1-1 0,-1 2 0,-3-1-17,-1-1 0,-8 6 1,4-5 2,-1 5 1,-5 1 0,4 1-9,-4-1 1,-2 1 27,0-1 0,-6 1 0,-1-3 1,-3-1-12,-4-3 1,-1-7 0,-3 4 10,1 0 0,-1-6 0,1 3 1,-1-3-104,1-2 0,0 0 0,-1 0-43,1 0 1,-1 0 0,1 0-496,-1 0 650,9 0 0,-7-7 0,6-3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48.489"/>
    </inkml:context>
    <inkml:brush xml:id="br0">
      <inkml:brushProperty name="width" value="0.08571" units="cm"/>
      <inkml:brushProperty name="height" value="0.08571" units="cm"/>
      <inkml:brushProperty name="color" value="#E71224"/>
    </inkml:brush>
  </inkml:definitions>
  <inkml:trace contextRef="#ctx0" brushRef="#br0">595 36 7872,'0'-10'-662,"0"2"1,0 6 728,0-3 1,-2 3 38,-3-4 1,1 4-70,-8 2 0,0 0 0,-5 0-1,-1 0 1,1 2 0,0 2-20,-1 2 0,1-1 0,-1-3 0,1 2-9,-1 2 1,1 6 0,-1-5-1,1 1 18,-1 0 1,-1 6-1,-3-5 1,-2 3 9,3 0 1,2-1-1,3 7 1,2 0-16,3 0 0,-1-1 0,-5 2 0,-1 3-33,1 1 1,5 2-1,1-3 1,-3 1-8,-2-2 1,5 5 0,1-1 0,0 0 32,1 1 0,3 3 0,-4-3 1,2-1-6,4 0 1,3 0-1,1-3 1,0 3-4,0 2 1,0-4 0,0 4 0,0-1 26,0-4 0,0-3 0,0-1 0,1-1 8,5 1 0,-2-7 0,8 1-23,1 2 1,3-5 0,1 1-72,1-2 1,1-2 0,3-6 0,1 0-50,-2 0 1,-1 0 0,-1-2 0,2-2-243,3-2 0,-1-6 0,-6 5 344,2-3 0,-2-2 0,1-5 0,-1-1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7:32.946"/>
    </inkml:context>
    <inkml:brush xml:id="br0">
      <inkml:brushProperty name="width" value="0.08571" units="cm"/>
      <inkml:brushProperty name="height" value="0.08571" units="cm"/>
      <inkml:brushProperty name="color" value="#AB008B"/>
    </inkml:brush>
  </inkml:definitions>
  <inkml:trace contextRef="#ctx0" brushRef="#br0">123 36 7746,'-12'0'-336,"1"0"1,-1 0 0,-3 1 491,3 5 0,-2-2 1,7 8-94,-3 1 1,6-3 0,-2 2 0,2-1-54,-1-1 1,3 6 0,-4-5-1,4 5 1,2 1-1,2-1-3,4-5 1,-3 3-1,7-6 1,0-1-2,0 1 0,1-2 1,7-4-1,-1 2 18,1 2 0,-1 0 1,1-6-1,1 0-3,4 0 1,-9 0 0,3 0 0,-1-2 9,-1-4 1,3 4-1,-3-6 1,-1 2 26,-2 0 1,-7-7 0,5 1-12,-2-3 0,-2 3 1,-6 0-31,0-1 1,-2-3 0,-4-1-51,-6-1 1,-3 7 0,-3 1 0,1 2-26,-1 4 1,1 2 0,-1 2-1,1 0-122,-1 0 1,1 0-1,0 0-77,-1 0 1,6 0 0,1 2-30,-3 4 1,6-2 285,3 8 0,3-8 0,2 3 0</inkml:trace>
  <inkml:trace contextRef="#ctx0" brushRef="#br0" timeOffset="224">507 140 7831,'-11'0'-1009,"-1"0"1009,8 0 0,-4 0 0,8 0 0</inkml:trace>
  <inkml:trace contextRef="#ctx0" brushRef="#br0" timeOffset="831">717 53 7392,'2'-10'-26,"4"4"1,-3 3 0,9-1 136,2-2 0,1 0 0,3 6-31,-1 0 1,1 0 0,-1 0 0,1 0-111,-1 0 0,-5 2 1,-1 2 15,3 2 1,-1 7 0,1-3-69,-2 0 0,-8 5-108,1-3 0,-5 3 115,-5 3 0,-5-3 1,-8-1 25,1-2 0,-1-9 1,3 5-1,1-2 45,3 0 233,-1 0-79,2-6-118,3 0 1,14-6 0,5 0-2,4 2 0,-5 2 1,1 2-5,1 0 1,3 0 0,1 0-31,1 0 1,-6 6-1,-1 2 1,3 1 1,-5-3 0,1 6 9,-2 2 1,-2-5 0,-6 3-26,0 1 1,0-3-1,0 2 79,0 1 1,-8-3-1,-4 0-47,-3-2 1,-3-3 0,1-3 0,-1 2-36,1 2 1,-1 0 0,1-6 0,0 0-36,-1 0 0,6 0 0,1 0-292,-3 0-463,-1 0 810,5 0 0,2-8 0,8-2 0</inkml:trace>
  <inkml:trace contextRef="#ctx0" brushRef="#br0" timeOffset="1292">1415 1 7905,'-17'0'-550,"5"0"1,1 2 647,-3 3 0,0-1 0,1 6 0,3 0-9,2-1 1,-3 3-1,3 5 1,0 1-26,1-1 0,-5 7 0,6-1 1,0-2-29,-2-1 1,7 3 0,-5 0-1,4-1-61,2-3 1,0-2-1,2 1 6,4-1 0,3-1 0,7-3 0,-3-3 54,-1-2 1,0-2 0,5-6 0,1 0 5,-1 0 1,-5 0 0,-1 0 259,3 0 1,-6-8-164,-3-4 1,-3-3 0,-2-3-145,0 1 0,-7 7 0,-5 4 0,-4 4-86,-1 2 1,-6 0-1,-2 0 1,-3 0 91,-3 0 0,-2 8 0,-2 2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51.126"/>
    </inkml:context>
    <inkml:brush xml:id="br0">
      <inkml:brushProperty name="width" value="0.08571" units="cm"/>
      <inkml:brushProperty name="height" value="0.08571" units="cm"/>
      <inkml:brushProperty name="color" value="#E71224"/>
    </inkml:brush>
  </inkml:definitions>
  <inkml:trace contextRef="#ctx0" brushRef="#br0">1 1 7019,'0'17'-103,"0"-5"0,0 0 0,0 1 198,0 3 0,0 1 1,0 1-97,0-1 1,1 1-1,3-1-10,2 1 1,0-1-1,-6 0-98,0 1 1,0-1-315,0 1 340,0-8 83,0 5 0,0-13 0,0 6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51.397"/>
    </inkml:context>
    <inkml:brush xml:id="br0">
      <inkml:brushProperty name="width" value="0.08571" units="cm"/>
      <inkml:brushProperty name="height" value="0.08571" units="cm"/>
      <inkml:brushProperty name="color" value="#E71224"/>
    </inkml:brush>
  </inkml:definitions>
  <inkml:trace contextRef="#ctx0" brushRef="#br0">0 0 7774,'18'0'-611,"-1"0"0,1 0 761,-1 0 0,1 0 0,-1 0 0,0 0-110,1 0 1,1 0 0,3 0 0,1 0-39,-2 0 0,-1 0 0,-3 0 0,1 0 27,-1 0 0,-1 2 0,-3 2 1,-1 2-300,1-2 0,-3-2-436,2-2 706,-1 0 0,-1 8 0,-2 1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51.642"/>
    </inkml:context>
    <inkml:brush xml:id="br0">
      <inkml:brushProperty name="width" value="0.08571" units="cm"/>
      <inkml:brushProperty name="height" value="0.08571" units="cm"/>
      <inkml:brushProperty name="color" value="#E71224"/>
    </inkml:brush>
  </inkml:definitions>
  <inkml:trace contextRef="#ctx0" brushRef="#br0">0 0 7756,'0'10'-304,"8"-2"1,4-8 304,3 0 1,-3 0 0,0 0 0,1 0 18,3 0 0,1 0 1,1 0-82,-1 0 0,1 0 1,-1 0-143,0 0 1,1 0 202,-1 0 0,1-8 0,-1-2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52.076"/>
    </inkml:context>
    <inkml:brush xml:id="br0">
      <inkml:brushProperty name="width" value="0.08571" units="cm"/>
      <inkml:brushProperty name="height" value="0.08571" units="cm"/>
      <inkml:brushProperty name="color" value="#E71224"/>
    </inkml:brush>
  </inkml:definitions>
  <inkml:trace contextRef="#ctx0" brushRef="#br0">18 89 6973,'12'0'-88,"0"0"1,-1 0 91,7 0 1,-7 0 0,1 0 14,2 0 1,-7-2 0,1-2 61,0-2 1,-6-7 34,4 0-81,-4-2 0,-10-1-24,-4 5 0,-3 3 0,-3 8 2,1 0 0,5 0 1,2 2-1,1 2 17,-1 1 0,6 9 0,-2-2 0,2 3-18,-1 4 1,3-8-1,-4 1 1,4 2-18,2 1 0,0 2 0,2-1 0,2-2-88,2-3 0,7 2-44,-1 4 1,3-5-1,3-2 1,-1-3-456,1-3 592,-1-2 0,1-2 0,-1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52.892"/>
    </inkml:context>
    <inkml:brush xml:id="br0">
      <inkml:brushProperty name="width" value="0.08571" units="cm"/>
      <inkml:brushProperty name="height" value="0.08571" units="cm"/>
      <inkml:brushProperty name="color" value="#E71224"/>
    </inkml:brush>
  </inkml:definitions>
  <inkml:trace contextRef="#ctx0" brushRef="#br0">1 70 7732,'7'-10'-461,"-5"3"0,8 7 516,-4 0 0,-2 0 1,5 2-17,-1 3 1,0-1 0,-4 8-11,2 2 1,0-5 0,-5 1-139,5-2 129,-4 5 0,6-9 1,-8 8-21,0 1 1,0-3 0,0 2-26,0 1 0,0-3-23,0 2 0,-2-8 95,-4 1-39,4-3 1,-5-4 0,7-3-6,0-7 0,0 2 0,0-1-15,0-3 1,0-2-1,0-1 7,0 0 1,1 5 0,3 0 0,2-1 1,6-3 0,-4 1 2,1 3 0,1 2 0,4 6 12,-3-1 1,1-3 0,5 4 2,1-2 0,-1 0 0,1 6 0,-1 0 93,1 0 0,-7 0 1,1 0-11,1 0 0,3 0 0,1 2-73,1 4 1,-1 4 0,1 5 5,-1-3 0,-5 2 0,-2-7 0,-1 3-85,1 4 1,-4-1-1,4 1 1,-3-3-10,-3 3 1,-2-4-1,-2 1 29,0 3 41,0 1 0,-2 1-4,-4-4 0,-3-5 7,-9-7 0,7-2-15,-1-3 1,8 1 0,-2-8-42,4-2 1,2-1 0,0-3 15,0 1 0,6 0 0,2 1 1,0 2 21,-1 3 0,7 1 0,-2-3 9,3 1 0,3 2 0,-1-3 3,1 1 1,-1 8 0,1-2 31,-1 4 1,0 2 0,1 0 84,-1 0 1,1 0-61,-1 0 0,1 2 0,-3 4-41,-3 6 0,2-3 0,-9 3-92,-1 2 1,-2 1-1,-2 3-176,0-1 0,0 1 0,0-1 105,0 0 1,0-5 143,0 0 0,-8-1 0,-1 7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53.463"/>
    </inkml:context>
    <inkml:brush xml:id="br0">
      <inkml:brushProperty name="width" value="0.08571" units="cm"/>
      <inkml:brushProperty name="height" value="0.08571" units="cm"/>
      <inkml:brushProperty name="color" value="#E71224"/>
    </inkml:brush>
  </inkml:definitions>
  <inkml:trace contextRef="#ctx0" brushRef="#br0">263 35 7424,'-10'-8'181,"-4"5"-462,9-9 1,-9 8 274,2-2 1,-3 4-1,-3 4 50,1 4 0,-1-4 1,3 6-1,1-2 2,3-1 0,-1 7 1,-5-4-1,1 2 2,4 3 1,3-3 0,5 1-43,-2 3 0,-6 2 0,6 1-30,3 0 1,1 1 13,2-1 1,2-7-1,1-2 1,5-2 15,2 0 1,2-1 0,5-5 0,1 0-8,-1 0 1,0 0 0,1 0 0,-3-2-4,-3-3 1,4 1 0,-5-6 0,3 0 5,-3 1 0,5-3 0,-4-6-1,3 1 0,-5 0 1,-2 1-1,-3 2-2,1 3 1,0-1 81,-6-5 43,0-1-147,0 9 1,0 3 36,0 12 0,0 3 0,0 9-37,0-1 0,0 1 1,0-1-8,0 1 0,2-3 0,2-1 0,4-5-71,1-1 1,-3 0 0,6-4-75,1 2 0,3 5 0,1-5-115,1-2 0,-1-2 290,1-2 0,-1-8 0,1-2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53.810"/>
    </inkml:context>
    <inkml:brush xml:id="br0">
      <inkml:brushProperty name="width" value="0.08571" units="cm"/>
      <inkml:brushProperty name="height" value="0.08571" units="cm"/>
      <inkml:brushProperty name="color" value="#E71224"/>
    </inkml:brush>
  </inkml:definitions>
  <inkml:trace contextRef="#ctx0" brushRef="#br0">0 34 7953,'0'-18'-902,"2"9"987,4 3 0,-4 6 0,6 6 6,-1 5 1,-5 5 0,6 1-1,-2 1 40,0-1 1,2 1 0,-5 1 0,3 3-41,-2 1 0,0 9 1,0-5-1,2 2-44,-2 0 0,-2-2 0,-2 3 0,0-5-27,0 0 0,0-4 0,0 6 0,0 1-71,0-1 0,0-6 1,0 2-1,0-3-133,0-2 0,0 0 0,0-1 0,0 1 29,0-1 1,0 1 0,0-1-1018,0 1 1172,7-1 0,-5 0 0,6 1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54.318"/>
    </inkml:context>
    <inkml:brush xml:id="br0">
      <inkml:brushProperty name="width" value="0.08571" units="cm"/>
      <inkml:brushProperty name="height" value="0.08571" units="cm"/>
      <inkml:brushProperty name="color" value="#E71224"/>
    </inkml:brush>
  </inkml:definitions>
  <inkml:trace contextRef="#ctx0" brushRef="#br0">18 106 7953,'17'5'-280,"1"1"1,-1 0 335,1-6 0,-1 0 0,1-2 9,-1-4 0,-4 4 1,-3-5-33,-3-1 1,5 4 0,-4-8-8,1-1 1,-5 3-1,2-2 18,-4-1 1,-2 3-96,0-2-21,0 9 0,-2-5 0,-4 8 48,-5 0 1,-5 0-1,-1 0 1,-2 0-13,2 0 0,5 6 0,1-1 1,-3 1 31,-2 2 0,5 0 0,-1 5 1,0-1 22,3 2 1,-1-1 0,6 1-1,-2-3-12,2 3 0,3 2 0,1 1 0,0 1 51,0 0 0,0-1 0,0 1 53,0-1 0,0 1 0,1-3 123,5-3 1,4 2-130,7-9 0,1 1 0,-1-6 0,1 0-40,-1 0 0,1 0 1,-1 0-1,2 0-176,-2 0 0,1-2 0,-1-2-216,1-1 0,-3-3 0,-1 4 327,-3-2 0,1-7 0,5 3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55.150"/>
    </inkml:context>
    <inkml:brush xml:id="br0">
      <inkml:brushProperty name="width" value="0.08571" units="cm"/>
      <inkml:brushProperty name="height" value="0.08571" units="cm"/>
      <inkml:brushProperty name="color" value="#E71224"/>
    </inkml:brush>
  </inkml:definitions>
  <inkml:trace contextRef="#ctx0" brushRef="#br0">472 35 7875,'9'-2'-1354,"-1"-2"1261,0-1 1,-6-3 207,4 2 227,-4 4 63,-2-6-316,0 8 0,-8 2 0,-2 4-35,1 6 0,-1-3 1,6 5-1,-4 3-26,-2 5 1,1 3 0,-5-4 0,4 5-19,3 1 1,-7 2 0,2 6 0,-3 2 6,-2 3 0,1-1 0,2 6 1,3-2-7,-3-5 0,-1 11 0,-3-3 1,1-1 13,-1 0 1,1-7 0,-1 7-1,1-2 14,-1-4 0,7-3 1,-1-1-1,0 0 16,3 0 0,-5-6 1,6-1-1,1-1-19,-1 0 0,-4-6 1,4 3-1,1-5-26,-1-2 0,-4 1 1,7-1-1,-1 1 3,-2-1 0,6-5 1,-4 0-386,4 1-765,2-5 901,0 7 1,8-18-1,4 1 1,3-6 235,3-6 0,-1-9 0,1-4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55.542"/>
    </inkml:context>
    <inkml:brush xml:id="br0">
      <inkml:brushProperty name="width" value="0.08571" units="cm"/>
      <inkml:brushProperty name="height" value="0.08571" units="cm"/>
      <inkml:brushProperty name="color" value="#E71224"/>
    </inkml:brush>
  </inkml:definitions>
  <inkml:trace contextRef="#ctx0" brushRef="#br0">1 0 6998,'17'0'294,"1"0"1,-1 6 0,-1 2-249,-5 1 1,5-3-1,-5 4 14,5-2 0,-4 3 0,-3-3 0,1 0-375,0 0 1,-4 3-1,5-3-804,3 2 1119,1-6 0,3 11 0,-1-5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7:32.139"/>
    </inkml:context>
    <inkml:brush xml:id="br0">
      <inkml:brushProperty name="width" value="0.08571" units="cm"/>
      <inkml:brushProperty name="height" value="0.08571" units="cm"/>
      <inkml:brushProperty name="color" value="#AB008B"/>
    </inkml:brush>
  </inkml:definitions>
  <inkml:trace contextRef="#ctx0" brushRef="#br0">1 1 7229,'17'0'-457,"1"0"0,-1 0 296,1 0 161,-1 0 0,-7 8 0,-2 1 0</inkml:trace>
  <inkml:trace contextRef="#ctx0" brushRef="#br0" timeOffset="233">1 141 6888,'2'9'-94,"4"-3"1,-3-4 63,9-2 1,0 0 0,5 0-550,1 0 579,-1 0 0,1 8 0,-1 2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55.893"/>
    </inkml:context>
    <inkml:brush xml:id="br0">
      <inkml:brushProperty name="width" value="0.08571" units="cm"/>
      <inkml:brushProperty name="height" value="0.08571" units="cm"/>
      <inkml:brushProperty name="color" value="#E71224"/>
    </inkml:brush>
  </inkml:definitions>
  <inkml:trace contextRef="#ctx0" brushRef="#br0">280 18 7645,'0'-10'-205,"0"3"305,0 7 1,0 2-1,0 3-30,0 7 0,-6-2 1,-1 1-1,-1 3-16,0 2 0,-5-5 0,3 1 0,-2 1-34,1 3 0,1 1 0,-4 1 0,3-3 26,-3-3 1,1 4 0,-1-5 0,2 6-50,-1 0 1,-1 1-1,1-1 1,1 1-14,-2-1 1,5-1-1,-1-3 1,2-1-80,4 1 0,-3-3 0,1 2-357,2 1 0,2-3-480,2 2 932,0-8 0,8 3 0,1-7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56.376"/>
    </inkml:context>
    <inkml:brush xml:id="br0">
      <inkml:brushProperty name="width" value="0.08571" units="cm"/>
      <inkml:brushProperty name="height" value="0.08571" units="cm"/>
      <inkml:brushProperty name="color" value="#E71224"/>
    </inkml:brush>
  </inkml:definitions>
  <inkml:trace contextRef="#ctx0" brushRef="#br0">35 88 7774,'18'9'-410,"-1"-3"1,-5-4 0,-1-2 450,3 0 0,-4 0 0,1-2-3,3-4 1,-4 5-1,-1-7 1,1 2-5,0 0 1,-6-2 0,3 4-6,1-1 1,-6-3 40,4 2-54,-4-4 1,-8-1 0,-2 1 14,-1 2 0,3 2 0,-6 6-4,-2 0 1,-1 0 0,-2 0 70,-1 0 1,1 2-37,-1 4 1,3-2 0,3 8 0,4-1-3,0-1 1,5 6 0,-7-5-9,2 5 1,2-5 0,6 1-55,0 2 1,0 1-1,0 3-110,0-1 1,0-5 0,2-3-66,4-1 1,2 0 0,5-4 0,-1 2 60,2-2 0,3-3 116,6-1 0,-3 0 0,5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57.027"/>
    </inkml:context>
    <inkml:brush xml:id="br0">
      <inkml:brushProperty name="width" value="0.08571" units="cm"/>
      <inkml:brushProperty name="height" value="0.08571" units="cm"/>
      <inkml:brushProperty name="color" value="#E71224"/>
    </inkml:brush>
  </inkml:definitions>
  <inkml:trace contextRef="#ctx0" brushRef="#br0">228 18 7532,'-2'-9'-477,"-4"3"0,2 4 475,-8 2 1,1 2 0,-7 2 31,1 1 1,5 3 0,1-4 0,-3 2 0,-2-2 1,5 3-1,-1 1 16,-1 2 0,-1 2-10,2 5 1,5-5 21,7-1 0,0-5 4,0 6 1,7-8 0,5 2-4,4-5 0,1-1 0,0 0-16,1 0 1,-1 2-1,1 2 1,-1 2-8,1-2 0,-7-2 0,1-2-41,2 0 1,1 0-1,1 2 1,-3 2-1,-1 2 0,-6-1 0,3-3-16,-1 4 1,0-4 0,-4 6-20,2 0 1,-1-5 5,-5 9 1,0-6-1,-1 4 24,-5-3 0,-4 5 0,-6-4 48,5 2 1,-5-7 0,7 5-1,-3-2-11,0 0 1,1 2 0,-7-5-25,1 3 0,5 0 0,0-6 0,1 2 18,1 4 1,-5-4-1,3 4-10,-4-4 1,5-2 3,-1 0 0,1 0-36,-7 0 1,6-6-276,1 0 0,5 0-484,-6 6 180,8 0 599,-3 0 0,7 0 0,0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57.258"/>
    </inkml:context>
    <inkml:brush xml:id="br0">
      <inkml:brushProperty name="width" value="0.08571" units="cm"/>
      <inkml:brushProperty name="height" value="0.08571" units="cm"/>
      <inkml:brushProperty name="color" value="#E71224"/>
    </inkml:brush>
  </inkml:definitions>
  <inkml:trace contextRef="#ctx0" brushRef="#br0">105 0 7910,'10'18'-228,"-5"-1"1,-10 1 0,-5-1-15,0 1 1,-5-7 0,3 1-361,-3 2 602,-3-7 0,1 9 0,-1-6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57.872"/>
    </inkml:context>
    <inkml:brush xml:id="br0">
      <inkml:brushProperty name="width" value="0.08571" units="cm"/>
      <inkml:brushProperty name="height" value="0.08571" units="cm"/>
      <inkml:brushProperty name="color" value="#E71224"/>
    </inkml:brush>
  </inkml:definitions>
  <inkml:trace contextRef="#ctx0" brushRef="#br0">1 1 7491,'10'0'396,"5"0"1,-5 2-363,0 4 0,3-2 0,-5 5 0,0 1-123,-1 0 0,5-5 0,-4 7-47,2 2 0,-1 1 0,5 1-88,-2-5 1,-7 3 0,5-6 0,0-1-68,-1 1 291,-5 6 0,12-12 0,-6 6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58.197"/>
    </inkml:context>
    <inkml:brush xml:id="br0">
      <inkml:brushProperty name="width" value="0.08571" units="cm"/>
      <inkml:brushProperty name="height" value="0.08571" units="cm"/>
      <inkml:brushProperty name="color" value="#E71224"/>
    </inkml:brush>
  </inkml:definitions>
  <inkml:trace contextRef="#ctx0" brushRef="#br0">263 35 7894,'5'-11'-55,"1"-1"-67,0 8 167,-6-4 1,-2 8 35,-4 0 0,2 2 1,-7 2-1,-1 4-56,2 2 0,-5-1 0,3 5 0,-3-2-23,-3 1 0,7 3 0,-1 1 0,-2-1-2,-1-5 0,3 5 0,1-5 0,-1 5-11,2 1 0,-5 1 1,5-1-30,0 1 0,-3-7 0,7 1 0,0 0 0,0-1-44,0 1 0,1-6 0,5 6-494,0 1 0,0-3 578,0 1 0,0-7 0,0 4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58.672"/>
    </inkml:context>
    <inkml:brush xml:id="br0">
      <inkml:brushProperty name="width" value="0.08571" units="cm"/>
      <inkml:brushProperty name="height" value="0.08571" units="cm"/>
      <inkml:brushProperty name="color" value="#E71224"/>
    </inkml:brush>
  </inkml:definitions>
  <inkml:trace contextRef="#ctx0" brushRef="#br0">123 105 7894,'11'0'-458,"1"0"214,2 0 0,-5 0 248,3 0 0,-1-5 0,5-3 40,-4-2 0,-5 4 0,-5-3 75,4 1 1,-4-6-232,4 3 111,-4 3 1,-4-2 0,-4 6 73,-6-2 1,-3 1-1,-3 5 4,1 0 0,0 0 0,-1 2 1,1 1-26,-1 3 0,7 2 0,-1-4 1,-2 4 0,-1 1 0,3 1 0,2 4 0,3-3-8,3 3 1,-4 1 0,2 3-8,2-1 1,2-5 0,2 0-40,0 1 1,8-3-1,4 0 1,1-1-163,-1 1 1,4-6 0,-3 4-1,7-2-19,3-1 0,2 1 1,-4-6-1,3 0-585,-3 0 767,6 0 0,0 0 0,8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59.340"/>
    </inkml:context>
    <inkml:brush xml:id="br0">
      <inkml:brushProperty name="width" value="0.08571" units="cm"/>
      <inkml:brushProperty name="height" value="0.08571" units="cm"/>
      <inkml:brushProperty name="color" value="#E71224"/>
    </inkml:brush>
  </inkml:definitions>
  <inkml:trace contextRef="#ctx0" brushRef="#br0">349 18 7894,'10'-8'-374,"-2"6"1,-16-6 282,-4 8 0,-3 0 1,-3 0-1,1 0 95,0 0 1,-1 2-1,1 2 1,-1 2-48,1-2 0,-1 0 0,1 0 0,-1 1 38,1-1 0,-1 0 0,1 2 37,-1 6 1,1-3-28,-1 3 0,9-7 9,3 6 0,6-7 52,6 2 0,3-4 1,9-2-38,-1 0 0,1 0 0,-1 0 1,1 0 106,-1 0 0,1 0 1,-1 2-118,1 4 0,-1-4 0,1 4 8,-1-4 0,1 3 0,-1 1 0,0-2-23,1-2 1,-6 4 0,-1 0-51,3-2 1,1 3 0,1 1 26,-5 2 0,3-4 12,-8 5 1,0-5 2,-6 6 1,-2-3-1,-4 3 3,-6-7 0,3 3 0,-3-3 28,-2-1 1,-1 4-1,-3-2-18,1-2 1,-1 4 0,1-3-8,0-1 1,-1-2 0,1-2-1,-1 0 1,1 2 6,-1 4 1,1-4 0,-1 4-1,1-4 32,-1-2 0,1 0 0,-1 0 28,1 0 1,-1 0-37,1 0 1,5 0 55,1 0-346,7 0-744,-4 0 316,8 0 685,8 0 0,2-8 0,7-2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6:59.555"/>
    </inkml:context>
    <inkml:brush xml:id="br0">
      <inkml:brushProperty name="width" value="0.08571" units="cm"/>
      <inkml:brushProperty name="height" value="0.08571" units="cm"/>
      <inkml:brushProperty name="color" value="#E71224"/>
    </inkml:brush>
  </inkml:definitions>
  <inkml:trace contextRef="#ctx0" brushRef="#br0">105 0 7894,'10'8'-469,"-2"-6"1,-8 13-1,0-3 702,0 4 1,-6-5 0,-2 1 0,-1 1-333,-5 3 1,4 1 0,-1 1-626,-3-1 724,-1 1 0,-3-1 0,1 1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7:00.156"/>
    </inkml:context>
    <inkml:brush xml:id="br0">
      <inkml:brushProperty name="width" value="0.08571" units="cm"/>
      <inkml:brushProperty name="height" value="0.08571" units="cm"/>
      <inkml:brushProperty name="color" value="#E71224"/>
    </inkml:brush>
  </inkml:definitions>
  <inkml:trace contextRef="#ctx0" brushRef="#br0">87 0 7875,'-10'0'52,"2"0"1,6 2-17,-3 4 0,3-2 1,-4 8-27,4 1 1,2 3-1,-2 1 1,-2 1-14,-1-1 0,-1 1 0,6-1-157,0 1 1,0-7-1,0 1-1010,0 1 542,0-5 628,-7 0 0,-3 0 0,-8 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7:43.006"/>
    </inkml:context>
    <inkml:brush xml:id="br0">
      <inkml:brushProperty name="width" value="0.08571" units="cm"/>
      <inkml:brushProperty name="height" value="0.08571" units="cm"/>
      <inkml:brushProperty name="color" value="#AB008B"/>
    </inkml:brush>
  </inkml:definitions>
  <inkml:trace contextRef="#ctx0" brushRef="#br0">52 88 6915,'0'-18'390,"0"9"-341,0 1 0,-5 10-88,-1 4 1,0-3 0,6 9 41,0 2 1,0-5 0,0 3-19,0 2 1,-6 1-1,0 3 20,2-1 1,3-5-1,1-1-15,0 3 1,0-4 25,0 1 41,0-7 0,1 4 1,3-10 20,2-4 1,8 4 0,-3-6-11,5 1 1,-4 5-1,-3-6 1,1 2 4,0 0 1,-4 0-1,5 6-35,3 0 0,-5 0 0,3 0-31,2 0 0,1 0 0,3 0 13,-1 0 1,1 0-13,-1 0 1,-1 2 0,-3 2 0,-3 4-4,-2 2 0,-1-4 1,-3 5-52,2 3 1,0 1-1,-6 3 27,0-1 1,0-5 0,0 0 4,0 1 0,-2-3-29,-4 1 0,-4-1 1,-7 4-10,0-3 1,-1-5 0,1 4 0,-1-2-79,1-4 0,-1-2 0,1-2-116,-1 0 1,1 5-132,-1 1 0,1 0 17,-1-6 360,1 0 0,7-8 0,2-1 0</inkml:trace>
  <inkml:trace contextRef="#ctx0" brushRef="#br0" timeOffset="379">70 0 7498,'12'0'590,"-1"0"-442,3 0 0,1 0 0,3 0-135,-1 0 0,-5 0 0,0 0 1,1 0-168,3 0 1,-5 0 0,1 0-1,2 0-205,1 0 1,3 0 0,-1 0 0,0 0 0,1 0 358,-1 0 0,1 0 0,-1 0 0</inkml:trace>
  <inkml:trace contextRef="#ctx0" brushRef="#br0" timeOffset="1051">838 158 5887,'10'0'236,"-2"0"1,-8 2 135,0 3-238,0-3 0,0 8-62,0-4 1,-2-4 0,-2 5-5,-2 1 0,-2-4-69,3 8 1,-5-1 0,-8 7-37,1-1 1,5-5 0,1 0 0,-3 1-2,-1 3 1,-3 1 0,1 1-1,-1-3 28,1-3 0,-1 3 1,-1-3-1,-2 4-4,-3 1 0,-5 0 1,4 1-1,-2-1 27,-4 1 1,4-1-1,-3 1 1,-1 1-11,-2 4 0,4-3 1,2 3-1,0-3 10,0-3 1,3 0-1,-3 1 1,2-1-9,4 1 1,1-1-1,3-1 1,-1-3-2,1-1 0,5-6 1,3 6-1,-1-1-11,0-1 0,6 0 1,-2-5-359,5 7 70,-7-4 147,6 7 0,-6-11 15,8 8 133,0-8 0,0 11 0,0-5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7:00.556"/>
    </inkml:context>
    <inkml:brush xml:id="br0">
      <inkml:brushProperty name="width" value="0.08571" units="cm"/>
      <inkml:brushProperty name="height" value="0.08571" units="cm"/>
      <inkml:brushProperty name="color" value="#E71224"/>
    </inkml:brush>
  </inkml:definitions>
  <inkml:trace contextRef="#ctx0" brushRef="#br0">0 18 7422,'12'0'-460,"-1"0"690,3 0 0,1 0 1,3 0-191,-1 0 1,1 8 0,-1 3 0,1 5-21,-1 1 0,1-1 0,-1-1 1,1-1 30,-1-1 0,2 7 0,3-9 1,1 5-20,-2 1 0,-1-5 1,-1 0-1,3-1-23,1-1 0,2-2 0,-4-6 1,3 2-27,-3 1 0,0 1 1,1-6-1,1 0-3,-2 0 0,-1 0 0,-3-2 2,1-3 1,-7 1-1,1-8 4,2-2 0,-7 5 1,-1-3-1,-4-1 40,-2-3 1,0-1 0,0-1-7,0 1 1,0-1 0,0 1-49,0-1 0,0 1 0,-2 1 19,-4 5 0,2 1-341,-7 4 0,5 4-640,-6-4 990,9 4 0,-5 10 0,8 2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7:01.143"/>
    </inkml:context>
    <inkml:brush xml:id="br0">
      <inkml:brushProperty name="width" value="0.08571" units="cm"/>
      <inkml:brushProperty name="height" value="0.08571" units="cm"/>
      <inkml:brushProperty name="color" value="#E71224"/>
    </inkml:brush>
  </inkml:definitions>
  <inkml:trace contextRef="#ctx0" brushRef="#br0">280 71 7057,'-17'0'-141,"5"0"1,0 0-1,-1 0 173,-3 0 0,5 0 0,-1 0 1,-2 0 33,-1 0 0,-3 0 1,1 0 85,-1 0 0,7 0 0,-1 0-76,-1 0 0,-3 0 0,1 2-18,3 3 0,2-3 0,6 6-88,-2 0 0,1 2-32,5 7 0,2 1 47,3-1 0,5-5 1,8-3-1,-1-1 6,0-4 0,1 4 0,-1-2 0,1-3-6,-1-1 1,1 4 0,1 0 0,3-2-8,1-2 0,0-2 0,-5 0 0,-1 0 21,1 0 1,-1 0 0,0 0 18,1 0 0,-1-2-1,1-4 0,-1-4 66,1-7 0,-9-1 0,-3 1-22,-4 0 1,-2-1 0,0 1-52,0-1 1,-6 1 0,-1 1 0,-1 3-12,0 1 1,-4 6-1,5-4 1,-3 3-83,-4 3 1,-1 2-1,-3 2-81,1 0 0,0 0 0,-1 0 1,1 0-69,-1 0 1,1 2 0,-1 4 2,1 5 0,5-1 229,0 2 0,1-1 0,-7 7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7:01.376"/>
    </inkml:context>
    <inkml:brush xml:id="br0">
      <inkml:brushProperty name="width" value="0.08571" units="cm"/>
      <inkml:brushProperty name="height" value="0.08571" units="cm"/>
      <inkml:brushProperty name="color" value="#E71224"/>
    </inkml:brush>
  </inkml:definitions>
  <inkml:trace contextRef="#ctx0" brushRef="#br0">53 1 7896,'9'8'-295,"-1"-7"0,-8 9 1,0-4 396,0 6 0,0-3 1,0 3-1,-2 0-301,-4-3 0,3 7 1,-7-4-163,2 3 1,-4-3 360,7-1 0,-9-7 0,4 4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7:02.051"/>
    </inkml:context>
    <inkml:brush xml:id="br0">
      <inkml:brushProperty name="width" value="0.08571" units="cm"/>
      <inkml:brushProperty name="height" value="0.08571" units="cm"/>
      <inkml:brushProperty name="color" value="#E71224"/>
    </inkml:brush>
  </inkml:definitions>
  <inkml:trace contextRef="#ctx0" brushRef="#br0">123 53 7507,'0'18'44,"0"-1"0,0-5 0,0-1 1,0 3-96,0 2 0,0-5 0,0 1-88,0 1 0,-2 3-135,-4 1 0,2-7 1,-5-2 85,1 0 0,-6-6 188,3 3 0,1-5 0,0-5 0,3-7 0,-5-4 0,4-1-15,-2 0 0,7-1 0,-3 1 1,4-1-55,2 1 1,0-1 751,0 1-411,0-1 1,8 9-187,3 3 0,5 4 1,1 2-51,1 0 0,-1 6 0,1 1 1,-1 3-25,1 4 0,-1-5 0,0 3 1,1 0-24,-1-3 0,1 7 0,-1-4 1,1 1 4,-1-1 1,1 1 0,-1-5 0,1 0 21,-1 0 1,1-1 0,-1-3 28,1 2 0,-1 0 0,0-6 158,1 0 1,-1-2-101,1-4 0,-7-2 1,-1-5-1,-2 1 22,-4-1 1,0-3 0,0-1-80,1-1 1,1 1-1,-6-1-114,0 1 1,0-1-1,0 1-37,0-1-1135,-8 9 16,-1 1 1224,-9 8 0,1 0 0,-1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7:02.531"/>
    </inkml:context>
    <inkml:brush xml:id="br0">
      <inkml:brushProperty name="width" value="0.08571" units="cm"/>
      <inkml:brushProperty name="height" value="0.08571" units="cm"/>
      <inkml:brushProperty name="color" value="#E71224"/>
    </inkml:brush>
  </inkml:definitions>
  <inkml:trace contextRef="#ctx0" brushRef="#br0">226 53 7544,'-11'0'-346,"-1"0"1,6 0-1,-5 0 412,-2 0 0,-3 0 0,-1 0 9,0 0 1,-1 2 0,1 2-20,-1 2 0,1 6 1,-1-5 46,1 3 0,7 2-50,4 5 0,4 2-21,2-2 1,0-5 0,2-1-1,4 1-8,6-2 1,-3-1-1,3-5 1,2 2-27,1-2 1,3-2 0,-1 0-1,1 2-8,-1 2 0,0-1 0,1-5 0,-2 0 18,2 0 1,1-5 0,3-1 0,-1 0 58,-6-2 1,3 4 0,-6-7 21,3-3 0,-5-1 1,-4-3-69,-4 1 0,-2-2 0,0 2-102,0-1 1,-8 3 0,-4 1 0,-3 4 96,-3 3 1,-5-1 0,0 4 0,-1-2-118,-1 2 0,4 2 1,-5 2 100,0 0 0,3-7 0,6-3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7:03.102"/>
    </inkml:context>
    <inkml:brush xml:id="br0">
      <inkml:brushProperty name="width" value="0.08571" units="cm"/>
      <inkml:brushProperty name="height" value="0.08571" units="cm"/>
      <inkml:brushProperty name="color" value="#E71224"/>
    </inkml:brush>
  </inkml:definitions>
  <inkml:trace contextRef="#ctx0" brushRef="#br0">0 1 6487,'18'0'0,"-1"0"0,-1 2 74,-5 4 0,5-5 0,-4 5 14,3-4 1,3 0-1,-1 2 1,1 2-102,-1-2 0,0 3 1,1 1 85,-1 2 0,1 2 1,-1 3-1,1-1-4,-1-3 1,0 1 0,0 5-1,1 1-32,-1-1 0,1 1 1,-1 1-1,0 3-25,1 1 0,5 2 0,1-2 1,-3 5 13,-2-1 1,-1 6 0,-1-6-220,1 0 213,-9 6 10,7-6-21,-14 0-178,6 6 167,-8-13 1,0 11 0,-2-6-16,-4 2 8,-4-5-7,0 3 183,-5-8-170,5 8 1,-7-5-2,-1 3-3,1-3 5,-8-3 0,5 0 169,-3 1-157,3-8 9,3 5 1,0-7-49,-1 4 46,-7 3 9,5-13-232,-4 6-3,7 0 211,-1-6 0,1 5-230,-1-7 0,1 0 0,-1 0-176,1 0 0,5 0 404,1 0 0,7-7 0,-4-3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7:03.497"/>
    </inkml:context>
    <inkml:brush xml:id="br0">
      <inkml:brushProperty name="width" value="0.08571" units="cm"/>
      <inkml:brushProperty name="height" value="0.08571" units="cm"/>
      <inkml:brushProperty name="color" value="#E71224"/>
    </inkml:brush>
  </inkml:definitions>
  <inkml:trace contextRef="#ctx0" brushRef="#br0">0 0 7626,'12'0'-664,"0"0"0,-6 0 623,5 0 0,1 0-119,4 0 1,-4 0 91,0 0 1,-7 0 67,7 0 0,-8 0 0,4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7:03.698"/>
    </inkml:context>
    <inkml:brush xml:id="br0">
      <inkml:brushProperty name="width" value="0.08571" units="cm"/>
      <inkml:brushProperty name="height" value="0.08571" units="cm"/>
      <inkml:brushProperty name="color" value="#E71224"/>
    </inkml:brush>
  </inkml:definitions>
  <inkml:trace contextRef="#ctx0" brushRef="#br0">1 1 7896,'0'11'-267,"0"1"0,2-8 266,4 2 0,3-4-410,9-2 1,-1 0 410,1 0 0,-1-8 0,1-2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7:05.101"/>
    </inkml:context>
    <inkml:brush xml:id="br0">
      <inkml:brushProperty name="width" value="0.08571" units="cm"/>
      <inkml:brushProperty name="height" value="0.08571" units="cm"/>
      <inkml:brushProperty name="color" value="#E71224"/>
    </inkml:brush>
  </inkml:definitions>
  <inkml:trace contextRef="#ctx0" brushRef="#br0">70 87 6754,'-11'0'-946,"-1"-1"969,-2-5 1,5 2-5,-3-8 0,8 6 23,-2-5 0,4 5 0,4-4 23,4 2 0,-2 1 1,8 3 6,1-2 0,3 0 0,1 6 36,1 0 1,-1 0-67,1 0 1,-7 6 0,-1 2-15,-2 1 1,-1-3 4,-1 6 1,-4-6-1,4 5-26,-4 3 0,-2-4 0,0 1 4,0 3 0,0 1 0,0 3 0,0-1-35,0 1 1,-6-7 0,-2 1-1,1 2-88,-1 1 0,-4 3 1,4-1-104,-1 1 1,3-7 214,-6 1 0,1-1 0,-7 7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7:05.269"/>
    </inkml:context>
    <inkml:brush xml:id="br0">
      <inkml:brushProperty name="width" value="0.08571" units="cm"/>
      <inkml:brushProperty name="height" value="0.08571" units="cm"/>
      <inkml:brushProperty name="color" value="#E71224"/>
    </inkml:brush>
  </inkml:definitions>
  <inkml:trace contextRef="#ctx0" brushRef="#br0">1 1 6819,'7'17'0,"3"1"0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7:45.960"/>
    </inkml:context>
    <inkml:brush xml:id="br0">
      <inkml:brushProperty name="width" value="0.08571" units="cm"/>
      <inkml:brushProperty name="height" value="0.08571" units="cm"/>
      <inkml:brushProperty name="color" value="#AB008B"/>
    </inkml:brush>
  </inkml:definitions>
  <inkml:trace contextRef="#ctx0" brushRef="#br0">1 1 7781,'0'11'22,"0"1"0,0 1-34,0 3 0,0 1 1,0 1-62,0-1 1,0 1 0,1-1-70,5 1 1,-4-1-123,4 1 1,-2-7-99,2 1 0,-4-6 362,3 5 0,-3-7 0,-2 4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7:06.285"/>
    </inkml:context>
    <inkml:brush xml:id="br0">
      <inkml:brushProperty name="width" value="0.08571" units="cm"/>
      <inkml:brushProperty name="height" value="0.08571" units="cm"/>
      <inkml:brushProperty name="color" value="#E71224"/>
    </inkml:brush>
  </inkml:definitions>
  <inkml:trace contextRef="#ctx0" brushRef="#br0">36 105 6700,'0'-10'-2,"0"-5"1,-6 11 17,0-8 0,-6 6-36,7-5 1,-1 5 12,6-6 1,0 7-84,0-7 1,8 8 73,3-2 1,5 4-1,1 2 19,2 0 0,-8 0 0,1 2 6,1 4 1,-3-2-1,0 8 3,-2 1 1,-3-3 0,-5 1-3,0 3 0,0-4 0,0 1 24,0 3 1,0 1-1,0 3-34,0-1 1,-1-1 0,-3-2 0,-4-3-26,-2 3 0,6-5 0,-3 3-14,-1 2 1,0 1-1,-4 3-88,7-1 0,-4-5 0,3-1 127,2 3 0,2 2 0,2 1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7:06.448"/>
    </inkml:context>
    <inkml:brush xml:id="br0">
      <inkml:brushProperty name="width" value="0.08571" units="cm"/>
      <inkml:brushProperty name="height" value="0.08571" units="cm"/>
      <inkml:brushProperty name="color" value="#E71224"/>
    </inkml:brush>
  </inkml:definitions>
  <inkml:trace contextRef="#ctx0" brushRef="#br0">18 0 7738,'-10'8'-244,"3"-6"0,7 6 0,0-8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1:39:51.630"/>
    </inkml:context>
    <inkml:brush xml:id="br0">
      <inkml:brushProperty name="width" value="0.09086" units="cm"/>
      <inkml:brushProperty name="height" value="0.09086" units="cm"/>
      <inkml:brushProperty name="color" value="#FF0000"/>
    </inkml:brush>
  </inkml:definitions>
  <inkml:trace contextRef="#ctx0" brushRef="#br0">9661 10926 7869,'-8'0'-2068,"0"0"2061,0 6 1,-5-5 20,1 3 0,-1-2 2,1-2 0,0 0 0,-1 0 0,1 0 68,-1 0 0,1 0 1,0 0-56,-1 0 0,1 4 0,-1 0 1,1-1-28,0-2 1,-1-1 0,1 2 0,-1 0-3,1 3 0,-2-1 0,-1-4 0,-1 0-1,0 0 1,-3 4-1,0 0 1,-2-1 16,0-2 1,2 0 0,-3 2 0,1 1 16,-1-1 1,-1 3 0,-2-1 0,0 1-29,1-1 0,-1 3 0,0-2 0,0-1-10,0 1 0,0 2 0,1-4 1,-1 0 6,0 2 1,0-5 0,0 5 0,2-2-10,2 0 0,-3 4 1,0-2-1,-3-1 9,-1 1 1,2 4-1,0-2 1,-2 2-4,-1-2 0,0 3 0,4-3 1,1 3-1,-1 2 0,-1-1 1,-2 0-1,-1 1-17,2-1 0,0 1 1,3 0-1,-1 1 4,0-2 1,2 6 0,0-8 0,3 0 12,-2 1 0,-2 0 1,1 1-1,1 1 11,1-1 1,1 0 0,-5 1 0,1-1-1,4 1 0,-4-1 0,5 0 0,-2 1-8,1-1 1,3 1-1,-2-1 1,-1 0-3,1 1 1,4-1 0,-3 1-1,2-1-2,-1 0 1,2 1 0,5-1 0,2 1-4,-2-1 1,1 0-1,0 1 1,4-1-8,-1 1 0,4-1 0,-5 0 1,0-1-1,0-2 0,3 4 0,-3-1 19,1 1 1,-2 2 0,3 6 0,-1-4 13,1-4 1,-1 0 0,3-1 0,-1 1-9,1-1 0,2 0 1,1 1-1,0-1-1,0 1 0,0-1 0,0 0-17,0 1 0,4-1 1,2 1-1,-1-1-1,1 0 1,2-3 0,-3-1 0,1 2 2,0 1 1,2-3 0,-3 0 0,2 2 1,3 1 1,-3-3-1,0 0 1,0 1 0,-1-2 0,-1 2 0,3-3 0,1 1 0,2 0 0,0 2 0,-1-2 6,-2-1 0,1-1 0,3-2 0,0 2 8,1 2 1,3-4 0,1 3 0,-1-2-14,2 0 0,-2 0 1,3-3-1,0 2 2,0 1 0,1 4 1,2-2-1,-2-1-17,2 1 1,-2 4 0,0-3 0,3 1 2,0 0 0,2-4 1,-2 3-1,-1-1 6,-1-4 0,0 0 0,3-1 0,0 2 6,-4 1 0,4 0 0,-3-4 0,1 0 4,-2 0 1,4 0 0,-4 0 0,2 0-1,-1 0 0,3 0 0,-5 0 0,1 0-4,1 0 0,-4 0 0,2 0 1,0 0-3,1 0 1,-1 0 0,3 0 0,-1 0 2,1 0 0,1 0 1,2 0-1,-2 0 0,-2 0 1,5 2-1,-4 0 1,0 2-3,2-1 0,-2 3 0,0-2 0,-2 0-1,2 1 1,1-3 0,-1 3 0,-2-1-1,2 1 0,-2 0 0,0-2 1,1 1-1,-2-1 1,5 2 0,-4-1 0,2-1 2,-1-1 1,2 2 0,-2 0 0,3-1 4,0-2 0,1-1 0,0 0 0,0 0 5,0 0 0,-1 4 0,1 0 1,0-1-13,0-2 1,0-1 0,-1 0 0,1 0-2,0 0 1,0 0 0,0 0 0,-2 0-1,-2 0 1,2 0 0,-2-1 0,1-2-4,-1-1 1,2 0-1,-2 4 1,2 0-10,2 0 1,0 0 0,-1 0-1,1-1-1,0-4 0,-1 4 1,-2-3-1,-2 3 4,2 1 0,2 0 1,1 0-1,-2 0 8,-2 0 1,2 0 0,-2 0-1,1 0 5,-2 0 1,4 0 0,-5 0 0,2 0-2,-1 0 1,1 0-1,4 0 1,-2 0 1,-2 0 0,2 0 0,-2 0 0,3 0 1,0 0 1,1 0 0,0 0 0,0 0 1,0 0 0,-1 0 1,1 0-1,0 0 6,0 0 0,4 0 0,0 0 0,-2 0-10,-1 0 1,3 0-1,0 0 1,0 0-7,2 0 1,-5 0 0,4-2 0,-2-1 5,-4-1 1,4 0 0,-7 4 0,2 0 27,2 0 0,0 0 0,-2-1 1,-1-2-8,-1-1 1,0 0-1,3 4 1,0 0-57,-4 0 1,4 0-1,-3-2 1,2 0-9,2-3 1,0 1-1,-1 4 1,1 0 21,0 0 0,0 0 0,0 0 0,-1 0 7,1 0 1,0 0 0,0 0 0,-2 0 11,-2 0 1,2 0 0,-2 0 0,1 0 19,-1 0 0,1 0 1,-4 0-1,1 0-13,3 0 1,-3 0 0,1 0 0,-1 0-8,0 0 0,0 0 1,2 2-1,-3 0-2,0 3 1,-3-1 0,4-4 0,-1 0-1,-2 0 0,1 0 1,1 0-1,0 0 1,0 0 1,3 0-1,-3 0 1,0 0-1,0 0 0,2 0 0,-2 0 0,0 1 8,0 3 0,3-2 1,-5 2-1,1-1-2,1 1 0,-5-3 1,4 3-1,-2-2-9,2-2 0,-4 4 0,4 0 0,-3-1 1,-2-2 0,5-1 0,-1 0 0,-1 0 0,-1 0 0,3 0 0,-1 0 0,1 0 1,1 0 1,-5 1 0,5 2 0,0 1-1,-4 0 1,5-4 0,-3 0 0,1 0-2,3 0 0,-1 0 1,2 0-1,-3 0-4,0 0 0,-3 4 0,4 1 0,0-3 0,1 0 0,-4-2 0,3 0 0,-1 0 5,-3 0 1,3 0 0,0 0-1,0 0 9,0 0 1,3 0-1,-3 0 1,0 0-8,0 0 0,2 0 1,-2 0-1,0 0 0,0 0 0,4 0 0,-1 0 0,2 0 0,2 0 1,-4 0-1,-1 0 1,2 0-5,2 0 1,-1 0 0,-1 0 0,-1 0 1,1 0 0,0 0 1,0 0-1,-3 0 6,-1 0 1,4 0-1,-2 0 1,0 0 16,1 0 0,-2 0 1,3 0-1,-1 0-13,1 0 1,0 4-1,0 0 1,-3-1-9,-1-2 0,3-1 0,-3 0 0,0 0-2,0 0 0,2 0 0,-2 0 0,0 2-4,0 2 1,3-3 0,-5 3 0,-1-2 1,-1-2 0,3 0 1,-1 0-1,-1 1 2,-1 3 1,-1-3 0,-1 4-1,0-4 1,1-1 0,-1 0 0,1 0 0,-1 0 5,0 0 1,1 0-1,1 0 1,1 0 10,1 0 1,1 0-1,-3 0 1,1 0-3,1 0 0,5 0 0,-4 0 0,-1 0 0,2 0 1,0-4-1,4 0 1,-3 1 5,-1 2 1,4 1-1,-1 0 1,2-2-24,2-2 1,0 3-1,-2-3 1,-1 2 5,-1 2 1,0 0 0,4 0 0,-1 0 4,1 0 0,-4 0 0,0 0 1,1 0-6,1 0 0,2 0 0,0 0 1,-1 0-3,1 0 1,0 0 0,0 0 0,-2 0 0,-2 0 1,2 0 0,-2-1-1,2-2 27,2-1 1,3 0 0,-1 4-1,0 0-20,0 0 0,1-2 1,-4 0-1,0-3 4,-3 3 0,5 0 0,-4 2 1,0 0-19,1 0 0,5 0 0,1 0 1,-2 0-1,0 0 0,1 0 0,1 0 1,-1 0-9,-2 0 0,3 0 0,0 0 1,-1 0 3,-2 0 0,-1 0 0,-1 0 1,1 0-9,0 0 0,4 0 0,1 0 1,1 0-8,-1 0 0,4 0 0,-1 0 0,3 0 12,1 0 1,1 0 0,-1 0 0,0-1 12,0-3 0,0 2 1,1-2-1,-1 3 40,0 1 0,0-1 1,1-2-1,-3-1 6,-2 1 1,2-3-1,-5 2 1,2 0-1,2-1 1,-2 2-1,0-4 1,-1 0-43,1 0 1,-3 3-1,3-4 1,-2 0-29,-2 1 0,-2-4 0,-1 2 1,-1 0-33,1 0 1,0-2 0,-2 2-1,0-5 31,-3-3 0,1 1 0,4 2 1,-2-1 16,-2-2 1,2-3 0,-4 2 0,1 0 60,-4 0 0,2-3 0,-1 3 0,-2-1-5,-1-3 0,-2-1 0,0-2 0,0 0-22,-4 0 0,3-1 0,-4-1 0,1-4 7,0-1 0,-5 5 0,3-3 0,-2 1-24,0 0 0,4 0 1,-4 4-1,-1 0-12,-2 0 0,-1 2 0,0 1 0,-1 1 0,-3-1 1,-3 3 0,-5-2 0,-1 1 8,1 0 0,-2 1 0,-1 4 0,-3-2-7,-1 2 0,-2 1 1,-4 2-1,0-2-27,0-2 1,-1 2-1,-1-4 1,-4 1 10,0 1 1,-2-2 0,-5 3 0,1-2-65,0 2 0,0-3 0,0 0 0,-2-1 57,-2-3 1,2 0 0,-4 0-1,2 3 41,0 1 0,-6-3 0,1 3 0,0 1-10,0 4 0,-6-7 1,2 9-1,-2 0 0,-3 2 0,-2 2 1,-5-3-1,0 3-5,0 2 1,0-3-1,-1 2 1,-2 0-11,-1 1 0,0-3 0,4 4 0,-2-1-40,-2 0 0,3 4 1,-5-5-1,2 2-5,0 0 0,31 1 1,0 2-1,-34 1 1,-2 0 46,36 0 0,-1 0 0,-4 0 0,1 0 0,3 0 0,0 0 0,1 0 0,-1 0 6,-1 0 0,1 0 0,-33 0 0,-1 0 1,-1 0 7,2 0 0,1 0 0,1 0 0,-2 0-2,1 0 1,32 0 0,0 0 0,-30 0-1,1 0-16,2 0 1,5 4 0,0 0 0,0-1-32,1-2 0,-3-1 0,2 0 0,-1 0 22,1 0 0,-3 0 1,3 0-1,-2 0 9,-2 0 1,0 0 0,1-1-1,3-2 25,4-1 0,-1-4 0,0 3 1,0 3 16,0 0 0,-2-2 0,5 0 1,1 1-28,-1 2 0,-1 1 0,4 0 1,-1 1-6,1 3 0,3-2 0,1 2 0,-1-3-1,2-1 0,0 4 0,4 1 0,-1-3-10,1 0 1,0-2 0,0 0-1,-2 0-4,2 0 1,-4 0-1,0 0 1,-1 0 9,-1 0 0,2 0 1,-3 0-1,2 1-1,-2 3 0,3-2 0,0 3 0,1-1 45,3 0 1,0 2-1,0-3 1,0 1-40,4-2 1,-1 1 0,4 0 0,-1 1-14,1-1 0,-2-2 0,5-1 1,0 0-9,-1 0 1,-3 0 0,1 2 0,-3 0 16,-1 3 0,-2-1 0,-1-4 0,-1 0 20,1 0 0,0 0 0,0 0 0,-1 1 36,1 3 1,1-2 0,2 2 0,0-3-15,-1-1 0,1 4 0,0 0 0,1 0 2,3 2 0,-1-3 1,3 4-1,1-2-10,0-2 1,1 2 0,4 0 0,0-3-18,0 0 0,2-2 1,1 0-1,1 0 12,-1 0 0,3 1 0,-1 2 1,1 1-10,0-1 1,2-2-1,-3 0 1,-1 2-32,2 1 1,-5 5 0,5-4 0,-2 1-43,1-1 0,-1 5 1,-4-2-1,0 4 56,1 5 0,-7 8 0,0 6 0</inkml:trace>
  <inkml:trace contextRef="#ctx0" brushRef="#br0" timeOffset="1">7454 10344 5895,'0'-9'93,"0"1"1,0 4-86,0-4 1,0 3 36,0-3 6,0 5-3,0-2-41,-6 5 1,1 1 0,-5 3-10,2 5 1,5-2-1,-2 1-2,-1 2 0,3-1 0,-4 1 1,2-2 3,2 2 0,-2-3 0,-1 1 0,-1 0-5,-2-1 0,2 4 0,0-3 0,0 2-2,0-2 1,3 3-1,-3-2 1,0 0-6,0-1 1,3 3 0,-3-2-1,0 2-1,0 1 0,3-1 0,-4-1 0,0-2 9,1 2 1,-4 1 0,3 1-1,-2 1 4,2-1 0,-3-1 1,4-1-1,-2-2-11,1 2 0,4-4 0,-3 3 7,2 0 0,-4 2 0,4 0 0,-1-1-3,1-2 0,1 1 0,2 3 1,0 0-4,-3 1 0,0-1 0,2 1 0,-1-1 10,1 0 0,-2 2 0,-1 1 1,1 2 0,-1-2 0,-2 0 1,2 0-1,0 3 1,-4 2 0,3-5 1,-1 3-1,0 0-1,1 2 0,-4 0 1,2-1-1,-2 0-1,-1 0 1,0 2 0,0 3-1,3-2 0,1-2 0,-1 1 0,-2 4 0,2 0 0,0-1 0,1 1 0,-3 0 0,1 0 0,2 0 0,0 3 0,-3 1 0,1 0 0,2 2 0,0-5 0,-3 4 0,1-1 0,2 0 0,-1 0 0,-2-4 0,2 0 3,1-1 0,1 5 0,-3 0 0,2 0 1,-2 2 1,0-5 0,1 3 0,1-3 3,-2-1 0,-1 1 0,0 1 0,1 2-1,2-1 1,0-2-1,-5-1 1,1 0-8,-1-1 0,1 1 1,0 1-1,1 2-1,2 1 0,-2 0 1,3-4-1,-3 0 2,-1-1 0,1 5 1,1 0-1,2 0-6,-2 1 1,-1-3 0,0 2-1,1-3 4,2-1 1,0-1 0,-5 0 0,2-2 0,3-1 0,-3-2 0,3 1 0,-3-2 28,-2 0 0,5-4 0,1 3 0,0-4 3,0 0 1,3-1 0,-3 1 0,2-1-20,2 0 1,-2 1-1,1-1 1,-1 1 11,0-1 0,4-4 0,-4 1-39,4 0 0,-3 2 0,0 2 28,1-1 0,-3 0 55,2 1 1,-5-1-14,0 1 0,3-2 0,-1-2 17,1 0 0,-2-5 0,2 3 20,-1-2 1,3 1-107,-4-2-177,5-3 0,-2 6-146,5-3 337,0-2 0,-6 3 0,-1-5 0</inkml:trace>
  <inkml:trace contextRef="#ctx0" brushRef="#br0" timeOffset="2">4180 12502 7290,'0'-7'-1321,"0"1"1315,0 6-3,0 0 148,-6 0-53,5 0 6,-5 0-71,6 0 0,2 0-11,2 0 0,3 0-5,5 0 0,0 0 18,1 0 1,-1 0-1,1 0-15,-1 0 0,0 0 1,1 0-7,-1 0 1,1 0 0,-1 0-1,0 0-6,1 0 1,-1 0 0,1 0 0,-1 0 2,0 0 1,1-1 0,-1-2 0,1-1-8,-1 1 0,0 2 0,2 1 0,1 0 8,2 0 0,-1 0 0,-3 0 0,1 0 8,2 0 1,-2 0-1,4 0 1,-2 0 4,1 0 0,5 0 0,-3 0 0,2 0-2,0 0 0,-1 0 0,5 0 0,-1 0-7,-4 0 0,4 0 0,-4 0 0,4 0-3,1 0 1,-1-2 0,1 0 0,0-3 7,0 3 1,0 0-1,1 2 1,1 0-8,2 0 1,0 0 0,-4 0-1,0 0 7,0 0 0,4 0 0,-1 0 0,1 0 21,2 0 1,-4 0-1,5 0 1,0 0-4,-1 0 1,1-4 0,3 0 0,-4 1-2,0 2 0,2-3 0,-4 0 0,-1 1-9,3 2 1,-4-4 0,5 0-1,-2-1-15,-2 1 0,-2-3 0,-1 2 0,0-1 3,0-2 0,-1 2 0,0 0 0,-2 1-16,-2 4 0,-4-4 1,0 2-1,-2 1-21,-2 2 1,1 1-321,-1 0 1,-5 1 146,-3 3 0,-8-1 205,-4 5 0,-9 1 0,-2 3 0</inkml:trace>
  <inkml:trace contextRef="#ctx0" brushRef="#br0" timeOffset="3">4204 12650 7595,'13'0'-810,"-5"-4"1,0 0 788,2 1 1,1-2 0,1-1 0,1 1 44,-1-1 0,1 1 1,-1 2-1,2-2 29,2-2 0,-1 4 1,5-1-1,-1 1-39,0-1 1,2 2 0,4-2 0,0 3-13,-1 1 1,1 0-1,0 0 1,1-1 5,3-4 1,2 4 0,3-3 0,-1 3 1,1 1 1,1 0 0,1-2-1,-2-1-5,1-1 0,7 0 0,-4 4 0,0 0 17,1 0 0,-2 0 0,0 0 0,0-1-3,1-3 1,-1 2-1,0-3 1,-1 1-8,-3 0 1,1-5 0,-3 4 0,-1-1 13,0 1 0,-1-5 0,-3 3 0,1-1 4,-3 0 1,3 3 0,-11-3 0,-1 0-10,-1 1 1,-2-3 0,-1 5 52,-2-2-112,2 4 0,-11-6 38,0 4 0,-6 7 0,-6 5 0</inkml:trace>
  <inkml:trace contextRef="#ctx0" brushRef="#br0" timeOffset="4">4589 14684 7765,'12'0'-264,"1"0"1,-1 0-1,0-1 75,1-3 0,-1 2 1,2-2-1,1 3 164,2 1 1,5-4 0,-2 0 0,3 1 14,-3 2 0,4-1 1,-4-1-1,4-1 28,1 2 1,-1 0 0,1 2 0,0 0-5,0 0 0,4 0 1,1 0-1,0 0 23,1 0 1,7 0-1,-1-1 1,2-2-13,0-1 1,-1 0 0,2 4-1,1 0-16,-1 0 1,3 0 0,0 0-1,1 0-9,3 0 1,0 0 0,0 0 0,-2 0 19,2 0 1,1 0-1,3 0 1,0 1 11,-1 3 1,6-2 0,-6 2-1,1-3-16,0-1 1,3 0 0,-1 0-1,0 0-11,-2 0 0,-2 0 0,1 0 0,-2 0 13,-2 0 1,0 0 0,-4 0 0,-2 0-4,-2 0 1,2-4-1,-1 0 1,-5 1-5,-2 2 1,-3 1 0,-4-2 0,-2 0-13,-2-3 1,1 1-1,-6 4 1,0 0-8,-3 0 1,-4 0-269,-1 0 1,-7 2 144,-1 2 1,-11 4 0,-11 7 130,-5 2 0,-11 5 0,-6-3 0</inkml:trace>
  <inkml:trace contextRef="#ctx0" brushRef="#br0" timeOffset="5">5308 14895 7782,'25'0'-243,"0"0"0,0 0 0,-1 0 83,1 0 0,6 0 0,2 0 0,2 0 121,3 0 1,0-4-1,2 0 1,2 0 56,-2-2 0,2 5 1,0-3-1,-1 1-6,2-1 1,-5 3 0,4-5-1,-5 2 42,-4 0 1,3 0 0,-3 2 0,1-1 16,-1-1 0,3-1 1,-4 2-1,1-1-29,0 1 1,-6 2 0,2 1 0,-2 0-16,-3 0 0,1 0 1,0 0-1,-2 0-79,-2 0 0,-3 0 1,-6 0-1,1 0-385,-1 0 437,1 5 0,-6 2 0,-2 6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20.601"/>
    </inkml:context>
    <inkml:brush xml:id="br0">
      <inkml:brushProperty name="width" value="0.08571" units="cm"/>
      <inkml:brushProperty name="height" value="0.08571" units="cm"/>
      <inkml:brushProperty name="color" value="#E71224"/>
    </inkml:brush>
  </inkml:definitions>
  <inkml:trace contextRef="#ctx0" brushRef="#br0">1 35 7304,'0'-9'-277,"0"1"0,0 6 797,0-4-135,0 4 101,0-5-98,0 7 528,0 0-792,0 7 1,0-3-81,0 8 0,2-2 0,1 3-28,3-1 1,0-1 0,-6 7 26,0-1 0,0-5 0,0 0-126,0 1 1,2 1 0,2-1 30,2-1 1,0 0-57,-6 5 0,2-7 0,2-2-327,2-1 18,0-5 1,-6 8-1153,0-4 1569,0-4 0,0-10 0,8-4 0,1-13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21.424"/>
    </inkml:context>
    <inkml:brush xml:id="br0">
      <inkml:brushProperty name="width" value="0.08571" units="cm"/>
      <inkml:brushProperty name="height" value="0.08571" units="cm"/>
      <inkml:brushProperty name="color" value="#E71224"/>
    </inkml:brush>
  </inkml:definitions>
  <inkml:trace contextRef="#ctx0" brushRef="#br0">1 88 6986,'1'-10'321,"5"5"0,-2 3 0,8 2-199,1 0 1,-3 0-112,2 0 0,-1 5 0,5 3-54,-4 2 1,-3-6 0,-5 4 0,4-3 40,2 1 1,-6 2-1,1-2-38,-3 5 1,4-1-1,0 2-84,-2 1 0,-2-3 49,-2 2 1,2-8-87,3 1 29,-3-3 135,6-2 0,-6-2 0,2-3-1,2-7 0,0 2-5,-6-1 0,0-1 0,2-4 2,3 5 0,-3-5 0,6 7 11,0-1 0,-4-4 0,5 6 0,1 1-8,0-1 1,-4 0-1,5 4 43,3-2 1,-4-1 0,2 3-27,2-2 1,-4 0 0,1 6 12,3 0 1,-1-2 0,1-2 136,-2-1 0,-1-1-38,7 6 0,-1 0-84,1 0 1,-3 2-1,-1 2-14,-3 1 0,-7 9 0,4-4 11,0-1 0,-6 7 1,4-4-51,-5 3 0,1 3 1,2-1 9,2 0 1,0-5 0,-6 0-12,0 1 0,2-3-143,4 2-337,-4-1 1,5 1-1,-5-2-399,4-3 886,-4-1 0,14-6 0,-7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22.346"/>
    </inkml:context>
    <inkml:brush xml:id="br0">
      <inkml:brushProperty name="width" value="0.08571" units="cm"/>
      <inkml:brushProperty name="height" value="0.08571" units="cm"/>
      <inkml:brushProperty name="color" value="#E71224"/>
    </inkml:brush>
  </inkml:definitions>
  <inkml:trace contextRef="#ctx0" brushRef="#br0">245 53 6735,'0'-17'33,"0"7"0,-2 0 58,-4 4 0,2 4-18,-7-3 0,-1 3-73,-5 2 1,1 2 0,2 1 0,3 3 41,-3-2 1,5-2-1,-3-2 1,0 2 54,3 4 0,-7-2-28,4 7 0,-1-5 0,-1 4 42,3-2 0,1 5-49,-2-1 0,4 3-3,8 3 1,0-7 8,0 1 1,0-6-43,0 6 0,8-9 3,4 3 0,-4-2 0,-1 0-28,1 2 1,-4 0 0,8-6-25,1 0 1,-3 0 27,2 0 1,-1 0-14,7 0 1,-1-2-8,1-4 1,-3 2 0,-1-6-78,-3 3 1,-5-5 85,6 6 1,-6-6 0,3 5-24,-1-3 1,0 4 33,-2-5 0,-4 5-25,3-6 1,-3 6 11,-2-5 1,2 7 134,4-2 36,-4 4 245,6 2-130,-8 0 0,2 2-139,4 4 0,-4-2 0,3 7-5,-3 3 0,-2-4 1,2-1-342,4-1 1,-2 6-114,8-3 0,-7-3 1,7-2-280,2-4 1,-5-2 0,3 0 598,2 0 0,-5 0 0,3 0 0,0 0 0,5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23.336"/>
    </inkml:context>
    <inkml:brush xml:id="br0">
      <inkml:brushProperty name="width" value="0.08571" units="cm"/>
      <inkml:brushProperty name="height" value="0.08571" units="cm"/>
      <inkml:brushProperty name="color" value="#E71224"/>
    </inkml:brush>
  </inkml:definitions>
  <inkml:trace contextRef="#ctx0" brushRef="#br0">332 35 6947,'-8'-10'298,"-3"5"1,-5 3-1,1 0-204,3-4 0,-4 4 1,5-4 5,-5 4 0,-1 2 0,-1 0-26,1 0 0,-1 0 0,1 0 1,-1 0 12,1 0 1,5 2 0,1 2-162,-3 2 0,-1 7 121,-3-1 1,3 4-68,3 1 0,4-5 0,8-1-20,0 3 1,0-4 0,2-1 17,4-1 0,4-2 16,7-6 1,1 6 0,-1 0-20,0-3 0,1-1 0,-1-2 0,1 0 13,-1 0 1,-1-2-1,-3-1 1,-1-3-25,2 2 1,1-4-1,3 2-104,-1 2 0,1-3 103,-1 1 1,1-6 0,-1 6 0,-7-1 59,-4 1 1,1 2 8,-1-8 0,2 8 206,-2-1-21,-4-5 94,5 8-117,-7-6-170,0 8 1,0 2 0,0 4-18,0 6 0,2-5 0,2 1-8,2 0 0,0 2 1,-4 7 7,4 0 0,-4-5 1,3 0-13,-3 1 1,0 1-1,2-1-46,2-1 1,0 0 0,-6 5-20,0 1 0,0-7 31,0 1 0,0 0 1,0 5 10,0 1 0,-2-9 0,-2-1 20,-2 0 0,-6-4 1,5 5 12,-3-1 0,-2-2 0,-3-4 0,1 2 33,3 2 0,-1-1 0,-5-5 7,-1 0 0,1 0 1,-1 0-8,1 0 1,-1 0-33,1 0 0,-1 0 0,3-2 0,1-1-307,3-3 0,5 0-199,-6 6 0,2-2 289,-1-4 1,3 2 210,8-7 0,8 7 0,1-4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24.191"/>
    </inkml:context>
    <inkml:brush xml:id="br0">
      <inkml:brushProperty name="width" value="0.08571" units="cm"/>
      <inkml:brushProperty name="height" value="0.08571" units="cm"/>
      <inkml:brushProperty name="color" value="#E71224"/>
    </inkml:brush>
  </inkml:definitions>
  <inkml:trace contextRef="#ctx0" brushRef="#br0">280 1 6304,'-12'0'360,"1"0"-192,-3 0 1,4 0 24,-1 0 0,-1 0-9,-5 0 1,-1 0-96,1 0 1,-1 0-1,1 0 1,1 2 0,4 3 1,-3-3 0,5 6 0,-1-2-33,-1 0 0,6 2 0,-4-3-35,3 7 0,-5-2 0,6 1-15,2 3 0,2-4 0,2 1 13,0 3 0,0-4-33,0 1 1,2-1 0,4 2-40,6-7 0,-2-1 1,1 0 16,3 2 1,1 0 0,3-6 22,-1 0 1,-5 0-1,-1 0 1,1-2-38,-2-4 0,5 4 0,-3-6-11,4 1 1,1-1-1,-1-6 1,-3 5 22,-1 1 0,-6-6 0,3 3 2,-1-5 1,-2 4 0,-4 3 51,4 1 0,-4-6 3,3 3 1,-3 1 19,-2-2 134,0 8-15,0-3 0,0 9-61,0 3 1,0 5 0,0 8 139,0-1 0,0 1 1,0-1-158,0 1 1,0-7-1,0 1 1,2-1-87,4-1 0,-2 4 0,8-7-24,1 3 0,-3-6 1,2 2-1,1-4-222,3-2 0,1 0 0,1 0-447,-1 0 0,0 0 1,1-2-242,-1-4 938,1-4 0,-1-7 0,1-1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25.517"/>
    </inkml:context>
    <inkml:brush xml:id="br0">
      <inkml:brushProperty name="width" value="0.08571" units="cm"/>
      <inkml:brushProperty name="height" value="0.08571" units="cm"/>
      <inkml:brushProperty name="color" value="#E71224"/>
    </inkml:brush>
  </inkml:definitions>
  <inkml:trace contextRef="#ctx0" brushRef="#br0">18 0 7909,'17'0'33,"0"0"0,1 0 0,-1 0 0,1 0 7,-1 0 1,1 0 0,-1 0-51,1 0 1,-7 0-57,1 0 0,-8 2 51,2 4 1,-6-2-1,-6 8-63,-6 1 1,-3-3 0,-3 0 30,1-3 0,-1 1 0,1-4 1,1 4-1,3 0-2,1-1 0,6 1 61,-5-2 0,7-2 28,-2 7 1,12-7 0,5 2 43,5-4 0,-4-2 1,-1 0-1,3 0-36,1 0 1,3 0 0,-1 0 40,1 0 1,-1 0 0,1 0-59,-1 0 0,1 0 0,-1 2-25,0 4 0,-5-2 15,0 7 1,-6-1 0,3 4-77,-1-3 1,-2 1-9,-6 5 0,0 1 28,0-1 0,0 1 1,-2-3-9,-4-3 1,2 2 0,-7-7 25,-3 3 1,-2-6-1,-1 4 9,0-1 1,-1-5-1,1 4 1,-1-4 17,1-2 1,-1 0 0,1 0-15,-1 0 0,1-6 0,-1 1-54,1 1 1,-1-4 40,1 2 1,5 0 0,3 4-226,1-4-251,2 5 124,6-7 1,2 8 205,4 0 1,-2 0 0,7 0 162,3 0 0,9 8 0,4 1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25.803"/>
    </inkml:context>
    <inkml:brush xml:id="br0">
      <inkml:brushProperty name="width" value="0.08571" units="cm"/>
      <inkml:brushProperty name="height" value="0.08571" units="cm"/>
      <inkml:brushProperty name="color" value="#E71224"/>
    </inkml:brush>
  </inkml:definitions>
  <inkml:trace contextRef="#ctx0" brushRef="#br0">1 1 8522,'10'11'587,"-5"1"-676,-3 2 1,0 1 0,2 3 88,2-1 0,0 2 0,-6-2-315,0 0 1,0 1-411,0-1 1,0-5 724,0 0 0,0-8 0,0 3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7:46.381"/>
    </inkml:context>
    <inkml:brush xml:id="br0">
      <inkml:brushProperty name="width" value="0.08571" units="cm"/>
      <inkml:brushProperty name="height" value="0.08571" units="cm"/>
      <inkml:brushProperty name="color" value="#AB008B"/>
    </inkml:brush>
  </inkml:definitions>
  <inkml:trace contextRef="#ctx0" brushRef="#br0">1 1 7568,'0'17'79,"0"1"0,0-1 0,0 1-32,0-1 1,0-5 0,0 0-45,0 1 0,0-3 0,2 0-35,3-3 1,5 5 25,8-6 1,-1 5-1,0-5 0,1-2 1,-1-2 0,1-2-33,-1 0 1,1 0 0,-1 0-62,1 0 1,-1 0 0,-1-2-299,-5-4 1,5 2-189,-4-7 585,-5 7 0,1-12 0,-8 7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25.985"/>
    </inkml:context>
    <inkml:brush xml:id="br0">
      <inkml:brushProperty name="width" value="0.08571" units="cm"/>
      <inkml:brushProperty name="height" value="0.08571" units="cm"/>
      <inkml:brushProperty name="color" value="#E71224"/>
    </inkml:brush>
  </inkml:definitions>
  <inkml:trace contextRef="#ctx0" brushRef="#br0">0 51 7830,'0'-12'-969,"0"1"1255,0-1 1,2 2-428,4 4 0,-4 6-397,4 6 1,-4-2 537,-2 8 0,0-1 0,0 7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26.525"/>
    </inkml:context>
    <inkml:brush xml:id="br0">
      <inkml:brushProperty name="width" value="0.08571" units="cm"/>
      <inkml:brushProperty name="height" value="0.08571" units="cm"/>
      <inkml:brushProperty name="color" value="#E71224"/>
    </inkml:brush>
  </inkml:definitions>
  <inkml:trace contextRef="#ctx0" brushRef="#br0">0 36 7830,'10'0'-45,"5"0"36,-3 0 0,-4 2 0,0 1 129,-1 3 0,-5 2 0,4-2-119,-4 6 0,0-3 1,2 3 4,2 1 1,0-3 0,-6 2 59,0 1 0,0-3-235,0 2 170,0-8-12,0 3 0,0-9-3,0-3 0,0 1 1,1-6-1,3 0-33,2 1 1,6 3-1,-4-6 1,-1-1 35,1-3 0,4 4 0,-5 1 0,3-1 9,4 2 1,1-3 0,3 7 0,-1 0 42,1-2 1,-1 6 0,1-3 102,-1 3-125,1 2-15,-9 0 32,7 0-27,-7 0 195,9 0-6,-8 0-148,5 7-16,-5-5 17,0 14 0,3-12 0,-5 6-2,2-3 17,-7 7-13,13-12 0,-14 13-71,4-3 1,-4 4-1050,-2 1 176,0 0 44,0 1 847,0-8 0,0 5 0,0-5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27.071"/>
    </inkml:context>
    <inkml:brush xml:id="br0">
      <inkml:brushProperty name="width" value="0.08571" units="cm"/>
      <inkml:brushProperty name="height" value="0.08571" units="cm"/>
      <inkml:brushProperty name="color" value="#E71224"/>
    </inkml:brush>
  </inkml:definitions>
  <inkml:trace contextRef="#ctx0" brushRef="#br0">36 35 7830,'17'0'-18,"-5"0"1,0 0 232,1 0 0,3 0-68,1 0 0,-1 2 0,-3 2-150,-1 2 0,-6 0 0,5-6-139,3 0 0,-4 0 178,1 0 0,-5-2-37,6-4 0,-8 2-26,1-8 0,-3 6-63,-2-5 84,0 7 1,-7-4-15,-5 8 0,-4 0 0,-1 0 11,0 0 1,-1 0-1,1 0 12,-1 0 1,7 6-1,-1 2 43,-2 1 1,1-3 0,-1 6-8,2 1 0,3 3 4,-3 1 0,-1 1 1,7-1 39,2 1 1,2-7-1,2 1 164,0 2 1,0-5-112,0 3 1,2-2-48,4 1 0,-2 3 0,7-8 13,3-2 1,1 3 0,3-1-19,-1-2 1,1-2 0,-1-2-34,1 0 0,-1 0-170,1 0 0,-1 0-67,0 0 186,-7 0 0,-2 0 0,-8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28.167"/>
    </inkml:context>
    <inkml:brush xml:id="br0">
      <inkml:brushProperty name="width" value="0.08571" units="cm"/>
      <inkml:brushProperty name="height" value="0.08571" units="cm"/>
      <inkml:brushProperty name="color" value="#E71224"/>
    </inkml:brush>
  </inkml:definitions>
  <inkml:trace contextRef="#ctx0" brushRef="#br0">0 18 7660,'9'-7'-581,"-1"5"966,-8-6-163,0 8 0,0 2-114,0 4 0,0-2 0,0 7 1,0 3-5,0 1 1,0 3 0,0-1 0,0 1-36,0-1 0,0 6 0,0 1 0,0-1-54,0 2 0,0-4 0,0 2 0,0-4-44,0-1 0,0 5 0,0 0-61,0-1 1,0-9-1,0-1 1,0 2-50,0 1 1,0 3-1257,0-1 314,0-7 1081,0-3 0,0-7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28.625"/>
    </inkml:context>
    <inkml:brush xml:id="br0">
      <inkml:brushProperty name="width" value="0.08571" units="cm"/>
      <inkml:brushProperty name="height" value="0.08571" units="cm"/>
      <inkml:brushProperty name="color" value="#E71224"/>
    </inkml:brush>
  </inkml:definitions>
  <inkml:trace contextRef="#ctx0" brushRef="#br0">0 70 7520,'6'-11'-62,"0"-1"1,2 6 130,-3-5 1,-1 7 0,6-4 0,0 2 71,-1 0 0,3 0-78,6 6 1,-1 0-1,0 0 86,1 0 1,-1 0-68,1 0 1,-1 6 0,-1 2 0,-3 0-29,-1 0 1,-6 5-1,6-1-78,1 3 0,-5 3 1,0-1-164,-1 1 0,-5-1 36,4 1 1,-4-1 115,-2 1 1,0-7 0,-2-1 9,-4-2 0,2-3 0,-7-3 7,-3 4 1,-1-4 0,-3 4 0,1-2-9,-1 2 0,7-4 0,-1 3-160,-2-3 0,5-2-587,-3 0 504,8 0 1,-4-2 268,8-3 0,0-5 0,16-8 0,3 1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29.179"/>
    </inkml:context>
    <inkml:brush xml:id="br0">
      <inkml:brushProperty name="width" value="0.08571" units="cm"/>
      <inkml:brushProperty name="height" value="0.08571" units="cm"/>
      <inkml:brushProperty name="color" value="#E71224"/>
    </inkml:brush>
  </inkml:definitions>
  <inkml:trace contextRef="#ctx0" brushRef="#br0">1 88 7726,'8'-10'-229,"-6"3"1,5 5 0,-5-2 488,4-2 0,-2 0-79,8 6 1,-1 0-79,7 0 0,-1 0 0,1 0-30,-1 0 0,1 0 1,-1 0-135,0 0 0,1 6 0,-1 0 0,-1 0 42,-3 1 1,2-5 0,-5 6 0,1-2-63,1 0 0,-6 5 1,4-3 23,-3 2 0,-1-4-57,-6 5 0,0-5 38,0 6 0,0-6 1,-2 3 35,-4-1 0,3 4 0,-9-6 22,-2-3 1,7 1-1,-1 0 148,0 2-21,6 0 1,-6-8-47,8-4 0,0-4-30,0-7 1,0-1 0,0 1 72,0-1 0,2 1 0,2 0-11,2-1 0,8 6 0,-3 1-74,5-3 0,-1 5 1,-1-1-135,-3 2 0,1-4-177,6 7 0,-1-1 1,1 6 133,-1 0 1,-5 0 155,-1 0 0,1 0 0,5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29.721"/>
    </inkml:context>
    <inkml:brush xml:id="br0">
      <inkml:brushProperty name="width" value="0.08571" units="cm"/>
      <inkml:brushProperty name="height" value="0.08571" units="cm"/>
      <inkml:brushProperty name="color" value="#E71224"/>
    </inkml:brush>
  </inkml:definitions>
  <inkml:trace contextRef="#ctx0" brushRef="#br0">210 18 6991,'-12'0'-114,"1"0"1,5 0 0,-6 0 234,-1 0 0,3 0 0,-2 2 6,-1 4 0,-3-2 0,-1 6-6,-1-3 1,3 1 0,1-4 46,3 2 0,1 7-81,-2-1 1,4 5-1,8 0-44,0 0 0,0-5 0,2-2 0,2 0 4,2-1 1,8-3 0,-3 4-32,5-2 1,1-3-1,1-5 1,-1 0-41,1 0 0,-1 0 1,1 0-1,-1 0 18,1 0 0,-1 0 1,1 0-1,-3-2-51,-3-3 1,3 3-1,-5-6 1,2 0 41,-1-4 1,-7 3 0,4-1 0,-2 0 13,-1 1 1,1-3-1,-6-5-16,0-2 1,-2 4-1,-2 1 1,-3 2-40,-3-1 1,0 3-1,-3 0 1,1 3-42,-1 3 0,-3 2 0,-1 2 0,-1 0-40,1 0 1,-7 0 0,1 0 0,2 0-160,1 0 1,3 6-1,-1 1 296,1 3 0,-8 2 0,-3 5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30.692"/>
    </inkml:context>
    <inkml:brush xml:id="br0">
      <inkml:brushProperty name="width" value="0.08571" units="cm"/>
      <inkml:brushProperty name="height" value="0.08571" units="cm"/>
      <inkml:brushProperty name="color" value="#E71224"/>
    </inkml:brush>
  </inkml:definitions>
  <inkml:trace contextRef="#ctx0" brushRef="#br0">1 18 7253,'8'9'358,"-6"1"-271,3-4 0,-1 2 1,0 5-81,2-1 1,0-6 0,-6 5 49,0 3 0,0-4-275,0 1 2,0 1 130,0 5 85,0-7 0,0-4-6,0-12 1,0 2 8,0-7 1,6-1 0,0-6-39,-3 1 0,5 5 0,0 1 34,2-3 0,1-1 16,7-3 1,-7 8-1,1 3 1,2 1 24,1 0 0,-3 0 0,-1 6 76,3 0 0,-4 0 0,1 0-35,3 0 0,1 0 0,3 0-15,-1 0 0,1 2 0,-1 2 3,1 2 1,-7 5 0,-1-3-96,-2 2 0,4 2 0,-5 3-33,3-3 1,-6 3-31,2-3 0,-4 3 53,-2 3 0,-2-3 1,-2-1-65,-2-2 1,-2-9-192,2 3 239,-3-4 70,-9-2 1,9-2 0,3-4-24,4-5 0,2 1 0,0-1 1,0-3 0,2 0 0,2 1 0,3 3-27,3 2 0,-4-5 0,4 1 28,-3-3 0,1 5 1,-4 2-1,4 2 12,1 0 1,-3 1 0,4 3 0,0-2 82,-1-2 1,3 0-52,5 6 1,1 0 0,-1 0 3,1 0 1,-1 0 0,1 0 4,-1 0 1,-5 0-1,0 2-31,1 4 0,1-2 0,-1 5 1,-3 1-12,-2 0 1,3-4 0,-3 3 18,2-1 1,-4 6-1,3-3-51,-1 5 1,-2-4-1,-6-1-145,0 3 0,-2-4 0,-2 1-198,-2 3 1,-1-7-1,3 1 368,-2 0 0,0-6 0,6 13 0,0-5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31.264"/>
    </inkml:context>
    <inkml:brush xml:id="br0">
      <inkml:brushProperty name="width" value="0.08571" units="cm"/>
      <inkml:brushProperty name="height" value="0.08571" units="cm"/>
      <inkml:brushProperty name="color" value="#E71224"/>
    </inkml:brush>
  </inkml:definitions>
  <inkml:trace contextRef="#ctx0" brushRef="#br0">228 18 7217,'-18'0'219,"7"-2"0,-1-2-73,-2-2 0,5 0 0,-3 6-28,-2 0 1,-1 2 0,-3 2-61,1 2 1,5 6 0,3-5 0,-1 3-42,0 4 1,6-5 0,-3 3-1,-1 1 0,6 3 1,-6 0-1,2-3 32,0-1 0,1-1-10,5 7 1,2-1-46,3 1 0,-1-3 0,8-3-45,1-6 0,3 2 0,1-3-9,1-1 0,-1-2 0,1-2 1,-1 0 30,1 0 0,-1 0 0,1-2-11,-1-4 1,1 3 0,-1-7 0,1 2 45,-1 4 1,-5-4-1,-3 1 1,1-1 38,0 0 0,-6-5 0,3 3 0,-1-2-13,0 1 1,0-1 0,-6-6-7,0 1 0,0 5 0,0 1-18,0-3 1,-8-1 0,-4-1-93,-3 4 1,-2-1-1,-1 7 1,1 2-68,-1 2 1,1 2 0,-1 0 0,-1 0 60,-5 0 1,3 2 89,-8 4 0,0 4 0,-6 7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32.044"/>
    </inkml:context>
    <inkml:brush xml:id="br0">
      <inkml:brushProperty name="width" value="0.08571" units="cm"/>
      <inkml:brushProperty name="height" value="0.08571" units="cm"/>
      <inkml:brushProperty name="color" value="#E71224"/>
    </inkml:brush>
  </inkml:definitions>
  <inkml:trace contextRef="#ctx0" brushRef="#br0">0 18 7247,'0'-10'481,"2"3"-349,4 7 0,-4 2-16,4 3 1,-4-1 0,-2 8-27,0 1 1,0 3 0,0 1 0,0 1-53,0-1 0,0 1 0,0-1 0,0 1 0,0-1 0,0 7 1,0-1-1,0-2-121,0-1 1,0-3 0,0 0-90,0 1 0,0-1 0,0 1-32,0-1 0,6 1 0,-1-1 49,-1 1 0,0-9 0,0-1-304,2 0 1,2-6 458,-3 4 0,5-4 0,0-10 0,-2-2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7:46.636"/>
    </inkml:context>
    <inkml:brush xml:id="br0">
      <inkml:brushProperty name="width" value="0.08571" units="cm"/>
      <inkml:brushProperty name="height" value="0.08571" units="cm"/>
      <inkml:brushProperty name="color" value="#AB008B"/>
    </inkml:brush>
  </inkml:definitions>
  <inkml:trace contextRef="#ctx0" brushRef="#br0">1 18 6640,'0'-10'670,"0"2"1,0 22-631,0 4 1,0 3 0,2-6 0,1-1-47,3-2 1,0-1 0,-6 7 0,0-1-49,0 1 1,2-1 0,2 1-1,2-1-391,-2 0 1,-2-5 0,-2 0 444,0 1 0,7 3 0,3 1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32.788"/>
    </inkml:context>
    <inkml:brush xml:id="br0">
      <inkml:brushProperty name="width" value="0.08571" units="cm"/>
      <inkml:brushProperty name="height" value="0.08571" units="cm"/>
      <inkml:brushProperty name="color" value="#E71224"/>
    </inkml:brush>
  </inkml:definitions>
  <inkml:trace contextRef="#ctx0" brushRef="#br0">11 53 5740,'-10'0'657,"10"-8"0,10 6 0,7-4-520,1 4 1,-1 2 0,0 0-81,1 0 0,-1 0 0,1 0 1,-1 0-60,1 0 0,5 0 0,0 0 0,-1 0-16,-3 0 1,4 0 0,1 0 0,-3 0 21,-2 0 1,-1 0 0,-1 0 0,1 0 16,-1 0 1,1-2-1,-1-2-17,1-1 0,-7-1-9,1 6-4,0 0 1,-1 0 3,1 0 1,-8-2 23,2-4 0,-4 4-54,-2-6 1,-2 8-46,-4 0 53,4 0 0,-12 2 73,8 4 1,-7-2-16,1 8 0,3-7-20,-3 7 1,2 0 31,-1 5 0,-3 1 27,8-1 0,0 0-8,6 1 1,0-1-10,0 1 1,2-3 0,2-1-21,2-2 1,2-9 0,-4 5-32,1 0 0,9-6 4,-2 4 0,3-4 0,3-2-247,-1 0 0,1 0 1,-1 0-124,0 0 0,1-6 0,-1-2 50,1-2 1,-3 5 0,-1-7 313,-2-2 0,-1-9 0,7-4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32.980"/>
    </inkml:context>
    <inkml:brush xml:id="br0">
      <inkml:brushProperty name="width" value="0.08571" units="cm"/>
      <inkml:brushProperty name="height" value="0.08571" units="cm"/>
      <inkml:brushProperty name="color" value="#E71224"/>
    </inkml:brush>
  </inkml:definitions>
  <inkml:trace contextRef="#ctx0" brushRef="#br0">18 18 7685,'0'-10'-948,"0"2"948,0 8 0,-7 8 0,-3 2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33.534"/>
    </inkml:context>
    <inkml:brush xml:id="br0">
      <inkml:brushProperty name="width" value="0.08571" units="cm"/>
      <inkml:brushProperty name="height" value="0.08571" units="cm"/>
      <inkml:brushProperty name="color" value="#E71224"/>
    </inkml:brush>
  </inkml:definitions>
  <inkml:trace contextRef="#ctx0" brushRef="#br0">210 1 7007,'-11'0'-4,"-1"0"93,-1 0 0,-3 0 0,-1 2-23,-1 4 0,7-5 0,-1 7 0,-2-2 4,-1 0 1,3 6 0,2-5 0,1 3 7,-1 4 0,4-5 0,-4 3-39,3 1 0,1 3 0,6 1 14,0 1 1,0-1-67,0 1 1,0-6 0,2-3-1,4-1 20,5-4 0,5 0 0,1 0-47,1 1 1,-1 1 0,1-6 0,-1 0 0,1-2-4,-1-4 1,6 3-1,1-7 22,-3 2 1,-2-3 0,-3 3 0,-2 0 22,-3 0 1,-5-5 0,4 1 11,-3-4 1,1 1 0,-4 1 0,2 3 29,-2-3 0,-2-1 0,-4-1-10,-4 4 0,2-1 0,-8 5-16,-1-2 0,3 7 0,-1-3 0,-3 4-145,-2 2 0,-1 0 1,-1 0-1,1 0-142,0 0 1,-1 2-1,1 2-185,-1 1 0,7 7 454,-1-6 0,0 7 0,-5-3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34.364"/>
    </inkml:context>
    <inkml:brush xml:id="br0">
      <inkml:brushProperty name="width" value="0.08571" units="cm"/>
      <inkml:brushProperty name="height" value="0.08571" units="cm"/>
      <inkml:brushProperty name="color" value="#E71224"/>
    </inkml:brush>
  </inkml:definitions>
  <inkml:trace contextRef="#ctx0" brushRef="#br0">1 35 7161,'9'0'294,"-1"0"0,-6 6 0,2 2-171,2 2 1,-1-5-1,-5 7-49,0 2 1,0-5 0,0 3-80,0 1 1,0-3 0,0 2-46,0 1 1,2 1 0,2 0-39,2-3 0,0-5-15,-6 6 41,0-8 168,0 3-83,0-7-257,0 0 194,0-7 1,0-3-38,0-8 0,0 1 0,2-1 49,4 1 1,-4 0 0,3-1 19,-3 1 1,0 5 0,2 0 23,2-1 0,6 3 0,-5 0-16,3 3 1,-4-1-1,6 4 28,1-2 1,-3 0 0,2 6 1,1 0 0,-2 0 1,0 0 63,3 0 1,-4 0-38,1 0 0,1 0 36,5 0 0,-5 0 13,0 0 0,-3 2 0,5 2-45,-2 2 1,-6 2-81,5-2 1,-5 3 19,6 9 0,-9-7 1,3 1-75,-4 2 1,-2 1 29,0 3 0,0-1 0,0 0 54,0 1 0,0-1 68,0 1 1,-2-3 0,-2-1-25,-1-2 1,-1-7 68,6 7 0,0 0-76,0 5 1,-2-7-293,-4-4-476,4 3 517,-6-7 1,6 6-106,-3-8 0,1 0 308,-8 0 0,0 0 0,-5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37.521"/>
    </inkml:context>
    <inkml:brush xml:id="br0">
      <inkml:brushProperty name="width" value="0.08571" units="cm"/>
      <inkml:brushProperty name="height" value="0.08571" units="cm"/>
      <inkml:brushProperty name="color" value="#E71224"/>
    </inkml:brush>
  </inkml:definitions>
  <inkml:trace contextRef="#ctx0" brushRef="#br0">0 71 9307,'0'11'77,"0"1"1,0-6 0,0 5-11,0 3 0,6 1-207,0 3 1,2-6 0,-5-1 43,3 3 0,6 1 0,-6 3 21,-2-1 1,-1-5 67,3-1 0,-2 1-10,8 6 1,-6-9-7,5-3 1,-5-4-16,6-2 0,-6 0 0,5 0-14,3 0 1,-4-6 0,-1-2-34,-1-1 0,6-3 87,-3-5 0,-3-1 1,0 3-4,-1 3-10,-5-3 1,8 7 19,-4-4 1,-4 2 0,6 7-4,-1-3 1,-5-2 8,4 2 55,4 4 0,-6-6 142,7 8-181,-7 0 1,6 0 0,-6 2-32,2 4 0,0-2 0,-5 8 47,5 1 0,-2 3-78,8 1 0,-6-1 0,5-3 0,1-1 1,0 0 26,-1-3 0,-5 5 1,6-6 0,1 1 1,3-3 2,1 6 0,1-8 30,-1 2 0,1-4 0,-1-2 1,-7-2 0,-2-2 21,-1-2 1,-5-8 0,4 3-38,-4-5 1,4 4-1,0 1-3,-2-3 1,-3-1-1,1-3 1,2 1 9,2-1 0,0 7 0,-6-1 1,0-2-52,0-1 1,0-3 0,0 1-39,0 0 0,0 5 1,0 0-41,0-1 1,-6 3 0,-2 0-90,-1 3 1,3 1-132,-6 6 0,1 0-60,-7 0 0,6 0 387,1 0 0,-1 7 0,-5 3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38.343"/>
    </inkml:context>
    <inkml:brush xml:id="br0">
      <inkml:brushProperty name="width" value="0.08571" units="cm"/>
      <inkml:brushProperty name="height" value="0.08571" units="cm"/>
      <inkml:brushProperty name="color" value="#E71224"/>
    </inkml:brush>
  </inkml:definitions>
  <inkml:trace contextRef="#ctx0" brushRef="#br0">279 53 7897,'10'0'-1089,"-2"0"1307,-8-8 1,0 4-77,0-7 1,-2 7-70,-4-2 0,-2 2 0,-5 0-55,1-2 1,6 0-1,-5 6-4,-3 0 1,-1 0 0,-3 0-21,1 0 1,-1 6 0,1 0-1,-1 0-31,1 2 0,-1-4 1,1 7 8,-1 3 0,3-4 0,1 1 58,3 3 1,7-5-1,-2 3 52,4 2 1,2 1-62,0 3 1,2-3-1,4-1 12,5-3 1,-1-7-1,2 2-5,1-4 0,3-2 1,1 0-13,1 0 1,-7 0-1,1 0-10,2 0 1,1 0-1,1-2 1,-3-2-28,-1-2 1,-8-1 0,4 3 0,-3-4-37,1-2 0,2 4 0,-4-5-5,2-3 1,1 5-1,-3-3 66,2-2 0,0 5 1,-4-1 28,4 2-41,-4 2-2,5 6 76,-7 0 175,0 0-189,0 8 0,0 2 12,0 7 1,0 1 0,2-3-26,4-3 0,-2 1 0,8-5-66,1 2 0,-3-6 0,2 4-70,1-1 0,3-5 1,1 4-1,1-4 21,-1-2 1,-5 0-1,-1 0-592,3 0 0,0-2 668,-3-4 0,5 4 0,-14-21 0,6 4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38.809"/>
    </inkml:context>
    <inkml:brush xml:id="br0">
      <inkml:brushProperty name="width" value="0.08571" units="cm"/>
      <inkml:brushProperty name="height" value="0.08571" units="cm"/>
      <inkml:brushProperty name="color" value="#E71224"/>
    </inkml:brush>
  </inkml:definitions>
  <inkml:trace contextRef="#ctx0" brushRef="#br0">1 0 7897,'0'12'-273,"0"-1"216,0 3 0,0 1 143,0 3 0,0-1 0,2 1 0,1-1 3,3 1 0,0-1 1,-6 1-1,0-1-51,0 1 0,0-1 0,0 1 0,0-1-10,0 0 1,0 1-1,0-1 1,2-1-80,4-4 1,-4 3 0,4-3 18,-4 3 0,-2-3-569,0 0 1,0-7-218,0 7 480,0-8 338,0 4 0,0-8 0,0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39.176"/>
    </inkml:context>
    <inkml:brush xml:id="br0">
      <inkml:brushProperty name="width" value="0.08571" units="cm"/>
      <inkml:brushProperty name="height" value="0.08571" units="cm"/>
      <inkml:brushProperty name="color" value="#E71224"/>
    </inkml:brush>
  </inkml:definitions>
  <inkml:trace contextRef="#ctx0" brushRef="#br0">0 1 7897,'12'0'-273,"0"0"1,-6 0 279,5 0 0,1 0 1,5 0 102,1 0 1,-1 0 0,1 0 0,-1 0 28,1 0 1,-1 0-1,1 0-97,-1 0 1,0 0 0,1 0 0,-1 0 6,1 0 0,-7 0-198,1 0 1,0 0-1263,5 0 627,-7 0 784,-2 0 0,-1 7 0,3 3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39.821"/>
    </inkml:context>
    <inkml:brush xml:id="br0">
      <inkml:brushProperty name="width" value="0.08571" units="cm"/>
      <inkml:brushProperty name="height" value="0.08571" units="cm"/>
      <inkml:brushProperty name="color" value="#E71224"/>
    </inkml:brush>
  </inkml:definitions>
  <inkml:trace contextRef="#ctx0" brushRef="#br0">227 36 6809,'0'-10'551,"0"0"-205,0 4-255,0 4 0,-7-5-43,-5 7 0,2 0 1,-1 0 22,-3 0 1,-1 0 0,-3 2 13,1 3 0,-1-1 0,1 6-49,-1-2 1,7-1-1,-1-3 1,0 4 21,3 2 1,-1 0 0,6 3-25,-2-1 0,0-1-14,6 7 0,0-1 78,0 1 1,8-1-75,4 1 1,3-9 0,3-1-1,-1-2 10,1 0 1,-1 0 0,1-6 0,-1 0-195,1 0 1,-1 0-1,1 0 1,-1 0-152,0 0 1,3 0 0,1 0 0,2 0-1,-1 0 0,-3-6 0,-1-2 0,-1 0 311,1 1 0,7-15 0,2 3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40.693"/>
    </inkml:context>
    <inkml:brush xml:id="br0">
      <inkml:brushProperty name="width" value="0.08571" units="cm"/>
      <inkml:brushProperty name="height" value="0.08571" units="cm"/>
      <inkml:brushProperty name="color" value="#E71224"/>
    </inkml:brush>
  </inkml:definitions>
  <inkml:trace contextRef="#ctx0" brushRef="#br0">18 18 7587,'-9'-9'354,"1"1"-155,8 8 1,0 2-147,0 4 0,0 3 0,0 9 1,0-1-26,0 1 1,2-1-1,2 1 1,2-1-3,-3 1 0,-1-1 1,-2 0-1,0 1 6,0-1 0,6 1 0,0-1 0,-2 1-41,-2-1 0,-2 1 0,0-1-77,0 1 1,0-1 0,0 1-75,0-1 0,0 0-8,0 1 1,0-1-21,0 1 221,8-8-16,-6-3-37,5-7 0,-7-2-6,0-3 1,0 1 10,0-8 0,0 0 18,0-5 0,0 5 10,0 1-8,8-1 1,2-4 0,5 3 0,-3 1 1,3 6 0,-3-3 23,4 1 0,-5 0 0,1 4-9,1-1 0,1-3 1,0 4-1,-3-2 45,3 2 0,-4 2 0,1 2 18,3 0 1,-5 0-1,3 0 5,2 0 1,1 0 59,3 0 1,-7 0-125,1 0 0,-2 2 0,3 2-22,-1 2 0,-8 7-2,2-1 0,1-2 1,-1 1 6,-2 3 1,-2 2 0,-2 1 22,0 0 0,0-5 0,0 0 66,0 1 0,0-3-44,0 2 0,0-1 1,-2 5-24,-4-4 1,4-3 20,-3-3 1,3-2-539,2 8 0,-2-9-1038,-4 3 1525,4-4 0,-14-2 0,7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7:47.265"/>
    </inkml:context>
    <inkml:brush xml:id="br0">
      <inkml:brushProperty name="width" value="0.08571" units="cm"/>
      <inkml:brushProperty name="height" value="0.08571" units="cm"/>
      <inkml:brushProperty name="color" value="#AB008B"/>
    </inkml:brush>
  </inkml:definitions>
  <inkml:trace contextRef="#ctx0" brushRef="#br0">0 0 6787,'0'10'202,"2"-2"-88,4-8 1,-2 0-37,8 0 1,-7 0-1,7 0-54,2 0 1,-5 0 0,3 0-18,2 0 1,1 0 43,3 0 0,-1 0-266,0 0 0,1 0-120,-1 0 1,-5 0-198,0 0 532,-8 0 0,3 7 0,-7 3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41.742"/>
    </inkml:context>
    <inkml:brush xml:id="br0">
      <inkml:brushProperty name="width" value="0.08571" units="cm"/>
      <inkml:brushProperty name="height" value="0.08571" units="cm"/>
      <inkml:brushProperty name="color" value="#E71224"/>
    </inkml:brush>
  </inkml:definitions>
  <inkml:trace contextRef="#ctx0" brushRef="#br0">35 1 8161,'0'11'241,"0"1"0,0 0 1,0 5-237,0 1 1,0-1 0,0 0 0,0 1 14,0-1 1,0 1 0,0-1 0,0 1-104,0-1 0,0 1 0,0-1 0,0 1-64,0-1 0,0-5 0,0-1-154,0 3 0,0-4-177,0 1-28,0-7 1,-2 4 505,-4-8 0,4 0 0,-13-16 0,5-3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42.176"/>
    </inkml:context>
    <inkml:brush xml:id="br0">
      <inkml:brushProperty name="width" value="0.08571" units="cm"/>
      <inkml:brushProperty name="height" value="0.08571" units="cm"/>
      <inkml:brushProperty name="color" value="#E71224"/>
    </inkml:brush>
  </inkml:definitions>
  <inkml:trace contextRef="#ctx0" brushRef="#br0">1 53 7854,'0'-17'-290,"6"5"0,1 2 330,3 3 1,2 1 0,5 6 48,1 0 1,-1 0 0,1 0-10,-1 0 1,-5 0 0,-1 0-23,3 0 1,1 6-1,1 1-32,-4 3 0,1-4 0,-5 4-42,2-3 1,-1 7-39,3-2 1,2 3 12,-9 3 0,1-1 39,-6 1 1,-2-3 0,-2-1 12,-1-3 1,-9-5 0,2 4 21,-3-2 1,-3 3 0,1-5-29,-1-2 0,1 4 1,0-3-3,-1-1 1,1-2 0,-1-2-162,1 0 0,-1 0-468,1 0 328,7 0 1,2-2 0,10-2 297,4-1 0,4-1 0,7-10 0,1-3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42.868"/>
    </inkml:context>
    <inkml:brush xml:id="br0">
      <inkml:brushProperty name="width" value="0.08571" units="cm"/>
      <inkml:brushProperty name="height" value="0.08571" units="cm"/>
      <inkml:brushProperty name="color" value="#E71224"/>
    </inkml:brush>
  </inkml:definitions>
  <inkml:trace contextRef="#ctx0" brushRef="#br0">0 53 7390,'10'-8'-319,"5"6"479,-3-4 1,-2 4-85,1 2 0,-5 0 1,6 0-21,1 0 0,3 0 1,1 0 14,1 0 0,-1 0 1,1 2-18,-1 4 0,1-2 0,-1 5-17,1-1 0,-3 6-101,-3-3 1,1-1 0,-7 2-34,-2 1 1,-2-3 0,-2 2 50,0 1 0,0-3 22,0 2 0,-2-3-8,-4 3 0,2 2 1,-7-9-39,-3-1 0,4 0 32,-1 2 0,5-4 22,-6 4 1,6-4 0,-3-4 16,1-4 1,2 2-1,6-8 0,-6 7 1,0-7 49,3-2 0,1 5 0,2-3-15,0-2 0,0 5 1,2-1-1,1 0 16,3 1 1,6 3 0,-4-4-8,1 2 0,3-3 0,4 3-15,-5-2 0,5 6 1,-7-3-1,3 1 24,0 0 1,-6 0-1,5 4-22,3-4 0,-5 4-207,3-3 1,-8 1-438,2-2-244,-4 4 856,6-6 0,1 8 0,9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43.405"/>
    </inkml:context>
    <inkml:brush xml:id="br0">
      <inkml:brushProperty name="width" value="0.08571" units="cm"/>
      <inkml:brushProperty name="height" value="0.08571" units="cm"/>
      <inkml:brushProperty name="color" value="#E71224"/>
    </inkml:brush>
  </inkml:definitions>
  <inkml:trace contextRef="#ctx0" brushRef="#br0">191 1 6863,'-12'0'463,"1"0"-410,-3 0 1,4 0 0,-1 0 0,-3 2-61,-1 3 1,3-3 0,2 6 0,1-2 74,-1 0 1,4 1 0,-4-1-5,3 6 1,-5-2 0,6 1 80,2 3-64,2-6 1,0 7 57,-3-3 0,3 3-108,-4 3 1,6-3 0,4-1 0,4-4-54,1-3 0,-3-1 1,6-6 2,1 0 0,3 6 1,1 0-7,1-2 1,-1-2 0,1-2 0,-1 0 0,1 0 21,-1 0 1,1-6 0,-1 0 26,0 2 0,-5-4 1,-2 1 82,-2-3 1,3-2-54,-5-5 0,0-1 1,-6 1-21,0-1 1,0 7-1,0-1 1,-2 0-43,-4 3 0,2-1 0,-7 6-55,-3-2 1,-2-5 0,-1 5-96,0 2 1,-1 2 0,1 2-54,-1 0 1,1 0-1,-1 2 1,1 2 0,-1 4 210,1 1 0,-8-5 0,-3 4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44.767"/>
    </inkml:context>
    <inkml:brush xml:id="br0">
      <inkml:brushProperty name="width" value="0.08571" units="cm"/>
      <inkml:brushProperty name="height" value="0.08571" units="cm"/>
      <inkml:brushProperty name="color" value="#E71224"/>
    </inkml:brush>
  </inkml:definitions>
  <inkml:trace contextRef="#ctx0" brushRef="#br0">16 1 6883,'-10'0'524,"4"0"-234,12 0 0,-2 0-189,8 0 0,-6 2-51,5 3 1,-7-1 0,4 6 0,-2 0-58,0-1 0,-1-3-14,-5 6 1,2-2 0,2 3-165,2-1 44,0-1 96,-6 8 4,0-9 33,0-3-9,0-7 1,0-2-6,0-3 0,0-5-14,0-9 1,2 2 11,4-1 0,-3 3 0,7 1 8,-2 3 0,0 7 0,-4-4 1,3 2-16,3 0 0,-4 1 128,6 5 1,-1 0-36,7 0 0,-7 0 0,1 0-44,2 0 1,-5 0-1,1 2 1,0 1 0,-1 3 0,1 2 0,4-4 0,-5 4-1,-1 1 1,6-3-30,-3 6 1,-2-6 0,1 5 19,-3 3 0,-1-4-42,-6 2 0,0 0-69,0 5 26,0-7 57,-7 6 0,3-15-22,-8 5 1,9-6-14,-3-6 1,4 3 33,2-9 1,0 6-1,0-6-5,0-1 1,0 3-1,0-2 1,2 0-6,4 2 1,-3-3 0,7 5 24,-3-2 0,5 4 0,-4-3 22,2 1 1,-1 0 0,5 4 0,-3-2 21,3 3 0,-4 1 0,1 2 0,3 0 0,2 0 1,1 0-22,0 0 0,-5 0 0,0 0 1,1 0 16,3 0 1,-5 0 0,1 0-7,2 0 0,1 5 1,1 3-15,-5 2 1,-1-4-1,-4 5 1,-4 1-18,4 5 1,-4 1-8,-2-1 0,-6 2 1,-2-4-182,-2-3 1,6 4-140,-1-5 0,3-1 101,2 2 228,0-9 0,7 5 0,3-8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45.326"/>
    </inkml:context>
    <inkml:brush xml:id="br0">
      <inkml:brushProperty name="width" value="0.08571" units="cm"/>
      <inkml:brushProperty name="height" value="0.08571" units="cm"/>
      <inkml:brushProperty name="color" value="#E71224"/>
    </inkml:brush>
  </inkml:definitions>
  <inkml:trace contextRef="#ctx0" brushRef="#br0">141 35 6821,'-18'0'285,"1"0"0,1 2-196,4 4 0,-1-2 1,5 5 4,-2-1 0,5 0 1,-5-2-9,2 5 1,-4 5-37,7 1 0,-1 1 1,6-1-38,0 1 0,0-7 0,0 1-94,0 2 1,8-5 0,3 1 79,5-2 1,-5-2 0,1-6-35,2 0 1,1 5 0,3 1 24,-1-2 0,1-2 1,-1-2-1,-1-2-14,-5-4 0,5 4 0,-7-5 1,3 1 15,0 0 0,-7-6 0,5 5 0,-2-3 19,-4-4 1,4 5 0,-3-3 0,-1-2-7,-2-1 1,-2 3-1,0 1 1,0-3-38,0-2 0,0-1 0,-2 0-1,-4-1 0,3 6 1,-9 3-42,-2 1 1,5 2-1,-3 6 1,-2 0-61,-1 0 0,3 0 0,1 0 0,-3 0-45,-1 0 0,-1 2 1,2 2-1,5 4 179,1 1 0,2-5 0,-2 12 0,-1-6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45.834"/>
    </inkml:context>
    <inkml:brush xml:id="br0">
      <inkml:brushProperty name="width" value="0.08571" units="cm"/>
      <inkml:brushProperty name="height" value="0.08571" units="cm"/>
      <inkml:brushProperty name="color" value="#E71224"/>
    </inkml:brush>
  </inkml:definitions>
  <inkml:trace contextRef="#ctx0" brushRef="#br0">18 1 7911,'-10'11'919,"5"1"-828,3 1 1,2 3-1,0 1 1,0 1-107,0-1 0,0 1 1,0-1-1,0 1-1,0-1 1,0 1 0,0-1-1,0 1-16,0-1 1,0 1-1,0-1 1,0 1 12,0-1 0,0 0 1,0 1-324,0-1 1,0 1-69,0-1 0,0 1-241,0-1 651,0-7 0,0-2 0,7-8 0,3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46.572"/>
    </inkml:context>
    <inkml:brush xml:id="br0">
      <inkml:brushProperty name="width" value="0.08571" units="cm"/>
      <inkml:brushProperty name="height" value="0.08571" units="cm"/>
      <inkml:brushProperty name="color" value="#E71224"/>
    </inkml:brush>
  </inkml:definitions>
  <inkml:trace contextRef="#ctx0" brushRef="#br0">0 18 6855,'12'0'248,"0"0"1,-1 0 0,7 0-169,-1 0 1,-5 0 0,0 0 0,1 0-17,3 0 1,-5 0-1,1 0 1,2 0-11,1 0 0,3-2 0,-1-2-68,0-2 1,1 0 0,-1 6 0,1 0 14,-1 0 1,1 0-1,-1 0-8,1 0 0,-1 0 0,1 0-17,-1 0 0,-5 0-36,-1 0 44,1 0 1,-2 2 11,-4 4 6,-5-4 16,-1 6 66,0-8 1,-1 0 3,-5 0 1,2 0-87,-8 0 1,6 0 9,-5 0 0,5 5-20,-6 1 0,6 0 1,-3-4-26,1 4 1,0-4 0,4 6 10,-1-1 0,-3-3 34,2 8 1,2-2 0,-6 3-1,3-1 21,3 1 1,2-3 0,2 2 54,0 1 0,0 3-42,0 1 1,0-5-5,0 0 0,2-7 1,4 5-10,5-2 0,-1-2 0,2-6-27,1 0 0,-3 0 0,1 0-70,3 0 0,2 0 0,1 0-96,0 0 0,1 0 1,-1 0-59,1 0 1,-6 0-1,-1 0-12,3 0 1,-6-2-1,-1-4 230,1-6 0,-6-3 0,6-3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46.785"/>
    </inkml:context>
    <inkml:brush xml:id="br0">
      <inkml:brushProperty name="width" value="0.08571" units="cm"/>
      <inkml:brushProperty name="height" value="0.08571" units="cm"/>
      <inkml:brushProperty name="color" value="#E71224"/>
    </inkml:brush>
  </inkml:definitions>
  <inkml:trace contextRef="#ctx0" brushRef="#br0">35 53 7786,'0'-18'-314,"-5"7"393,-1-1-322,0 8-246,6-3 489,0 14 0,-8 3 0,-2 7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47.424"/>
    </inkml:context>
    <inkml:brush xml:id="br0">
      <inkml:brushProperty name="width" value="0.08571" units="cm"/>
      <inkml:brushProperty name="height" value="0.08571" units="cm"/>
      <inkml:brushProperty name="color" value="#E71224"/>
    </inkml:brush>
  </inkml:definitions>
  <inkml:trace contextRef="#ctx0" brushRef="#br0">141 0 6248,'-11'0'437,"-1"0"0,6 0-281,-7 0 1,2 0-65,-7 0 0,7 6 1,1 2-74,2 1 0,1-3-19,1 6 0,4-6 0,-6 3 0,2 1 36,0 0 0,1-4 0,5 5-19,0 3 0,0-5 0,0 3-8,0 2 1,0-5 0,0 3 15,0 2 1,1-7 0,5 1 0,6 0 0,-2-6 0,1 4-46,3-4 1,-4 0 0,1 1-38,3 3 1,-5 0 0,4-6 28,1 0 1,-5-2-1,3-2 84,2-2 1,-5-5-2,3 5 0,-6-8 0,4 3-13,-3-5 1,-1-1 22,-6-1 0,0 1-94,0-1 1,0 1-72,0-1 1,-2 7-1,-4 1-61,-5 2 1,-5 3-15,-1 5 1,-1 0-1,1 0-305,-2 0 0,8 0 480,-1 0 0,0 0 0,-5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4:30.667"/>
    </inkml:context>
    <inkml:brush xml:id="br0">
      <inkml:brushProperty name="width" value="0.17143" units="cm"/>
      <inkml:brushProperty name="height" value="0.17143" units="cm"/>
      <inkml:brushProperty name="color" value="#CC0066"/>
    </inkml:brush>
  </inkml:definitions>
  <inkml:trace contextRef="#ctx0" brushRef="#br0">0 16 7504,'10'-8'189,"-2"6"1,-2-4-1,2 10-204,1 2 0,3 8 0,5-3-16,1 5 1,-7-5 0,1 1 0,2 2-85,1 1 1,3-3 0,-1-1 0,1 3-88,-1 1 1,6-3 0,1-2 0,-3 0-25,-2-1 0,-1-5 1,-1 2 225,1-4 0,7 6 0,2 1 0</inkml:trace>
  <inkml:trace contextRef="#ctx0" brushRef="#br0" timeOffset="352">629 51 7926,'-17'0'-792,"5"0"687,0 0 0,7 0 199,-7 0 0,6 0 0,-5 2 9,-3 3 0,4-3 0,-1 6-52,-3 0 0,-2 2 0,1 7 0,1 1-32,3-1 0,-1-5 0,-5-1 1,-1 3-4,1 1 1,-1 3 0,1-1 0,-1 1-33,1-1 0,5 1 0,1-1-2,-3 1 1,4-1 0,1 1 0,1-1 5,4 1 1,-4-7 0,2 1-364,2 1 0,4 3 3,6 1 0,4-7 372,7-4 0,1 4 0,-1-1 0</inkml:trace>
  <inkml:trace contextRef="#ctx0" brushRef="#br0" timeOffset="880">926 295 8057,'18'0'-188,"-7"0"-892,1 0 1034,-1 0 0,5-2 63,-4-4 0,-5 3 0,-5-7 0,2 0 66,2 0 0,0 5 13,-6-7 0,-2 0-51,-4-5 0,2 7 0,-7 4 0,-3 4-6,-2 2 0,-1 0 0,0 0 0,-1 0 0,1 0 1,-1 2 13,1 4 1,5-2 0,0 8-2,-1 1 0,5 3 0,2 1 0,4 1 2,2-1 0,0-5 0,0-1 1,0 3-12,0 2 0,2 1 0,4 1-41,6-1 1,1-5-1,1-3 1,-2-1-104,1-4 1,8 4-1,3-2 1,-3-3-223,-2-1 0,5-2 0,1 0 0,2 0-102,4 0 425,2 0 0,2-7 0,0-3 0</inkml:trace>
  <inkml:trace contextRef="#ctx0" brushRef="#br0" timeOffset="1405">1747 190 7859,'6'-11'-777,"0"-1"1,-1 6 827,-5-5 0,-2 7 2,-3-2 0,-5-2 1,-8 2-14,1 2 1,0 3 0,-1 1 0,1 0-6,-1 0 0,-1 0 0,-3 0 0,-1 0 21,2 0 0,1 1 0,1 3 0,0 4-9,1 2 0,-3-4 0,11 5 0,-2 1-63,1-2 0,7 5 3,-2-3 1,4 3-1,4 3 19,4-1 0,4-5 0,7-2 0,0-3-17,1-3 1,1 0 0,3 0-1,1 2 7,-2-2 0,7-2 1,-1-2-1,0 0 3,-4 0 1,2 5-1,-1 1 1,-3-2 1,-2-2 0,-1 4 0,-1 0-3,1-2 1,-9 5 0,-3 3 0,-4-2 0,-2 1-42,0 3 0,0-4 10,0 1 1,-2-5 0,-4 4 0,-3-1-1,-3-1 7,0 0 0,1 0 1,-7-4-1,1 1-102,-1-1 1,1 0-1,0 0 1,-1 2-233,1-2 360,-1-2 0,-7 6 0,-2 1 0</inkml:trace>
  <inkml:trace contextRef="#ctx0" brushRef="#br0" timeOffset="1797">1695 243 6081,'-12'0'252,"0"0"0,1 0-198,-7 0 1,1 6 0,1 1 0,3 1-5,1 0 0,6 4 0,-6-5 0,-1 3-17,-3 4 1,5-1 0,-1 1 0,0-3 2,3 3 1,-7 2 0,5 1-31,-5 0 0,4 1 0,1-1-38,-3 1 1,4-7 0,1 1-1,-1 0 20,0-3 1,5 5 0,-5-6 4,2 2 0,0-7 0,4 5-128,-1 0 24,-1-6 1,8 6 0,4-8-213,5 0 1,-1 0 322,2 0 0,-1-8 0,7-2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7:47.571"/>
    </inkml:context>
    <inkml:brush xml:id="br0">
      <inkml:brushProperty name="width" value="0.08571" units="cm"/>
      <inkml:brushProperty name="height" value="0.08571" units="cm"/>
      <inkml:brushProperty name="color" value="#AB008B"/>
    </inkml:brush>
  </inkml:definitions>
  <inkml:trace contextRef="#ctx0" brushRef="#br0">1 1 6343,'11'0'556,"1"0"0,0 0 0,5 0-442,1 0 0,-7 0 0,1 0-229,1 0 0,1 2 0,0 1-47,-3 3 0,-5 0 0,4-4-209,-2 4 0,-1-4 371,-1 4 0,4 3 0,7 1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48.277"/>
    </inkml:context>
    <inkml:brush xml:id="br0">
      <inkml:brushProperty name="width" value="0.08571" units="cm"/>
      <inkml:brushProperty name="height" value="0.08571" units="cm"/>
      <inkml:brushProperty name="color" value="#E71224"/>
    </inkml:brush>
  </inkml:definitions>
  <inkml:trace contextRef="#ctx0" brushRef="#br0">1 105 7565,'0'10'712,"6"-1"-606,-1-3 0,7 4-81,-6 7 0,6 1-42,-7-1 0,1 1 1,-4-1-12,4 1 0,-4-7 1,4 1-4,-4 2 1,-2-5-327,0 3 349,0-8 127,0 11-93,-8-13 0,6 4-21,-4-12 0,4-3-11,2-9 0,0 1 1,0-1-90,0 1 1,0-1 0,0 1 54,0-1 1,8 1-1,2-1 21,-1 1 1,7 1 0,-6 3 0,1 3 41,1 2 0,0-5 0,5 3-7,0 0 1,1-3 0,-1 5 25,1-2 0,-1 6 1,1-1-1,-3 1 12,-3-2 1,3 4 0,-3-4 0,4 4 10,1 2 1,-5 0 0,-1 0-41,3 0 1,-4 0 0,1 0 6,3 0 1,-4 0 0,-1 2-52,-1 4 0,4 4 30,-6 7 1,5-5 0,-5-1-8,-2 3 1,-2 2-1,-2 1 0,0 1 1,0-7-1,0 1-10,0 1 0,0 3 1,0 1-9,0 1 0,0-7 0,0 1 1,0 2 1,0-5 10,0 3 0,-2-2-2,-4 1 1,2 3 2,-7-8 1,7 2 2,-2-3-106,-4-3 0,6 6-270,-7-8 0,7 2-358,-2 4 482,-4-4 250,8 6 0,-13-16 0,5-2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52.797"/>
    </inkml:context>
    <inkml:brush xml:id="br0">
      <inkml:brushProperty name="width" value="0.08571" units="cm"/>
      <inkml:brushProperty name="height" value="0.08571" units="cm"/>
      <inkml:brushProperty name="color" value="#E71224"/>
    </inkml:brush>
  </inkml:definitions>
  <inkml:trace contextRef="#ctx0" brushRef="#br0">0 123 5737,'12'-6'48,"0"0"57,-8 0 9,3-2 1,-7 4 22,0-7 0,0 5-55,0-6 1,0 7 0,-2-5 300,-3 2-220,3 2 0,-8 0 117,4 1-143,4-1 0,-6 4 71,8-4 32,0 4-28,0-6-74,0 8-34,0 0 0,2 8-35,4 4 0,-4-3 1,4 3-74,-4 2 1,-2 1-52,0 3 1,0-1 24,0 1 0,0-1 0,2 1 15,4-1 0,-4 1 8,3 0 0,-3-1 0,-2 1-22,0-1 1,0 1-25,0-1 0,0-5-29,0 0 73,0-9 75,0 13 43,0-14-72,0 6 1,2-8 16,4 0-20,-4 0 0,8 0 3,-4 0 1,-2 0-27,7 0 0,1 0-1,5 0 1,-5 0 22,0 0 1,-1 0-7,7 0 1,-7 0-12,0 0 0,1 0 13,5 0 0,-5 0-9,-1 0 0,-5 0 33,6 0-44,-8 0-184,3 0-433,-7 0-130,0 0 356,8 0 1,-4 0 0,8 0 381,1 0 0,3-8 0,1-2 0,1-7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53.041"/>
    </inkml:context>
    <inkml:brush xml:id="br0">
      <inkml:brushProperty name="width" value="0.08571" units="cm"/>
      <inkml:brushProperty name="height" value="0.08571" units="cm"/>
      <inkml:brushProperty name="color" value="#E71224"/>
    </inkml:brush>
  </inkml:definitions>
  <inkml:trace contextRef="#ctx0" brushRef="#br0">0 1 7494,'9'0'253,"-1"0"-495,-8 0 1,0 2-697,0 4 938,0-4 0,0 13 0,0-5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53.484"/>
    </inkml:context>
    <inkml:brush xml:id="br0">
      <inkml:brushProperty name="width" value="0.08571" units="cm"/>
      <inkml:brushProperty name="height" value="0.08571" units="cm"/>
      <inkml:brushProperty name="color" value="#E71224"/>
    </inkml:brush>
  </inkml:definitions>
  <inkml:trace contextRef="#ctx0" brushRef="#br0">0 18 6010,'10'0'1399,"-2"-8"-1523,-8 6 423,8-6-30,-6 8-202,5 0 11,-7 0 0,0 2 1,2 2 58,4 2 0,-4 7 1,4-1 122,-4 4-256,-2-7 1,0 8-11,0-6 1,6 5-83,-1 1-28,1-7 100,-6 6 1,0-12-176,0 7 78,8 1 0,-6-1-279,4 2 392,-4-1-388,-2-3 141,0-1 0,6 0-363,-1 4 456,1-5 63,-6 1 91,0-8 0,0 0 0,0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53.897"/>
    </inkml:context>
    <inkml:brush xml:id="br0">
      <inkml:brushProperty name="width" value="0.08571" units="cm"/>
      <inkml:brushProperty name="height" value="0.08571" units="cm"/>
      <inkml:brushProperty name="color" value="#E71224"/>
    </inkml:brush>
  </inkml:definitions>
  <inkml:trace contextRef="#ctx0" brushRef="#br0">18 35 7413,'-10'0'-233,"2"0"290,8 0 280,0 0-188,8 0 1,-4 0-46,8 0 1,-6 0-28,5 0 1,-5 0-24,6 0 1,-6 0 0,5 0-52,3 0 0,-5 0 0,3 0-7,2 0 43,-7 0-182,9 0 158,-6 0 1,1 0-171,1 0 163,-8 0 6,11 0-16,-5 0-167,0 0-12,5 0 40,-13 0-262,14-8 347,-14 6-93,13-5 1,-11 7-129,8 0-381,-8 0 658,3 0 0,-7 0 0,0-8 0,0-2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54.346"/>
    </inkml:context>
    <inkml:brush xml:id="br0">
      <inkml:brushProperty name="width" value="0.08571" units="cm"/>
      <inkml:brushProperty name="height" value="0.08571" units="cm"/>
      <inkml:brushProperty name="color" value="#E71224"/>
    </inkml:brush>
  </inkml:definitions>
  <inkml:trace contextRef="#ctx0" brushRef="#br0">35 18 7852,'-9'0'-1716,"-1"0"1527,4 0 570,4 0-151,-6 0 0,10-6-27,4 0 0,4 0-130,7 6 0,1 0 0,-1 0 0,1 0 11,-1 0 1,1 0 0,-1 0 5,0 0 1,1 0 6,-1 0-33,1 0 3,-1 0 14,1 0 117,-1 0-124,1 0 11,-1 0-9,1 0-260,-1 0 273,-7 0-196,5 0-203,-5 0 160,8 0 24,-9 0 0,1 0-437,-4 0 408,-4 8-301,5-6 198,-7 6 258,0-8 0,0 7 0,0 3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55.478"/>
    </inkml:context>
    <inkml:brush xml:id="br0">
      <inkml:brushProperty name="width" value="0.08571" units="cm"/>
      <inkml:brushProperty name="height" value="0.08571" units="cm"/>
      <inkml:brushProperty name="color" value="#E71224"/>
    </inkml:brush>
  </inkml:definitions>
  <inkml:trace contextRef="#ctx0" brushRef="#br0">1 18 6825,'0'-10'525,"0"2"1,6 16-416,-1 4 0,1-2 0,-6 1-38,0 3 0,6 0 0,0 6 0,-2 1-15,-2 2 0,-2 1 1,2-7-1,1 1-175,3-2 0,0 7 0,-6 1-44,0-3 1,0-2 0,0-1-209,0-2 0,0 2-674,0-1 1044,0-7 0,0-2 0,-8-8 0,-1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55.919"/>
    </inkml:context>
    <inkml:brush xml:id="br0">
      <inkml:brushProperty name="width" value="0.08571" units="cm"/>
      <inkml:brushProperty name="height" value="0.08571" units="cm"/>
      <inkml:brushProperty name="color" value="#E71224"/>
    </inkml:brush>
  </inkml:definitions>
  <inkml:trace contextRef="#ctx0" brushRef="#br0">0 88 7264,'0'-17'-282,"0"-1"0,2 9 0,2 1 342,2 0 0,2 6 1,-3-4-1,5 2 60,0-1 1,5 3 0,-3-4 36,4 4 0,1 2 1,0 0-82,1 0 0,-6 0 0,-1 0-33,2 0 0,-3 0 1,1 0-45,3 0 0,-5 0 0,1 2 0,0 2-1,0 2 0,-5 5 1,7-3-35,2 2 1,-1 1 0,1 7 32,-3-1 0,-5-5 1,4 0-13,-2 1 0,-2 2 0,-6 2 9,0 1 0,0-7 70,0 1 1,-2-2-1,-4 3-35,-6-1 0,-3-8 0,-3 3-40,1 1 1,-1-6 0,1 4-88,-1-4 0,1-2 0,-1 0-115,2 0 0,4 0-468,1 0 154,7 0 527,-4-8 0,16-2 0,1-7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56.427"/>
    </inkml:context>
    <inkml:brush xml:id="br0">
      <inkml:brushProperty name="width" value="0.08571" units="cm"/>
      <inkml:brushProperty name="height" value="0.08571" units="cm"/>
      <inkml:brushProperty name="color" value="#E71224"/>
    </inkml:brush>
  </inkml:definitions>
  <inkml:trace contextRef="#ctx0" brushRef="#br0">0 18 6403,'12'0'463,"0"0"1,-1 0-336,7 0 1,-7 0 0,1 0-30,2 0 1,-5 6 0,3 2-55,2 1 0,-5-3 1,3 6-69,1 1 0,-3 1 1,0 0-1,-2-3-2,-5 3 0,1-4 0,0 1-103,2 3 1,0 1-2,-6 3 0,0-7 205,0 1 1,0-6-40,0 6 48,-8-9 0,6 3 0,-6-10 1,3-3-61,-1-3 1,0 4-1,6-6-9,0-1 0,0 3 1,0-2-1,0-1 9,0-3 1,2 5 0,2-1 34,2-1 1,7-3-1,-1-1-26,3-1 1,-3 6 0,0 3-70,1 1 0,-3 2 1,0 4-1,-1-2-369,1-2 0,-4 1-165,5 5 0,1 0 569,6 0 0,-9 0 0,7 0 0,-6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56.819"/>
    </inkml:context>
    <inkml:brush xml:id="br0">
      <inkml:brushProperty name="width" value="0.08571" units="cm"/>
      <inkml:brushProperty name="height" value="0.08571" units="cm"/>
      <inkml:brushProperty name="color" value="#E71224"/>
    </inkml:brush>
  </inkml:definitions>
  <inkml:trace contextRef="#ctx0" brushRef="#br0">53 53 8053,'-15'18'216,"3"-1"0,4 1-204,8-1 1,0 0 56,0 1 44,0-8-151,0 5 0,2-7 0,2 5 1,4-3-87,2-2 0,-5-2 1,7-6 92,2 0 1,1 0-1,3 0 21,-1 0 0,1-2 0,-1-2 0,1-4 55,-1-2 0,-5 5 0,-3-7 0,1-2-29,0-1 0,-4-1 0,3 3 0,-1 1 108,-4-1 1,-2-3-1,-2-1-108,0-1 0,0 6 1,-2 3-77,-4 1 1,-4-4 0,-7 7 0,-1 1-245,1 2 0,0 2 0,-3 0 1,-1 0-30,-2 0 0,-1 6 0,5 1 333,-4 3 0,3 2 0,-5 5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7:48.507"/>
    </inkml:context>
    <inkml:brush xml:id="br0">
      <inkml:brushProperty name="width" value="0.08571" units="cm"/>
      <inkml:brushProperty name="height" value="0.08571" units="cm"/>
      <inkml:brushProperty name="color" value="#AB008B"/>
    </inkml:brush>
  </inkml:definitions>
  <inkml:trace contextRef="#ctx0" brushRef="#br0">105 0 7057,'-10'0'567,"-5"0"-570,3 0 1,3 6 0,-1 2-51,2 1 1,-4-3 0,5 6 27,-3 1 1,6-3 0,-2 2 1,4 1 0,2 3 1,0 1 0,0 1 1,2-1 25,4 1 1,4-3 0,7-1-3,1-3 0,1-7 1,3 2-1,1-4-13,-2-2 1,-1 0 0,-3 0 0,0 0-2,1 0 1,-1-2 0,1-2 11,-1-2 0,1-7 40,-1 1 0,-5-3 45,0-3 0,-9 1 1,3-1-38,-4 1 1,-8-1 0,-1 3-1,-1 1-34,0 3 0,-4 5 0,5-4 0,-3 2-88,-4 4 1,-1-3 0,-3 1-40,1 2 1,-1 2-1,1 2 1,0 0-114,-1 0 0,1 2 1,-1 2-364,1 2 589,7 7 0,-6-3 0,7 7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58.132"/>
    </inkml:context>
    <inkml:brush xml:id="br0">
      <inkml:brushProperty name="width" value="0.08571" units="cm"/>
      <inkml:brushProperty name="height" value="0.08571" units="cm"/>
      <inkml:brushProperty name="color" value="#E71224"/>
    </inkml:brush>
  </inkml:definitions>
  <inkml:trace contextRef="#ctx0" brushRef="#br0">1 1 7487,'9'0'184,"-1"2"-150,-8 4 1,0-3 0,0 9 16,0 2 0,0-5 0,0 3 9,0 2 1,0 1 0,0 3-169,0-1 0,0-5 48,0-1 0,0 0-105,0 6 94,0 1 42,0-8 6,0-3 0,-2-7 0,-2-2-71,-2-3 1,1-5 43,5-8 0,0 1 32,0 1 0,0 4 0,0 0 0,2 1-10,3 1 1,-1-4 0,8 8 46,2 3 1,-5-1 0,3 0-4,1-2 1,-3 0 0,2 6 30,1 0 1,3 0 44,1 0 1,1 2-4,-1 4 1,-5-2-1,0 6-41,1-3 1,-3 7 0,2-2-27,1 3 1,-5-3 0,0-1-40,-1 2 0,1 2-35,4 3 1,1-1-9,-7 1 1,0-7-61,-6 1 119,0-8 0,-2 4 2,-4-8 1,2-2 4,-7-4 1,7-4-2,-2-7 1,4-1 0,4 3-6,4 3 1,-2-1 0,5 5-1,1-2 12,1-2 1,0 2-1,5-2 1,-2 1 63,-3 1 1,1 0-1,5 6-37,1-2 0,-1 1 0,1 5 0,-1 0-13,1 0 1,-7 0 0,1 0 0,2 0-28,1 0 1,-3 0 0,-1 2-8,3 3 1,-4 3 0,-1 6-7,-1-3 1,0 1 0,-4 6 7,2-2 0,-1-4 0,-5-1-104,0 3 1,0 1-94,0 3 1,-2-1-206,-3 1 0,3-7-289,-4 1 697,4-8 0,10 4 0,1-8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58.556"/>
    </inkml:context>
    <inkml:brush xml:id="br0">
      <inkml:brushProperty name="width" value="0.08571" units="cm"/>
      <inkml:brushProperty name="height" value="0.08571" units="cm"/>
      <inkml:brushProperty name="color" value="#E71224"/>
    </inkml:brush>
  </inkml:definitions>
  <inkml:trace contextRef="#ctx0" brushRef="#br0">105 35 7881,'0'-10'-540,"-2"3"649,-4 7 1,2 0 0,-7 1 7,-3 5 0,4-2 0,-1 8-52,-3 1 1,6-3-1,3 2 1,1 1-47,-2 3 0,4-5 0,-4 1-34,4 2 0,4-1 0,2 1 19,2-2 1,7-9 0,-1 5-50,4 0 1,1-6 0,0 4 33,1-4 1,-1-2-1,-1-2 1,-2-2 6,-3-2 0,-1-2 0,3 2 2,-1-5 1,0-5 0,3-1 63,-3-1 0,-2 1 1,-7-1-38,3 1 1,0-1 0,-8 3-163,-4 3 0,2-1 1,-7 7-56,-3 2 1,-1 2-1,-3 2-30,1 0 1,-1 0-1,1 2 1,-1 2 221,1 2 0,-1 7 0,1-3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58.986"/>
    </inkml:context>
    <inkml:brush xml:id="br0">
      <inkml:brushProperty name="width" value="0.08571" units="cm"/>
      <inkml:brushProperty name="height" value="0.08571" units="cm"/>
      <inkml:brushProperty name="color" value="#E71224"/>
    </inkml:brush>
  </inkml:definitions>
  <inkml:trace contextRef="#ctx0" brushRef="#br0">35 0 7514,'0'12'473,"0"0"-356,0 1 1,0 5-1,0 3-17,0 2 1,0 1 0,0-6 0,0 3 0,0 3 0,0 1 1,0-4-1,0 3-120,0-3 0,0 4 0,0-2 0,0-1-25,0-3 0,0-1 0,0-2 0,0 2-185,0-1 0,-5 1-168,-1-1 0,0 0 9,6 1 0,0-6-441,0-1 829,0-7 0,-8-4 0,-2-10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59.501"/>
    </inkml:context>
    <inkml:brush xml:id="br0">
      <inkml:brushProperty name="width" value="0.08571" units="cm"/>
      <inkml:brushProperty name="height" value="0.08571" units="cm"/>
      <inkml:brushProperty name="color" value="#E71224"/>
    </inkml:brush>
  </inkml:definitions>
  <inkml:trace contextRef="#ctx0" brushRef="#br0">18 18 6675,'-10'0'705,"3"0"-582,7 0 0,7 0 0,5 0-72,3 0 1,3 0-1,-1 0 1,1 0-44,-1 0 0,1 0 0,-1 0 0,1 0-20,-1 0 1,1-6-1,-1 0 1,2 3-32,-2 1 0,0 2 1,1 0 41,-1 0 1,1 0 0,-1 0 27,1 0 106,-8 0-34,-3 0 0,-9 2-64,-3 3 1,1-3 0,-6 6 0,0-2 6,1 0 0,3 5 1,-6-3-19,-2 2 0,1 2 0,-1 3 1,5-1-14,1-3 0,-4 1 0,6 5 29,2 0 1,-3 0-46,0 1 0,1-1 1,6 1 81,0-1 0,0-5-60,0-1 1,2-7 0,2 4-15,3 0 1,6-6 0,-1 4-191,3-4 1,3-2 0,-1 0-163,1 0 1,-1 0 0,1-2-156,-1-4 0,1 2 504,-1-8 0,1 1 0,-1-7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1:59.686"/>
    </inkml:context>
    <inkml:brush xml:id="br0">
      <inkml:brushProperty name="width" value="0.08571" units="cm"/>
      <inkml:brushProperty name="height" value="0.08571" units="cm"/>
      <inkml:brushProperty name="color" value="#E71224"/>
    </inkml:brush>
  </inkml:definitions>
  <inkml:trace contextRef="#ctx0" brushRef="#br0">35 78 7846,'-11'-16'0,"1"3"-73,2 1-337,3 1 109,5-7 1,7 10 136,5 8 1,2 8 163,-2 10 0,4-1 0,-7 1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00.217"/>
    </inkml:context>
    <inkml:brush xml:id="br0">
      <inkml:brushProperty name="width" value="0.08571" units="cm"/>
      <inkml:brushProperty name="height" value="0.08571" units="cm"/>
      <inkml:brushProperty name="color" value="#E71224"/>
    </inkml:brush>
  </inkml:definitions>
  <inkml:trace contextRef="#ctx0" brushRef="#br0">87 1 7551,'-9'7'65,"-1"-5"1,4 6 31,-5 0 0,1-4-51,-2 7 0,6-1 0,-3 4-32,1-3 0,2 1 1,6 5 1,0 1-20,0-1 1,2-5 0,4-2-6,5-3 0,5-1 0,1-6-18,1 0 0,-1 0 1,1 0 15,-1 0 0,1 0 0,-3-2 6,-3-4 1,-2 4 0,-6-5 0,1-1 101,-1-4 1,4 3 0,-2-3 4,-2-2 1,-2-1 0,-2-3-68,0 1 0,0-1-165,0 1 0,-2 7 1,-4 4-41,-6 5 1,-3 1 0,-3 0-247,1 0 1,-1 0-433,1 0 848,-1 0 0,9 7 0,1 3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00.927"/>
    </inkml:context>
    <inkml:brush xml:id="br0">
      <inkml:brushProperty name="width" value="0.08571" units="cm"/>
      <inkml:brushProperty name="height" value="0.08571" units="cm"/>
      <inkml:brushProperty name="color" value="#E71224"/>
    </inkml:brush>
  </inkml:definitions>
  <inkml:trace contextRef="#ctx0" brushRef="#br0">0 36 7633,'17'0'-579,"1"0"746,-8 0 1,-1 0-1,-5 2 37,2 3 1,0-1-31,-6 8 1,6 0-148,0 5 0,-1 0 1,-3-1-1,2-2-61,2-3 1,0 0 0,-6 6 12,0 1 1,0-7-1,0 1 24,0 2 1,0-5-183,0 3 102,0-8-14,0 4 1,-2-8 36,-4 0 37,4 0 0,-6-8 23,8-4 0,0 3 1,0-3-32,0-2 1,2 1 0,2-1-1,4 4-13,2 3 0,-5-6 1,5 1 24,-2-3 1,5-1 0,-3 3-1,2 3 17,-1 2 0,1-5 0,6 3 17,-1 0 1,1-3-1,-1 5 119,0-2 0,1 6 20,-1-1 0,-5 3-60,0 2 1,-1 0-71,7 0 0,-7 0 1,-1 2-65,-2 3 1,4-1-1,-7 8 35,-1 2 1,0-5 0,0 3-6,2 1 1,0-3-1,-6 2 9,0 1 1,0 3 0,0 1 14,0 0 0,-6 0-6,0 1 0,0-1 1,4-1-12,-4-5 0,4-1-83,-3-4 0,3-2-45,2 7-390,0-7 1,-2 4-611,-4-8 1125,4 0 0,-14 8 0,7 2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02.648"/>
    </inkml:context>
    <inkml:brush xml:id="br0">
      <inkml:brushProperty name="width" value="0.08571" units="cm"/>
      <inkml:brushProperty name="height" value="0.08571" units="cm"/>
      <inkml:brushProperty name="color" value="#E71224"/>
    </inkml:brush>
  </inkml:definitions>
  <inkml:trace contextRef="#ctx0" brushRef="#br0">209 36 6935,'10'-2'95,"-4"-4"202,-5 4-171,-1-6 0,0 6-33,0-3 0,-1 3-120,-5-4 0,2 4 1,-8 2 76,-1 0 1,-2 0 0,-2 0 48,-1 0 1,1 2-38,-1 4 0,3-2 1,1 7-1,2 1 0,-1-2 0,3 5 0,0-3 1,3 3-46,3 3 1,-4-7 0,2 1 16,2 2 0,2 1 0,2 3-12,0-1 0,8-7 1,4-3-1,3-1-129,3 0 1,-1 0 0,1-6 0,1 0-131,4 0 1,-1 0 0,4 0-1,1 0-291,0 0 1,-3 0 527,5 0 0,0-8 0,6-2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03.119"/>
    </inkml:context>
    <inkml:brush xml:id="br0">
      <inkml:brushProperty name="width" value="0.08571" units="cm"/>
      <inkml:brushProperty name="height" value="0.08571" units="cm"/>
      <inkml:brushProperty name="color" value="#E71224"/>
    </inkml:brush>
  </inkml:definitions>
  <inkml:trace contextRef="#ctx0" brushRef="#br0">1 53 7134,'17'0'-291,"1"0"557,-1 0 0,0 0 0,1 0-133,-1 0 0,1 8 0,-1 2-171,1-1 1,-3 7 0,-1-4 0,-2 3 14,1 3 1,-5-7 0,0 1-1,-3 1-37,1 3 0,0-4 0,-6-1 19,0 3 1,0 1 14,0 3 1,-8-8 0,-1-3 30,-1 1 0,-6-6 64,5 4 0,-5-6-41,-1-6 1,7 2 0,4-8 48,4-1 0,2-3 0,0-1-56,0-1 1,0 1 0,2 1 0,4 3-28,6 1 1,-3 1-1,3-7 1,2 3-31,1 3 1,-3-4 0,-1 7 0,3-1-46,2 4 0,1-2 0,0 1-99,1-3 0,-6 6 0,-1-2-228,3 4 1,1 2 407,3 0 0,-1-7 0,1-3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03.544"/>
    </inkml:context>
    <inkml:brush xml:id="br0">
      <inkml:brushProperty name="width" value="0.08571" units="cm"/>
      <inkml:brushProperty name="height" value="0.08571" units="cm"/>
      <inkml:brushProperty name="color" value="#E71224"/>
    </inkml:brush>
  </inkml:definitions>
  <inkml:trace contextRef="#ctx0" brushRef="#br0">71 36 7857,'11'0'0,"-1"2"0,0 2-198,-1 1 1,-3 1 0,6-6 237,1 0 0,3 0 144,1 0-80,1 0-68,-1-8-32,-7-1 0,-2-3 12,-8 0 1,-2 9 0,-4-3 12,-6 4 1,-3 2 0,-3 0-1,1 0 62,-1 0 1,1 2-1,-1 2 4,1 1 1,1 9-1,3-4 1,3 1-54,2 1 0,-3-6 0,3 4 0,0-1 65,0 1 0,3 3-154,5 4 1,0 0 0,2-1-100,3-4 1,-1 1 0,8-7 0,2-2-135,1-2 0,4 4 0,3 0 0,3-3-601,2-1 881,-5-2 0,11 0 0,-6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7:48.757"/>
    </inkml:context>
    <inkml:brush xml:id="br0">
      <inkml:brushProperty name="width" value="0.08571" units="cm"/>
      <inkml:brushProperty name="height" value="0.08571" units="cm"/>
      <inkml:brushProperty name="color" value="#AB008B"/>
    </inkml:brush>
  </inkml:definitions>
  <inkml:trace contextRef="#ctx0" brushRef="#br0">0 0 7765,'10'0'-766,"0"0"314,-4 0-58,-4 0 510,5 8 0,-7-6 0,0 6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03.878"/>
    </inkml:context>
    <inkml:brush xml:id="br0">
      <inkml:brushProperty name="width" value="0.08571" units="cm"/>
      <inkml:brushProperty name="height" value="0.08571" units="cm"/>
      <inkml:brushProperty name="color" value="#E71224"/>
    </inkml:brush>
  </inkml:definitions>
  <inkml:trace contextRef="#ctx0" brushRef="#br0">261 18 7556,'-2'-10'-73,"-4"4"0,2 4 1,-7 2 122,-3 0 1,-1 0-1,-3 0 1,1 0 115,-1 0 0,1 0 0,-1 0-56,1 0 1,-1 6 0,1 2 7,-1 1 0,3 3 1,3 6-87,6-1 1,-1 0-1,1 1 5,2-1 0,4-5 1,6 0-146,5 1 1,5-5-1,1-2 1,1-4-79,-1-2 1,1 0-1,1 0 1,2 0-107,3 0 0,-1 0 1,-5-2-1,-1-2-472,0-2 764,1-7 0,-1 3 0,1-8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04.190"/>
    </inkml:context>
    <inkml:brush xml:id="br0">
      <inkml:brushProperty name="width" value="0.08571" units="cm"/>
      <inkml:brushProperty name="height" value="0.08571" units="cm"/>
      <inkml:brushProperty name="color" value="#E71224"/>
    </inkml:brush>
  </inkml:definitions>
  <inkml:trace contextRef="#ctx0" brushRef="#br0">0 36 7857,'0'-18'-332,"0"9"434,0 1 0,0 10 1,0 4-44,0 5 0,0 5 0,2 1 1,2 3 1,2 3 0,0-4 0,-6 7 0,0-1-79,0 4 1,0-2-1,1 0 1,3 0 1,2 2 0,0-6 0,-6 4 0,0-2-51,0-3 1,0-3-1,0-1 1,0-1-167,0 0 1,0 1-1,0-1-100,0 1 0,2-8 0,2-3 333,2 1 0,7-6 0,-3 6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04.420"/>
    </inkml:context>
    <inkml:brush xml:id="br0">
      <inkml:brushProperty name="width" value="0.08571" units="cm"/>
      <inkml:brushProperty name="height" value="0.08571" units="cm"/>
      <inkml:brushProperty name="color" value="#E71224"/>
    </inkml:brush>
  </inkml:definitions>
  <inkml:trace contextRef="#ctx0" brushRef="#br0">18 0 7857,'-10'0'-183,"3"2"1,7 4 460,0 6 0,0-3 0,0 3-283,0 1 1,0 3-1,0 1 93,0 1 0,0-1-520,0 1 0,0-6-134,0-1 566,0-7 0,7-4 0,3-10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04.636"/>
    </inkml:context>
    <inkml:brush xml:id="br0">
      <inkml:brushProperty name="width" value="0.08571" units="cm"/>
      <inkml:brushProperty name="height" value="0.08571" units="cm"/>
      <inkml:brushProperty name="color" value="#E71224"/>
    </inkml:brush>
  </inkml:definitions>
  <inkml:trace contextRef="#ctx0" brushRef="#br0">53 34 7737,'0'-12'-72,"0"0"1,-2 8-81,-3-1 0,3 5 0,-4 5 75,4 7 0,0-2 0,-2 1-71,-2 3 0,-2 0 1,5-1 147,-3-1 0,0 0 0,6 5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04.923"/>
    </inkml:context>
    <inkml:brush xml:id="br0">
      <inkml:brushProperty name="width" value="0.08571" units="cm"/>
      <inkml:brushProperty name="height" value="0.08571" units="cm"/>
      <inkml:brushProperty name="color" value="#E71224"/>
    </inkml:brush>
  </inkml:definitions>
  <inkml:trace contextRef="#ctx0" brushRef="#br0">35 1 7642,'0'17'116,"0"1"1,0-1-1,0 1 1,0-1-114,0 1 1,0-1-1,0 1 1,0 1 43,0 4 1,0-3 0,0 3 0,0-4-115,0-1 1,0-6-1,0-1-630,0 3 199,0 1 0,-6-3 498,0 0 0,-7-16 0,3 2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05.106"/>
    </inkml:context>
    <inkml:brush xml:id="br0">
      <inkml:brushProperty name="width" value="0.08571" units="cm"/>
      <inkml:brushProperty name="height" value="0.08571" units="cm"/>
      <inkml:brushProperty name="color" value="#E71224"/>
    </inkml:brush>
  </inkml:definitions>
  <inkml:trace contextRef="#ctx0" brushRef="#br0">0 0 7555,'12'0'576,"0"0"-678,1 0 0,3 0 1,1 0-221,1 0 0,-7 0 0,1 0 322,1 0 0,3 0 0,1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05.565"/>
    </inkml:context>
    <inkml:brush xml:id="br0">
      <inkml:brushProperty name="width" value="0.08571" units="cm"/>
      <inkml:brushProperty name="height" value="0.08571" units="cm"/>
      <inkml:brushProperty name="color" value="#E71224"/>
    </inkml:brush>
  </inkml:definitions>
  <inkml:trace contextRef="#ctx0" brushRef="#br0">280 36 6979,'10'0'770,"-2"-8"0,-8 4-685,0-8 0,-2 8-107,-4-1 1,-4 3 0,-7 2 0,-1 0 79,1 0 0,-1 0 0,1 0 0,-1 2-42,1 3 0,0 5 0,-1 6 1,1-3 32,-1-1 1,3-1 0,1 7 0,2 0-28,-1 0 0,3-7 0,0 1 0,3 2-47,3 1 1,2 3 0,2-1 0,0 1-32,0-1 1,0 1 0,0 0-74,0-1 0,8-5 0,3 0-165,5 1 1,1-5 0,1-2-1,-1-2-301,1 2 1,-1-4 594,1 3 0,7-3 0,2-2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06.181"/>
    </inkml:context>
    <inkml:brush xml:id="br0">
      <inkml:brushProperty name="width" value="0.08571" units="cm"/>
      <inkml:brushProperty name="height" value="0.08571" units="cm"/>
      <inkml:brushProperty name="color" value="#E71224"/>
    </inkml:brush>
  </inkml:definitions>
  <inkml:trace contextRef="#ctx0" brushRef="#br0">245 70 7505,'10'-8'-1563,"-2"4"1548,-8-7 0,0 5 369,0-6 0,-8 8 0,-4-3-276,-3-1 1,3 6 0,1-4 37,-3 4 0,-2 2 0,-1 0-7,-1 0 0,1 0 0,0 2-33,-1 4 0,3-2 1,1 6-1,4-1 54,3 1 1,-7 2-1,4 5-197,1 1 0,1-7 0,8 1-19,0 1 0,0 3 80,0 1 1,0-5-1,2-2 33,4-2 1,-3-3 0,9-3-23,2 4 1,1-4-1,3 4 1,-1-4-63,1-2 0,-1 0 0,0-2 1,1-4 0,-6 4 1,-3-6-1,1 3 22,0-1 0,-4-8 19,5 2 0,-7-3 0,4-3 16,0 1 1,-7 5 51,5 1 29,-4 7-63,-2-4 1,-2 8 50,-4 0 1,5 8 58,-5 3 1,4 5-149,2 1 1,0-5 0,0 0-127,0 1 0,6-3 1,1 0-182,3-2 1,-4-3 0,6-5 24,1 0 1,-3 0-1,1 0 301,3 0 0,-6-7 0,7-3 0,-5-8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06.611"/>
    </inkml:context>
    <inkml:brush xml:id="br0">
      <inkml:brushProperty name="width" value="0.08571" units="cm"/>
      <inkml:brushProperty name="height" value="0.08571" units="cm"/>
      <inkml:brushProperty name="color" value="#E71224"/>
    </inkml:brush>
  </inkml:definitions>
  <inkml:trace contextRef="#ctx0" brushRef="#br0">1 53 6743,'11'-10'244,"1"4"1,-6-2-58,5 3 1,-5-1 18,6 6 1,-1 0-137,7 0 0,-1 0-47,1 0 1,-1 8 18,1 3 1,-7 3 0,-1-1 0,-2-1 4,-4 2 0,0 1-56,1 3 1,-3-1-1,4 0-82,-4 1 1,-2-6 8,0-1 0,-2-5 113,-4 6 0,3-8 0,-9 1-25,-2-3 0,7-4 0,-1-1 224,0-3 0,6-8-210,-4 2 1,4-3 0,2-3-75,0 1 1,8 0 0,4-1-103,3 1 1,3 1 0,-1 3-3,1 1 1,-1 2 0,-1-3 0,-3 3-107,-1 2 0,-6 2 0,5 6-133,3 0 0,1 0 397,3 0 0,-1 8 0,1 2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06.944"/>
    </inkml:context>
    <inkml:brush xml:id="br0">
      <inkml:brushProperty name="width" value="0.08571" units="cm"/>
      <inkml:brushProperty name="height" value="0.08571" units="cm"/>
      <inkml:brushProperty name="color" value="#E71224"/>
    </inkml:brush>
  </inkml:definitions>
  <inkml:trace contextRef="#ctx0" brushRef="#br0">140 35 7125,'16'-8'-415,"-6"5"689,-4-9 0,-6 8-160,-6-2 0,2 4 1,-7 2 22,-2 0 1,-3 0 0,-1 0-158,0 0 0,5 2 0,0 2 0,1 4-18,1 2 1,-6 1 15,5 7 0,3-1 1,2 1 11,4-1 1,2-5 15,0-1 1,8-7 0,4 4-92,3 0 0,3-6 0,-1 3 1,1-3-111,-1-2 0,0-5 0,1-3 0,-2 0 17,2 0 0,-1-5 1,1 1-1,-3-3 178,-3-3 0,3 1 0,-5-1 0,8 1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7:49.433"/>
    </inkml:context>
    <inkml:brush xml:id="br0">
      <inkml:brushProperty name="width" value="0.08571" units="cm"/>
      <inkml:brushProperty name="height" value="0.08571" units="cm"/>
      <inkml:brushProperty name="color" value="#AB008B"/>
    </inkml:brush>
  </inkml:definitions>
  <inkml:trace contextRef="#ctx0" brushRef="#br0">0 36 7872,'10'0'-1254,"0"0"1315,-4 0 0,-3-2 0,9-2 254,2-2 0,1-2 0,3 4-231,-1-1 1,1-1-1,-1 6 1,1 0-34,-1 0 0,-5 0 0,-1 0-49,3 0 0,1 0 0,1 2-51,-4 4 1,-3-3 0,-5 9-93,2 2 1,0 1-1,-6 3 33,0-1 0,-2-5 0,-2-1 1,-4 3-5,-2 1 1,5-3 0,-7-2 39,-2-2 0,-1 3 30,-3-5 361,1 0-225,7-6 0,4 0-41,12 0 0,2-2 0,6-2 1,-3-2 50,3 2 0,1 2-78,3 2 1,-1 0 0,-1 2 0,-3 2-22,-1 2 0,-6 2 1,4-2-60,-3 5 1,1 5-1,-4 1-4,2 1 0,0-1 0,-8 1 59,-4-1 0,2-5 1,-8-1 31,-1 3 1,-3-4 0,-1-1 48,-1-1 1,1-2-1,-1-6 1,1 0-55,-1 0 0,1 0 1,0 0-1,-1 0-132,1 0 0,-1 0-7,1 0 0,-1-2-395,1-4 0,7 2 506,4-7 0,4-1 0,2-5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07.265"/>
    </inkml:context>
    <inkml:brush xml:id="br0">
      <inkml:brushProperty name="width" value="0.08571" units="cm"/>
      <inkml:brushProperty name="height" value="0.08571" units="cm"/>
      <inkml:brushProperty name="color" value="#E71224"/>
    </inkml:brush>
  </inkml:definitions>
  <inkml:trace contextRef="#ctx0" brushRef="#br0">0 69 7889,'0'-18'-198,"6"6"-311,0 1 1,0 5 634,-6-6 0,2 8 46,4-1 0,-4 5 1,3 5-21,-3 7 1,-2 4 0,0 1 0,0 1 20,0-1 0,0 2 0,0 3 0,0 3 1,0 2 0,0 0 0,0 4 0,0-2-50,0 3 1,0-4-1,0-1 1,0 0-82,0 0 0,0-5 0,0 1 0,0-4-10,0-1 0,0-1 1,0 1-917,0-1 1,0 1 882,0-1 0,-7 0 0,-3 1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08.239"/>
    </inkml:context>
    <inkml:brush xml:id="br0">
      <inkml:brushProperty name="width" value="0.08571" units="cm"/>
      <inkml:brushProperty name="height" value="0.08571" units="cm"/>
      <inkml:brushProperty name="color" value="#E71224"/>
    </inkml:brush>
  </inkml:definitions>
  <inkml:trace contextRef="#ctx0" brushRef="#br0">0 18 7971,'16'-2'0,"-3"-2"-83,-1-2 217,-8 0 1,3 8 6,-7 4 0,0-2 0,0 7 10,0 3 0,0 2-90,0 1 0,2 1 1,2-1-1,2 0-191,-2 1 1,-2-1 0,-2 1 0,2-3 43,4-3 0,-4 4 0,3-5-158,-3 5 0,0-5-183,4 1 1,-4-6-408,4 5 834,-4-7 0,-10-4 0,-2-9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08.648"/>
    </inkml:context>
    <inkml:brush xml:id="br0">
      <inkml:brushProperty name="width" value="0.08571" units="cm"/>
      <inkml:brushProperty name="height" value="0.08571" units="cm"/>
      <inkml:brushProperty name="color" value="#E71224"/>
    </inkml:brush>
  </inkml:definitions>
  <inkml:trace contextRef="#ctx0" brushRef="#br0">18 71 7736,'-6'-18'-170,"0"1"0,0 5 162,6 0 1,2 9 0,4-3-4,5 4 0,5 2 0,1 0 0,1 0 26,-1 0 1,1 0 0,-1 0 33,1 0 0,-1 0 0,1 0 0,-1 0 9,1 0 0,-1 2 1,1 2 39,-1 1 1,-5 3-81,-1-2 0,-1 4 5,2 7 1,1 1-47,-7-1 0,0 1 53,-6-1 0,0-5 26,0-1 0,-6-5 0,-2 4 0,-1-2-33,-5-4 0,4-3 0,-1-1-30,-3 0 1,-1 6-1,-3 0 1,1-2-18,-1-2 1,1-2 0,-1 0-353,1 0 1,5 0-392,0 0 95,1 0 672,1 0 0,10-8 0,10-2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09.115"/>
    </inkml:context>
    <inkml:brush xml:id="br0">
      <inkml:brushProperty name="width" value="0.08571" units="cm"/>
      <inkml:brushProperty name="height" value="0.08571" units="cm"/>
      <inkml:brushProperty name="color" value="#E71224"/>
    </inkml:brush>
  </inkml:definitions>
  <inkml:trace contextRef="#ctx0" brushRef="#br0">1 53 7966,'17'0'0,"-5"0"-384,-1 0 412,1 0 0,6 0 195,-1 0 0,-5 0-109,-1 0 0,1 0 0,5 0-58,1 0 1,-6 6 0,-1 2 19,3 1 0,1 1 1,1 4-1,-3-5-169,-1-1 1,-8 6-1,4-5 1,-2 3-180,-1 0 0,1-7 131,-6 7 134,0 0 0,0-1 1,-2-1-30,-4-2 1,-3-2 12,-9-6 0,3-2 0,1-2 36,2-2 1,7-6 0,-5 5 51,2-3 0,2-2-50,6-5 1,0-1 0,2 1 11,4-1 1,4 1-1,7 0-77,1-1 0,-1 6 0,1 3-305,-1 1 0,1 2 1,-1 6 0,1 0 0,-1 0 354,0 0 0,1-8 0,-1-1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09.486"/>
    </inkml:context>
    <inkml:brush xml:id="br0">
      <inkml:brushProperty name="width" value="0.08571" units="cm"/>
      <inkml:brushProperty name="height" value="0.08571" units="cm"/>
      <inkml:brushProperty name="color" value="#E71224"/>
    </inkml:brush>
  </inkml:definitions>
  <inkml:trace contextRef="#ctx0" brushRef="#br0">70 35 7683,'-16'2'340,"3"2"0,3 4-291,2 1 0,-3-3 0,5 6-88,2 1 1,2 3 0,2 1 205,0 1 1,0-1-214,0 1 0,8-3 0,4-3 74,3-6 1,3 2 0,-1-3 0,0-1-162,1-2 1,-1-2 0,3 0 157,3 0 0,-4-6 1,5-1-1,-5-1 105,-1 0 1,-7-5-1,1 1-77,1-4 1,-5-1 0,-2-1 0,-4 1-22,-2 0 1,0-1-161,0 1 1,-8-1 0,-3 3-48,-5 3 0,-1 4 0,-1 8 0,1 0 51,-1 0 1,-5 6 0,0 2 123,1 1 0,-5 3 0,0 6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10.715"/>
    </inkml:context>
    <inkml:brush xml:id="br0">
      <inkml:brushProperty name="width" value="0.08571" units="cm"/>
      <inkml:brushProperty name="height" value="0.08571" units="cm"/>
      <inkml:brushProperty name="color" value="#E71224"/>
    </inkml:brush>
  </inkml:definitions>
  <inkml:trace contextRef="#ctx0" brushRef="#br0">1 35 7170,'11'12'257,"1"-1"0,-6-5-128,5 6 0,-5-2 1,4 3-123,-2-1 0,0-6-220,-3 5 1,-3 1 38,4 5 71,-4-7 78,-2-2 6,-8-8 0,6-2-24,-3-4 0,3-4-70,2-7 0,0 0 1,2-1 89,3 1 1,-3 5-1,6 2 26,0 2 0,-4-3 1,7 5 68,3 2 0,-4 0 26,1-2 0,1 4 1,5-3-31,1 3 0,-7 2 0,-1 2 0,0 2-25,0 1 1,1 3 0,7-4 0,-3 4 6,-3 1 0,3-3 1,-5 6 5,0 2 1,3 1-226,-7 3 1,0-1 136,-6 0 1,-2-7 23,-4-4 1,2 2-1,-7-2-39,-3-3 0,4-1-9,-1-2 1,1-2 38,-2-3 0,5-5-18,7-8 0,0 1 0,0 0 14,0-1 0,7 6 1,3 1-1,2-1 1,-1 2 1,1-3 0,6 5 51,-1-2 0,0 6 0,1-1 0,-1 1 27,1-2 1,-1 4 0,1-4-4,-1 4 0,1 2 1,-1 2-5,1 4 1,-3-2 0,-1 6-9,-3-3 1,-1 7-1,4-2-26,-3 3 1,-7-3 0,2-1-121,-4 3 0,-2-4 0,-2 1-256,-4 3 0,2-4 2,-7 1-296,7-7 652,-4 4 0,8-8 0,0 0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11.103"/>
    </inkml:context>
    <inkml:brush xml:id="br0">
      <inkml:brushProperty name="width" value="0.08571" units="cm"/>
      <inkml:brushProperty name="height" value="0.08571" units="cm"/>
      <inkml:brushProperty name="color" value="#E71224"/>
    </inkml:brush>
  </inkml:definitions>
  <inkml:trace contextRef="#ctx0" brushRef="#br0">193 18 6323,'-18'0'597,"7"0"1,-1 0-494,-1 0 1,-1 8-1,0 1 1,5 3-41,1 0 1,-4-1 0,4 7 3,-1-1 1,5 1 0,-2-1 62,4 1 1,2-1-199,0 0 0,8-7 0,4-2 66,3 0 1,3-6 0,-1 3 0,0-3-107,1-2 0,-1-5 1,1-3-1,-1 0 90,1 0 0,-7-5 1,1 1 23,2-3 1,-1-3-1,1 1 1,-4-1-6,-3 1 0,-1 5 0,-6 0-57,0-1 1,-8-3-1,-3 1-67,-5 3 1,-1 4 0,-3 8-1,-1 0-113,-2 0 0,-6 2 0,5 2 0,1 4 235,-2 2 0,5-5 0,-3 5 0,4-2 0,1 5 0,1-3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11.470"/>
    </inkml:context>
    <inkml:brush xml:id="br0">
      <inkml:brushProperty name="width" value="0.08571" units="cm"/>
      <inkml:brushProperty name="height" value="0.08571" units="cm"/>
      <inkml:brushProperty name="color" value="#E71224"/>
    </inkml:brush>
  </inkml:definitions>
  <inkml:trace contextRef="#ctx0" brushRef="#br0">36 1 5958,'0'11'573,"0"1"-115,0 2 1,0 1 0,0 3 0,0-1-345,0 1 0,0 5 1,0 0-1,0-1-74,0-3 1,0 4-1,0 1 1,0-3-145,0-2 1,0-1 0,0-1-164,0 1 1,0-1-8,0 1 0,0-1-37,0 1 1,0-7-215,0 1 1,-8-8 524,-4 2 0,4-12 0,1-4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11.880"/>
    </inkml:context>
    <inkml:brush xml:id="br0">
      <inkml:brushProperty name="width" value="0.08571" units="cm"/>
      <inkml:brushProperty name="height" value="0.08571" units="cm"/>
      <inkml:brushProperty name="color" value="#E71224"/>
    </inkml:brush>
  </inkml:definitions>
  <inkml:trace contextRef="#ctx0" brushRef="#br0">33 18 6794,'-17'0'683,"7"0"1,4 0-598,12 0 1,4 0 0,7 0-173,1 0 1,1 0 0,2 0 0,3 0 71,-3 0 1,-2 0-1,1 0 1,1 0 19,3 0 0,-1 0 0,-6 0 33,0 0 1,0-6-1,1 1-51,-1 1 0,-5 2-48,-1 2 0,-5 0-27,6 0 1,-8 2 100,2 3 0,-10-1 0,-4 8-13,-2 2 1,1 1 0,-5 3-1,4-1 83,2 1 1,-3-1-1,3 0-15,-2 1 0,6-1-58,-1 1 1,5-1-75,5 1 1,5-9 0,8-3-34,-1-4 1,1-2-1,-1 0 1,1 0-291,-1 0 1,0-2 0,1-4 218,-1-5 1,-1-5 0,-3-1 0,-3-1 166,-2 1 0,6-1 0,-5-7 0,9-2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12.039"/>
    </inkml:context>
    <inkml:brush xml:id="br0">
      <inkml:brushProperty name="width" value="0.08571" units="cm"/>
      <inkml:brushProperty name="height" value="0.08571" units="cm"/>
      <inkml:brushProperty name="color" value="#E71224"/>
    </inkml:brush>
  </inkml:definitions>
  <inkml:trace contextRef="#ctx0" brushRef="#br0">123 88 7925,'-23'-18'40,"-1"1"-41,3 0 0,4 5 0,3 2 336,2 2-189,8 3-870,-3 5 0,9 7 402,3 5 0,-1-2 0,8 1 322,2 3 0,1 1 0,3 3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7:49.937"/>
    </inkml:context>
    <inkml:brush xml:id="br0">
      <inkml:brushProperty name="width" value="0.08571" units="cm"/>
      <inkml:brushProperty name="height" value="0.08571" units="cm"/>
      <inkml:brushProperty name="color" value="#AB008B"/>
    </inkml:brush>
  </inkml:definitions>
  <inkml:trace contextRef="#ctx0" brushRef="#br0">245 1 7764,'-11'0'-251,"-1"0"1,-2 0 214,-1 0 0,3 0 1,3 2-1,-1 2 58,0 1 0,4 7 1,-3-4-1,-1 2 27,0 3 1,6-3 0,-3 1 0,1 3-12,0 2 0,-6 1 0,7 1 1,1-1-30,2 0 1,2 1-1,0-1 1,0 1-24,0-1 0,0 1 1,0-1-1,0 1 5,0-1 1,6-5 0,1-2 0,3-1 6,4 1 0,1-6 0,3 4 10,-1-1 0,1-5 1,-1 4-1,0-4 51,1-2 0,-1-6 1,1-2 88,-1-1 0,-5-1 0,-2-4 32,-3 3 0,-1-1-183,-6-5 0,-2 5 0,-4 2 0,-5 3-34,-5 3 1,-7 2 0,-2 2 0,0 0-252,-1 0 1,-3 0 0,4 2-1,-2 2 288,-4 1 0,-2 9 0,-2-4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12.477"/>
    </inkml:context>
    <inkml:brush xml:id="br0">
      <inkml:brushProperty name="width" value="0.08571" units="cm"/>
      <inkml:brushProperty name="height" value="0.08571" units="cm"/>
      <inkml:brushProperty name="color" value="#E71224"/>
    </inkml:brush>
  </inkml:definitions>
  <inkml:trace contextRef="#ctx0" brushRef="#br0">87 0 5961,'10'0'1648,"-4"0"-1568,-12 0 1,-4 8-1,-7 4-28,-1 3 1,7-3 0,1-1 3,2 3 0,-3 2 1,5 1-154,2 1 0,2-1 35,2 0 0,2 1 0,4-3 60,5-3 0,5-4 0,1-8 1,1 0-8,-1 0 1,1 0 0,-1 0 0,1 0 21,-1 0 1,1-2-1,-1-2 62,1-2 0,-7-5 0,-1 3 0,-2-2-19,-4-3 1,-2 3-1,0-2 1,1-1-41,3-3 0,0-1 1,-8-1-47,-4 1 1,2 1 0,-7 3 0,-3 3-102,-1 2 0,-3 2 1,1 6-1,-1 0-153,1 0 0,-1 0 1,1 0-1,-1 0-30,1 0 1,5 2 313,1 4 0,-1-4 0,2 13 0,3-5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13.082"/>
    </inkml:context>
    <inkml:brush xml:id="br0">
      <inkml:brushProperty name="width" value="0.08571" units="cm"/>
      <inkml:brushProperty name="height" value="0.08571" units="cm"/>
      <inkml:brushProperty name="color" value="#E71224"/>
    </inkml:brush>
  </inkml:definitions>
  <inkml:trace contextRef="#ctx0" brushRef="#br0">1 36 7832,'12'6'-721,"-1"-1"971,-7 1-156,12 2 0,-14 2 17,3 7 1,-3 1-51,-2-1 1,0 1-182,0-1 179,0 0-77,0 1 0,-2-8 63,-3-5-77,3-3 0,-6-4-36,8-3 1,0-5 5,0-8 0,0 1 0,0 0 25,0-1 0,6 1 0,1-1 17,3 1 1,-4 5 0,6 2-1,-1 1 28,-1-1 1,5 4 0,-3-4 21,4 3 0,-5 1 0,1 6 43,1 0 1,3 0-33,1 0 1,1 2 140,-1 4 0,-1-3 0,-2 9-53,-3 2 1,-7-5-1,2 3 1,-4 2-66,-2 1 0,0 3 0,0-1-58,0 1 1,0-1-1,0 0 1,0 1-74,0-1 0,-2-5 1,-2 0-75,-2 1 1,-7 1 0,3-1-227,0-1 0,-3-6 0,5 4-217,-2-3 0,-2 1 584,-5-2 0,0-4 0,-1 6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25.708"/>
    </inkml:context>
    <inkml:brush xml:id="br0">
      <inkml:brushProperty name="width" value="0.08571" units="cm"/>
      <inkml:brushProperty name="height" value="0.08571" units="cm"/>
      <inkml:brushProperty name="color" value="#008C3A"/>
    </inkml:brush>
  </inkml:definitions>
  <inkml:trace contextRef="#ctx0" brushRef="#br0">18 18 6294,'0'-10'1258,"0"2"-928,0 8-82,0 0-137,-8 0 0,6 2 24,-4 4 1,4-2 32,2 8 1,0-1-83,0 7 1,0-1-70,0 1 1,0-7 0,0 1 0,2 0 0,2-1-67,2 1 0,0 0 0,-6 5-188,0 0 0,0-5 56,0 0 0,0-1-1057,0 7 254,0-8 984,0-3 0,0-7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26.380"/>
    </inkml:context>
    <inkml:brush xml:id="br0">
      <inkml:brushProperty name="width" value="0.08571" units="cm"/>
      <inkml:brushProperty name="height" value="0.08571" units="cm"/>
      <inkml:brushProperty name="color" value="#008C3A"/>
    </inkml:brush>
  </inkml:definitions>
  <inkml:trace contextRef="#ctx0" brushRef="#br0">0 70 7701,'10'-17'-235,"4"5"541,-9 0 1,9 7-222,-2-7 1,-3 8-1,3-2-41,2 4 1,-5 2 146,3 0-110,0 8-58,-3-6 0,7 14 0,-5-5 0,3 5 40,-2 1 1,1-5 0,-5-2 0,0-1-300,0 1 122,5 2-43,-11-3 1,12 7 70,-8-5-181,-1-3 257,3 0 0,-6-6-205,4 4 84,-4-4 20,-2 5 1,0-9 81,0-3 1,0 1 0,0-8 28,0-1 0,0 3 0,0-2-38,0-1 1,0 3 224,0-2-200,8 1 1,-6 1-1,5 2 58,1 0-49,-6 6-1,13-13 19,-13 13-17,14-6 8,-14 8-6,13-8 146,-5 7-143,0-7 5,5 8 191,-13 0-182,14 0-3,-14 0 0,13 0 146,-3 0-128,-4 0-5,7 0 18,-13 0 73,14 0-59,-7 0 0,3 0 84,0 0-79,-1 0 0,1 0 75,0 0-84,-1 8 0,1-7 1,-2 7-24,-3 0 0,7 2 1,-12 1 0,4 1-14,-4 2 1,-2-5 0,0 3-84,0 2 1,0 1-377,0 3 0,0-1-30,0 0 0,0 1-151,0-1 149,0-7 473,0-2 0,0-8 0,0 0 0,7-8 0,3-2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27.049"/>
    </inkml:context>
    <inkml:brush xml:id="br0">
      <inkml:brushProperty name="width" value="0.08571" units="cm"/>
      <inkml:brushProperty name="height" value="0.08571" units="cm"/>
      <inkml:brushProperty name="color" value="#008C3A"/>
    </inkml:brush>
  </inkml:definitions>
  <inkml:trace contextRef="#ctx0" brushRef="#br0">227 36 7536,'10'-8'-420,"-2"6"625,-8-6-297,0 8 363,0 0 1,-2-6-189,-4 0 0,2 1-101,-8 5 1,7 0-1,-7 0 15,-2 0 0,5 0 1,-3 0-1,-1 0-29,-3 0 1,4 2 0,1 1 55,-3 3 0,-1 0 33,-3-6-44,8 8-14,-5-6 116,5 6-96,0-1-2,-5-5 7,13 6 0,-6 0 1,8 3-108,0 5 101,0-6 1,0 5-65,0-3 0,2 3 18,4 3 0,4-8 0,7-3-10,1 1 0,-7-6 0,1 4 17,2-4 0,1-4 1,3-2 47,-1-2 0,-5-2 72,-1 3-30,1-5-60,-2-8 0,3 7 23,-7-1-21,0 0-44,-6 3 44,8 1 3,-6 0 0,5 6 2,-7-13 0,0 11 14,0-8-13,0 8 5,0-3-11,0 7 127,0 0 1,0 7-96,0 5 1,0-2-1,0 1-43,0 3 1,2-4 0,4-1-112,6-1 0,-3 0-31,3-2 1,0-4 0,5 3 0,1-3 10,-1-2 0,1 0 0,-1 0-723,0 0 602,-7 0 252,6 0 0,-14-7 0,5-3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27.458"/>
    </inkml:context>
    <inkml:brush xml:id="br0">
      <inkml:brushProperty name="width" value="0.08571" units="cm"/>
      <inkml:brushProperty name="height" value="0.08571" units="cm"/>
      <inkml:brushProperty name="color" value="#008C3A"/>
    </inkml:brush>
  </inkml:definitions>
  <inkml:trace contextRef="#ctx0" brushRef="#br0">1 18 7970,'0'-10'-372,"8"2"720,-6 8-179,5 0 0,-7 2-98,0 4 0,0-2 0,0 8 0,0 1 14,0 3 1,2 1 0,2 1 0,2-1-15,-2 1 1,-2-1 0,-2 1 0,0 1-58,0 4 0,0-3 0,2 3 0,2-4 8,2-1 1,-1 5-1,-5 0-44,0-1 0,0-3 0,0-1-116,0-1 1,6 1-1,0-1-302,-2 1 1,-2-7-847,-2 1 564,8-1 722,-6-1 0,13-10 0,-5-10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28.017"/>
    </inkml:context>
    <inkml:brush xml:id="br0">
      <inkml:brushProperty name="width" value="0.08571" units="cm"/>
      <inkml:brushProperty name="height" value="0.08571" units="cm"/>
      <inkml:brushProperty name="color" value="#008C3A"/>
    </inkml:brush>
  </inkml:definitions>
  <inkml:trace contextRef="#ctx0" brushRef="#br0">35 70 7970,'18'0'-314,"-8"0"1,-1 0 175,-3 0 121,-4 0 141,14 0-16,-7 0 0,1 0-105,6 0 130,-15 0-26,7 0-126,0 0 92,-6 0 1,8 0 74,-5 0-267,-3 0 243,6-8 1,-6 4-116,4-7 0,-4 5-107,4-6-7,-4 8 130,-2-3-30,0 7 0,-2-6-17,-4 0 0,-4 0 21,-7 6 1,-1 2-30,1 4 1,-1-2 0,1 8 14,-1 1 13,9-5 6,-7 7-8,14-13-1,-13 14 73,13-6 0,-12 1 41,8 1-89,1 0 1,5-1 0,0 1 0,0 1 55,0 3 0,0-4 1,1-3 33,5-1 0,-4 0 0,6-4 264,0 1-325,-6 1 81,13-6-48,-5 0 1,7 0-1,1 0 15,-1 0 1,1 0 0,-1 0-186,1 0 1,-7 0-210,1 0-773,0 0-387,5 0 929,-7 0 1,-4-2 527,-12-3 0,-4-5 0,-7-8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28.950"/>
    </inkml:context>
    <inkml:brush xml:id="br0">
      <inkml:brushProperty name="width" value="0.08571" units="cm"/>
      <inkml:brushProperty name="height" value="0.08571" units="cm"/>
      <inkml:brushProperty name="color" value="#008C3A"/>
    </inkml:brush>
  </inkml:definitions>
  <inkml:trace contextRef="#ctx0" brushRef="#br0">0 18 7752,'10'-8'-440,"-2"6"636,-8-5 0,5 14-45,1 5 0,0 4 0,-4 1-68,4 0 0,-4-5 0,4 0-185,-4 1 113,-2 3 0,0 1 1,0 1-132,0-1 1,5 1 0,1-1-1,-2 1-58,-2-1 1,-2-5-1,0-1-503,0 3-41,0 2 722,0-7 0,0-3 0,0-12 0,0-3 0,0-9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29.279"/>
    </inkml:context>
    <inkml:brush xml:id="br0">
      <inkml:brushProperty name="width" value="0.08571" units="cm"/>
      <inkml:brushProperty name="height" value="0.08571" units="cm"/>
      <inkml:brushProperty name="color" value="#008C3A"/>
    </inkml:brush>
  </inkml:definitions>
  <inkml:trace contextRef="#ctx0" brushRef="#br0">1 53 7117,'11'-6'56,"1"1"0,-6-1 186,5 6-142,1 0 1,0 0 0,-1-2 14,3-4 1,1 4 0,3-4-77,-1 4 0,1 2 0,-1 0 1,1 0-9,-1 0 1,1 0-1,-1 0-118,1 0 0,-1-6 0,1 1-78,-1 1 0,-5 2 0,-1 2-611,3 0 386,-6 0 323,-1 0-164,-7 0-37,0 8 268,0-7 0,0 7 0,0 0 0,0 2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29.513"/>
    </inkml:context>
    <inkml:brush xml:id="br0">
      <inkml:brushProperty name="width" value="0.08571" units="cm"/>
      <inkml:brushProperty name="height" value="0.08571" units="cm"/>
      <inkml:brushProperty name="color" value="#008C3A"/>
    </inkml:brush>
  </inkml:definitions>
  <inkml:trace contextRef="#ctx0" brushRef="#br0">0 0 6923,'8'10'485,"-4"-2"-8,8-8 0,-1 0-454,7 0 0,-1 0 0,1 0 82,-1 0 0,1 0 0,-1 0-674,1 0 1,-1 0-655,1 0 1223,-1 0 0,0 0 0,1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7:50.927"/>
    </inkml:context>
    <inkml:brush xml:id="br0">
      <inkml:brushProperty name="width" value="0.08571" units="cm"/>
      <inkml:brushProperty name="height" value="0.08571" units="cm"/>
      <inkml:brushProperty name="color" value="#AB008B"/>
    </inkml:brush>
  </inkml:definitions>
  <inkml:trace contextRef="#ctx0" brushRef="#br0">226 88 6745,'10'0'-126,"-1"0"0,-5-2 580,2-4 85,0 4-288,2-13-241,-6 5 1,5-1-55,-7-1 1,0 6-1,-2-4-21,-3 3 0,-5 1 52,-8 6 1,1 0 0,0 0 0,-1 0-7,1 0 0,-1 0 1,1 0-1,-1 0-9,1 0 0,-1 0 0,3 2 1,1 2-16,3 1 0,1 9 0,-4-4-28,3-1 1,7 7 13,-2-4 1,6 3 43,6 3 1,3-7 0,9-1 23,-1-2 0,1-2 1,-1-6-1,1 0-3,-1 0 0,1 0 1,-1 0 1,1 0 1,-7-6-1,-1-2-2,-2-2 1,3 4 0,-3-5 42,2-3 1,-6 4 262,2-1-170,-5 7 1,1-4 18,4 8 37,-4 0-156,6 0 1,-8 8-20,0 4 1,0 3 0,0 3 0,0-1 1,2 1-1,2-1-49,2 0 1,-1 1 0,-5-1-26,0 1 0,0-1-175,0 1 1,2-3-437,4-3-251,-4 3 910,14-13 0,-7 14 0,9-6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30.033"/>
    </inkml:context>
    <inkml:brush xml:id="br0">
      <inkml:brushProperty name="width" value="0.08571" units="cm"/>
      <inkml:brushProperty name="height" value="0.08571" units="cm"/>
      <inkml:brushProperty name="color" value="#008C3A"/>
    </inkml:brush>
  </inkml:definitions>
  <inkml:trace contextRef="#ctx0" brushRef="#br0">70 71 6303,'18'0'652,"-6"0"-652,-1 0 0,-7-2 0,4-2-86,0-2 1,-6-2 178,3 2 0,3 3-55,-2-9 1,0 6-46,-6-5 0,-2 7-7,-4-2 1,-4 4 0,-7 2 40,-1 0 1,1 0 102,-1 0 1,1 2 126,0 4-227,7 3 252,2 1-141,0 6 0,6-7-27,-3 9 0,3-1 0,2 1-31,0-1 1,0-5 0,2-3-101,3-1 1,-1 4 0,8-6-189,1-2 1,1-1 0,0 1-113,-3 2 1,1 0 0,5-6 0,1 0-194,-1 0 439,-7 0-153,6-8 224,-15 6 0,15-13 0,-6 5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30.855"/>
    </inkml:context>
    <inkml:brush xml:id="br0">
      <inkml:brushProperty name="width" value="0.08571" units="cm"/>
      <inkml:brushProperty name="height" value="0.08571" units="cm"/>
      <inkml:brushProperty name="color" value="#008C3A"/>
    </inkml:brush>
  </inkml:definitions>
  <inkml:trace contextRef="#ctx0" brushRef="#br0">1 71 7456,'9'8'192,"-1"-7"-130,-8 15 0,6-12 0,0 8 1,-2 1 113,-2 3 1,-2-5-353,0 1-33,0 0 1,0-1-58,0 1 152,0-8 92,0 4 0,0-16 42,0-4 1,0 2 0,0-1-17,0-3 1,0-1-15,0-3 0,6 7 21,-1-1-15,1 8 0,2-12 0,-4 9 15,7-5-17,-7 4 15,12 1 1,-12 5 6,7-4-3,1-4 26,6 8 0,-7-6 48,1 8-82,-8 0 10,11 0 1,-11 0 9,8 0 73,-1 0 0,1 6 80,0 0-154,-8 8 0,9-5-40,-7 9 0,2-3 1,-4-1-1,1-2-130,-1 1 0,-2-3-19,-2 1 177,0 1-33,0-2-49,0 5 214,-8-13 0,7 4-119,-5-12 1,-2-3-37,2-9 0,0 1 3,6-1 1,2 1 0,2-1-7,2 1 0,2 5 9,-2 1 3,3 7 4,1-12-3,5 14-2,-13-6 1,14 1 141,-14 5-108,13-6 1,-11 8 100,8 0-92,-8 0 0,11 0 103,-3 0-122,-4 0 0,5 2 0,-5 2 73,2 2-62,-6-1 7,11 3-2,-13-6 29,6 14-81,0-14 1,-6 7-1,3-3 1,-3 6-265,-2 3 1,0 3-93,0-1 1,0 1-378,0-1 748,0 1 0,-7-1 0,-3 1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31.567"/>
    </inkml:context>
    <inkml:brush xml:id="br0">
      <inkml:brushProperty name="width" value="0.08571" units="cm"/>
      <inkml:brushProperty name="height" value="0.08571" units="cm"/>
      <inkml:brushProperty name="color" value="#008C3A"/>
    </inkml:brush>
  </inkml:definitions>
  <inkml:trace contextRef="#ctx0" brushRef="#br0">245 35 7830,'-10'-8'-1368,"1"7"1531,3-5 1,2 2 6,-8-2 0,6 4-44,-5-4 1,-1 4-55,-5 2 0,5 0 0,0 0-53,-1 0 0,-3 2-53,-1 4 96,7-4-71,-5 6 1,11-2-8,-8-1 59,8 1-31,-11 2 1,11 0 39,-8 3-41,8 5 3,-4-14 1,8 13 9,0-3 22,0-4 1,0 7 0,0-3-8,0 4 0,0-5 0,2-1-54,4-2 1,-2-3 0,6-3 0,-1 2 23,1 2-66,-6 0 56,12-6 1,-7 0 0,9 0 0,-3-2-1,-1-2-9,-2-2 1,-3-2-1,5 5-86,-3-3 0,1-8 36,6 3 0,-9 1 35,-3-2 0,4 8 9,-8-3 4,5-1 1,-7 4 39,0-8 0,0 6 42,0-5 259,0 7-357,0-4 109,0 8 161,0 0-159,0 8 0,0 2-84,0 7 0,6-5 1,2-3-375,2-1 393,1 6-5,-1-12 3,6 6-4,-7-8-588,9 0-140,-9 0 259,7 0 194,-14 0 263,13 0 0,-13 0 0,14 0 0,-14-2 0,4-4 0,11-4 0,3-7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32.021"/>
    </inkml:context>
    <inkml:brush xml:id="br0">
      <inkml:brushProperty name="width" value="0.08571" units="cm"/>
      <inkml:brushProperty name="height" value="0.08571" units="cm"/>
      <inkml:brushProperty name="color" value="#008C3A"/>
    </inkml:brush>
  </inkml:definitions>
  <inkml:trace contextRef="#ctx0" brushRef="#br0">1 0 7947,'0'18'339,"0"-1"-257,8 1 0,-6-1 0,3 1 1,-3-1 258,-2 1-200,8-1-171,-6 1 198,6 7-88,-8-6 78,0 6-150,8 1 116,-6-7-39,5 6 0,-7-1-100,0-1-74,0 0 172,0-5-131,0 7 0,0-6 0,0 5 1,0-5-41,0-2 0,0 1 0,0-1-76,0 1 0,0-7 0,0 1 1,0 2-110,0 1 1,0-3-393,0-1 0,6-5 205,0 6 0,2-8 460,-2 2 0,-4-12 0,5-4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32.605"/>
    </inkml:context>
    <inkml:brush xml:id="br0">
      <inkml:brushProperty name="width" value="0.08571" units="cm"/>
      <inkml:brushProperty name="height" value="0.08571" units="cm"/>
      <inkml:brushProperty name="color" value="#008C3A"/>
    </inkml:brush>
  </inkml:definitions>
  <inkml:trace contextRef="#ctx0" brushRef="#br0">18 88 7830,'10'0'-769,"5"0"1075,-13 0 35,6 0-150,0 0-157,-7 0-88,15 0 173,-14 0 30,6 0-29,-1 0-1,-5 0-96,14 0 1,-12 0-242,7 0 330,-7 0-45,12 0-116,-14 0 128,13-8-24,-13 6 18,14-6-67,-14 8 1,7-5-1,-5-3-83,2-2 1,2 4 15,-2-5 1,-4 5 26,3-6 0,-5 8 0,-5-2-37,-7 4 1,2 2 0,-1 0 5,-3 0-43,6 0 83,-7 0 4,5 0-18,0 0 88,-5 0-77,5 8 3,-7-6 53,7 6-52,-6 0-5,15 1 11,-15 1 65,14 6 0,-11-12 0,7 7 24,2 3 1,0 1-50,-2 3 0,4-1 172,-4 1-164,4-1 0,2-5 81,0-1 1,8-1 4,4 2 0,-2 1 0,1-7 11,3-2 0,1-2 0,3-2-22,-1 0 1,-5 0-1,-1 0-76,3 0 1,2 0-1,1 0 1,1 0-4,-1 0 0,-5 0 1,-1 0-88,3 0 0,-4 0-122,1 0 1,-5 0-1,4-2-980,-3-4 0,-1 2 1163,-6-7 0,0-1 0,0-5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35.933"/>
    </inkml:context>
    <inkml:brush xml:id="br0">
      <inkml:brushProperty name="width" value="0.08571" units="cm"/>
      <inkml:brushProperty name="height" value="0.08571" units="cm"/>
      <inkml:brushProperty name="color" value="#008C3A"/>
    </inkml:brush>
  </inkml:definitions>
  <inkml:trace contextRef="#ctx0" brushRef="#br0">0 0 8263,'0'18'143,"0"-7"1,0 1 67,0 2-152,0 1 0,0 3-154,0-1 19,0-7 1,0 5 0,0-3 0,0 3 27,0 3 0,0-6 0,0-1-92,0 3 1,0 1-472,0 3 0,2-3-238,4-3 849,-4-4 0,6-10 0,-8-4 0,0-4 0,0-7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36.509"/>
    </inkml:context>
    <inkml:brush xml:id="br0">
      <inkml:brushProperty name="width" value="0.08571" units="cm"/>
      <inkml:brushProperty name="height" value="0.08571" units="cm"/>
      <inkml:brushProperty name="color" value="#008C3A"/>
    </inkml:brush>
  </inkml:definitions>
  <inkml:trace contextRef="#ctx0" brushRef="#br0">16 53 7813,'-9'-12'-117,"3"0"1,6 8-32,6-1 0,1 1 0,7 0 232,-2-2 0,-7 0 1,7 6 76,2 0 0,-5 0-76,3 0 0,0 8-83,5 4 1,-5 3-1,-3 3 46,-1-1 0,6 1 0,-4-1-199,-1 0 1,1-5-1,-6 0 110,2 1 1,-1-3-1,-5 2-25,0 1 1,0-3-23,0 2 71,0-9 0,-2 5 0,-1-10-12,-3-4 1,0 3-1,6-9 0,0-2 1,0 5-1,0-3-66,0-2 0,8-1 1,3-1 104,5 5 1,-4-3 0,-1 8-1,1 1 13,-2-3 0,5 6 0,-3-4-7,3 4 0,3 2 1,-1 0 72,1 0 0,-1 0 1,1 0-1,-1 0 49,0 0 0,1 0 0,-1 0-55,1 0 1,-1 0-1,-1 2 1,-3 2 57,-1 2 0,0 7-91,5-1 0,-7-2 0,-4 1-31,-4 3 0,-2 1 1,0 3-121,0-1 1,0-5 0,0 0-204,0 1 1,0 3 11,0 1 1,0 1-56,0-1 0,2-7 1,3-4 346,7-4 0,4-10 0,1-2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37.101"/>
    </inkml:context>
    <inkml:brush xml:id="br0">
      <inkml:brushProperty name="width" value="0.08571" units="cm"/>
      <inkml:brushProperty name="height" value="0.08571" units="cm"/>
      <inkml:brushProperty name="color" value="#008C3A"/>
    </inkml:brush>
  </inkml:definitions>
  <inkml:trace contextRef="#ctx0" brushRef="#br0">227 71 7723,'10'-8'-223,"-2"4"0,-8-8 248,0-1 1,-2 5 51,-4 2 0,2-1-63,-7 1 1,-1 0 0,-6 6 6,1 0 1,5 0 0,1 0-18,-3 0 0,-1 0 0,-3 0 23,1 0 1,-1 0 0,3 2 0,1 2-15,2 2 1,9 7-1,-5-3 1,2 1 16,0 1 0,0-6 1,6 6-16,0 1 1,0-3 0,0 1-10,0 3 0,2-6 1,4 0-4,6-1 0,3-5 0,3 4-6,-1-4 0,-5-2 0,-1 0-56,3 0 0,2 0 0,1-2 16,0-4 1,-5 2 0,0-5 25,1 1 1,-3-6 0,2 3-11,1-5 1,-5 5 41,-2-1 0,-4 6 256,-2-6-143,0 9-77,0-5 0,0 10 15,0 4 1,6-3-1,-1 9-49,-1 2 1,4-5 0,0 1-67,2-2 0,-5 3 1,7-3-123,2 2 1,1-6-1,3 2 0,-7-4 1,1-2-1,1 0-26,3 0 0,-4-2 0,-1-4 197,3-6 0,-4-3 0,1-3 0,1 1 0,5-1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37.434"/>
    </inkml:context>
    <inkml:brush xml:id="br0">
      <inkml:brushProperty name="width" value="0.08571" units="cm"/>
      <inkml:brushProperty name="height" value="0.08571" units="cm"/>
      <inkml:brushProperty name="color" value="#008C3A"/>
    </inkml:brush>
  </inkml:definitions>
  <inkml:trace contextRef="#ctx0" brushRef="#br0">18 0 7757,'-10'0'94,"2"0"0,8 2 1,2 2-1,2 4 25,2 2 1,0 1 0,-6 7-1,1-1 0,5 1 1,-4 5 0,4 0-1,-2 0-60,2 3 1,-4-7 0,3 6 0,-3-1-68,-2-1 1,2 0 0,2-5 0,2-1-27,-2 1 1,-2 5 0,-2 0-1,0-2-20,0-1 0,2-8 0,2-1-517,2 3 1,-1 1 97,-5 3 1,2-3 0,2-1 472,2-3 0,0-7 0,2-4 0,1-9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37.949"/>
    </inkml:context>
    <inkml:brush xml:id="br0">
      <inkml:brushProperty name="width" value="0.08571" units="cm"/>
      <inkml:brushProperty name="height" value="0.08571" units="cm"/>
      <inkml:brushProperty name="color" value="#008C3A"/>
    </inkml:brush>
  </inkml:definitions>
  <inkml:trace contextRef="#ctx0" brushRef="#br0">70 104 6824,'17'0'325,"-5"0"0,0 0-200,1 0 1,-3-2-73,2-4 0,-3 2-39,3-7 0,2-1 28,-9-6 1,1 7-13,-6-1 1,-2 8-1,-2-4-28,-1 1 0,-9 5-36,2-4 1,-3 6 0,-3 4 22,1 2 0,5 1 0,1-3 0,-1 4-35,2 2 0,-5-4 1,5 5 58,0 3 1,-3-4 0,7 1-16,2 3 0,2-5 1,2 3 195,0 2 1,0-5 0,0 3-75,0 2 1,2-7 0,2 1 91,2 0 1,7 0-98,-1 3 1,4-3-1,1-8-23,0 0 0,-5 0 0,0 0-47,1 0 1,3 0 0,1 0-27,1 0 0,-1-6 0,-1-2-103,-5-1 1,-1 5-396,-4-2 0,-2-2-267,7 2 1,-7-1-403,2 1 1148,-4 4 0,-10-14 0,-1 7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7:51.278"/>
    </inkml:context>
    <inkml:brush xml:id="br0">
      <inkml:brushProperty name="width" value="0.08571" units="cm"/>
      <inkml:brushProperty name="height" value="0.08571" units="cm"/>
      <inkml:brushProperty name="color" value="#AB008B"/>
    </inkml:brush>
  </inkml:definitions>
  <inkml:trace contextRef="#ctx0" brushRef="#br0">803 1 7911,'10'0'-320,"-2"0"1,-22 0 353,-3 0 1,-4 5 0,3 3 0,1 0-7,-1 0 1,1 5 0,-1-1 0,1 3-24,-1 3 1,-1-1 0,-2 1-1,-5-1-15,-1 1 0,4 1 0,-6 3 0,0 1 10,2-2 1,-6 4 0,5-1 0,-1-1-8,0 2 1,2-5 0,-4 5 0,4-2-20,2 0 1,1 1 0,5-5-1,-1 2-66,3 3 0,-8-1 0,11-6 1,1 1-12,-3-1 1,6-5-1,1 0 1,-1-1-167,0-1 0,6 6 269,-1-5 0,3-3 0,-6 7 0,-2-5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38.708"/>
    </inkml:context>
    <inkml:brush xml:id="br0">
      <inkml:brushProperty name="width" value="0.08571" units="cm"/>
      <inkml:brushProperty name="height" value="0.08571" units="cm"/>
      <inkml:brushProperty name="color" value="#008C3A"/>
    </inkml:brush>
  </inkml:definitions>
  <inkml:trace contextRef="#ctx0" brushRef="#br0">53 0 6970,'-17'0'329,"5"0"1,2 2-221,3 4 1,1 4-1,6 7 1,0 1-53,0-1 1,0 1-1,0-1 1,0 1-117,0-1 1,6 2-1,-1 3-68,-1 1 0,4 0 0,-2-5-94,-2-1 0,-2-5 0,-2 0-707,0 1 928,8-5 0,-8 0 0,0-8 0,-8-8 0,-10-2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38.991"/>
    </inkml:context>
    <inkml:brush xml:id="br0">
      <inkml:brushProperty name="width" value="0.08571" units="cm"/>
      <inkml:brushProperty name="height" value="0.08571" units="cm"/>
      <inkml:brushProperty name="color" value="#008C3A"/>
    </inkml:brush>
  </inkml:definitions>
  <inkml:trace contextRef="#ctx0" brushRef="#br0">0 71 6866,'2'-10'-519,"4"2"691,6 1 0,-2 5 0,1-4-4,3 4 1,1-4 0,3 0-51,-1 2 0,1 2 1,-3 0-1,-1-1-35,-3-3 1,-5 0 0,6 6-123,2 0 0,1 0-85,2 0 1,1 0-1,-1 0-142,1 0 0,-8 2 0,-3 2-595,1 2 861,-6 7 0,14-3 0,-7 7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39.215"/>
    </inkml:context>
    <inkml:brush xml:id="br0">
      <inkml:brushProperty name="width" value="0.08571" units="cm"/>
      <inkml:brushProperty name="height" value="0.08571" units="cm"/>
      <inkml:brushProperty name="color" value="#008C3A"/>
    </inkml:brush>
  </inkml:definitions>
  <inkml:trace contextRef="#ctx0" brushRef="#br0">1 0 7826,'8'10'-365,"-5"-2"1,9-6 463,2 4 1,-5-4 0,3 3 0,2-3-90,1-2 1,3 0-1,-1 0 1,0 0-59,1 0 1,-1 0 0,1 0-226,-1 0 1,1 0 0,-1 0-430,1 0 702,-1-7 0,1 5 0,-1-6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39.647"/>
    </inkml:context>
    <inkml:brush xml:id="br0">
      <inkml:brushProperty name="width" value="0.08571" units="cm"/>
      <inkml:brushProperty name="height" value="0.08571" units="cm"/>
      <inkml:brushProperty name="color" value="#008C3A"/>
    </inkml:brush>
  </inkml:definitions>
  <inkml:trace contextRef="#ctx0" brushRef="#br0">18 88 7353,'10'8'122,"6"-6"1,-7 5-173,9-7 1,-7-5 0,-1-3 35,-2-2 0,-2 4 0,-4-5 27,4-3 1,-5 4 85,5-1-11,-4-1 0,-10 2-12,-3 5 0,1 3 0,-2 4-27,-1 3 0,3-1 0,1 8 0,-1 0 13,0-3 1,6 7 0,-4-6 0,3 1 0,-1 1 1,0-1-1,6 7-38,0-1 1,0-5-1,0 0-88,0 1 0,2 1 0,2-1-194,2-1 1,7-8 0,-1 2-66,3-4 1,3-2 0,-1 0 0,1 0 321,-1 0 0,1 0 0,-1-8 0,1-2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40.405"/>
    </inkml:context>
    <inkml:brush xml:id="br0">
      <inkml:brushProperty name="width" value="0.08571" units="cm"/>
      <inkml:brushProperty name="height" value="0.08571" units="cm"/>
      <inkml:brushProperty name="color" value="#008C3A"/>
    </inkml:brush>
  </inkml:definitions>
  <inkml:trace contextRef="#ctx0" brushRef="#br0">1 88 7448,'11'2'132,"1"4"1,-8-2 0,4 5 0,-2 1-95,-1 0 1,1-4-1,-4 5-56,4 3 1,-4-4-1,4 1-227,-4 3 65,-2-6 80,0 7 0,-2-13-7,-4 4 1,2-4 72,-8-2 1,9-8 38,-3-4 0,4 3 1,2-3 4,0-2 1,2-1 0,2-3-3,1 1 0,7 5 0,-4 3 0,1-1-6,5 0 0,-4 6 1,-1-3-1,1 1 69,0 0 0,-4 0 0,5 6 28,3 0 1,-4 0 0,1 0-59,3 0 0,-4 0 0,1 0-7,3 0 0,-5 8 1,3 2-34,2-1 1,-7 1-1,1-6 1,-2 4-6,0 1 0,2 1 0,-4 4-13,1-3 1,1 1-13,-6 5-4,0 1 1,0-6-1,-2-3-18,-4-1 50,4-2 0,-11-8 2,7-4 0,0-4 0,6-7 3,0-1 0,0 7 0,0-1-22,0-1 0,2-3 1,2-1-1,4-1-18,2 1 0,-5 1 0,7 3 88,2 1 1,1 2 0,3-1 62,-1 5 1,-5 4-1,-1 2-23,3 0 1,-4 0 0,1 0-71,3 0 1,-4 8-1,-1 3-55,-1 5 0,-2-5 1,-6 1-1,2 2-148,4 1 1,-4 3-1,3-1-131,-3 0 1,-2-5 0,-2 0-370,-3 1 681,3 3 0,-6 1 0,8 1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40.973"/>
    </inkml:context>
    <inkml:brush xml:id="br0">
      <inkml:brushProperty name="width" value="0.08571" units="cm"/>
      <inkml:brushProperty name="height" value="0.08571" units="cm"/>
      <inkml:brushProperty name="color" value="#008C3A"/>
    </inkml:brush>
  </inkml:definitions>
  <inkml:trace contextRef="#ctx0" brushRef="#br0">175 18 7826,'0'-10'-1064,"-2"2"1257,-4 8 0,3 0-51,-9 0 0,0 0-13,-5 0 0,-1 2 0,1 2-24,-1 2 0,1 7 1,1-1-27,5 4 0,-3-5 0,8 1 1,2 1-54,3 3 0,1-4 0,0-1-21,0 3 1,0-4-1,1-1-90,5-1 1,4 0-1,7-4-91,1 1 1,-1 1-1,1-6 72,-1 0 1,1-2-1,-1-4 55,1-5 1,-7 1-1,-1-1 1,0-1 27,-1 2 0,-3-5 1,4 3 41,-2-4 0,-2 5 0,-6-1 39,0-1 0,0 3 158,0-2 20,0 8-136,0-3 1,0 9 0,0 3-26,0 7 0,0 4 0,0 1-90,0 0 1,0-5-1,2-2 1,1 0-205,3-1 0,8-3-80,-3 6 1,-1-8-1,2 1-53,1-3 0,3-2 350,1 0 0,1-7 0,-1-3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41.306"/>
    </inkml:context>
    <inkml:brush xml:id="br0">
      <inkml:brushProperty name="width" value="0.08571" units="cm"/>
      <inkml:brushProperty name="height" value="0.08571" units="cm"/>
      <inkml:brushProperty name="color" value="#008C3A"/>
    </inkml:brush>
  </inkml:definitions>
  <inkml:trace contextRef="#ctx0" brushRef="#br0">0 16 7723,'0'-10'-346,"0"4"509,0 12 1,0-2 0,0 7 0,0 3-18,0 2 1,0 1 0,0 2 0,2 3-22,4 1 1,-4 6 0,4-6-1,-2 1-90,2 1 0,-3 0 0,7 4 1,-2-3-74,-4-1 1,0-6-1,0 4 1,1-3-52,-1-3 0,-2 1 0,0-1 52,4 1 1,-4-1 0,4 1-621,-4-1 0,-2-5-497,0-1 1154,0 1 0,0 5 0,0 1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41.708"/>
    </inkml:context>
    <inkml:brush xml:id="br0">
      <inkml:brushProperty name="width" value="0.08571" units="cm"/>
      <inkml:brushProperty name="height" value="0.08571" units="cm"/>
      <inkml:brushProperty name="color" value="#008C3A"/>
    </inkml:brush>
  </inkml:definitions>
  <inkml:trace contextRef="#ctx0" brushRef="#br0">36 123 7156,'11'0'278,"1"0"-235,2 0 0,-5 0 0,1-2 23,-2-4 1,4 2 0,-5-5-4,3 1 1,-6-6-17,2 3 1,-4 1-1,-2-2-124,0-1 1,-2 5 56,-4 2 0,-4-2 83,-7 3 0,-1-1 52,1 6 1,-1 8 0,3 3-40,3 5 1,-1-5-1,7 1 1,2 2 9,2 1 0,2 3 1,0-1-1,0 1 61,0-1 0,0-5 1,0-1-16,0 3 1,8 1 0,3 1-112,5-4 1,1 1-1,1-7 1,-1-2 36,1-2 0,-1-2 0,1 0 0,-1 0-541,1 0 1,-1 0 0,0 0 0,1 0 482,-1 0 0,9 0 0,1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42.606"/>
    </inkml:context>
    <inkml:brush xml:id="br0">
      <inkml:brushProperty name="width" value="0.08571" units="cm"/>
      <inkml:brushProperty name="height" value="0.08571" units="cm"/>
      <inkml:brushProperty name="color" value="#008C3A"/>
    </inkml:brush>
  </inkml:definitions>
  <inkml:trace contextRef="#ctx0" brushRef="#br0">0 18 6741,'0'-10'310,"2"2"-15,4 8 1,-4 2 0,4 4-230,-4 6 1,-2 3-1,0 3-106,0-1 0,0 1 0,0-1-240,0 0 0,0-5 1,0 0-19,0 1 0,0-3-248,0 2 546,0-8 0,-8 3 0,-2-7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43.130"/>
    </inkml:context>
    <inkml:brush xml:id="br0">
      <inkml:brushProperty name="width" value="0.08571" units="cm"/>
      <inkml:brushProperty name="height" value="0.08571" units="cm"/>
      <inkml:brushProperty name="color" value="#008C3A"/>
    </inkml:brush>
  </inkml:definitions>
  <inkml:trace contextRef="#ctx0" brushRef="#br0">1 70 7710,'10'-17'422,"-3"5"-404,-7 0 1,2 9-156,4-3 1,-2 4 0,8 2 164,1 0 1,-3 0-1,0 2 1,-1 2 60,1 1 1,-6 3-1,4-2-66,-1 6 1,1 3-25,4 3 1,1-1 0,-5-1-42,2-5 0,-6 5-261,2-5 33,-4-3 203,5 0 1,-3-10-18,8-4 0,-1-4 61,7-7 0,-6 0 0,-3-1 0,1 3 108,0 3 0,-5-4 1,7 7-21,2-1 1,1-6 62,3 5 0,-1 3-13,1 2 0,-7 4-45,1 2 0,-2 2 0,3 4-11,-1 6 0,-8-3 1,3 1-1,-1 0-17,0 0 1,2-5-1,-4 7-45,2 2 0,-1 1 0,-3 1 0,2-3-16,2-1 1,0-1 0,-6 7-273,0-1 0,0 1 16,0-1 1,0-5 0,2-2 0,2-1-219,2 1 0,7-6 493,-1 2 0,3-4 0,3-2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7:51.588"/>
    </inkml:context>
    <inkml:brush xml:id="br0">
      <inkml:brushProperty name="width" value="0.08571" units="cm"/>
      <inkml:brushProperty name="height" value="0.08571" units="cm"/>
      <inkml:brushProperty name="color" value="#AB008B"/>
    </inkml:brush>
  </inkml:definitions>
  <inkml:trace contextRef="#ctx0" brushRef="#br0">0 1 8255,'0'17'106,"0"1"1,0-1 0,0 1 0,0-1 0,0 0-237,0 1 0,0-1 1,0 1-104,0-1 1,0-5 0,2-2-1,2-1-324,2 1 0,2-4 557,-2 6 0,3-1 0,9 7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43.668"/>
    </inkml:context>
    <inkml:brush xml:id="br0">
      <inkml:brushProperty name="width" value="0.08571" units="cm"/>
      <inkml:brushProperty name="height" value="0.08571" units="cm"/>
      <inkml:brushProperty name="color" value="#008C3A"/>
    </inkml:brush>
  </inkml:definitions>
  <inkml:trace contextRef="#ctx0" brushRef="#br0">315 85 7819,'-2'-15'-66,"-4"3"1,2-1 0,-7 7-12,-3 2 1,-2 0-1,-1 0 121,-1-2 1,1 1-1,0 5 16,-1 0 1,-5 0-1,0 2 18,1 3 1,3-3 0,1 6 0,3 0-29,3 3 0,-3-1 1,5 2-1,0 1-26,4 3 1,4-4 0,2-1-14,0 3 0,0 1 0,2 1-10,4-5 1,-2-3 0,8-6-50,1 4 1,3-4 0,1 4 0,1-4-42,-1-2 0,1-2 0,-1-2 34,1-2 1,-1-8-1,1 3 23,-1-5 0,-5 1 0,-3 1 0,1 3-11,0-3 0,-6-2 0,3-1 9,1 0 0,-6 5 66,4 0 79,-4 1 1,-4 1 26,-4 4 0,4 6-32,-4 6 0,4 4 0,2 7 74,0 1 0,0-1 0,0 0-153,0 1 0,2-3 1,2-1-1,4-4-102,2-2 0,-4-1 1,5-3-320,3 2 1,1 6 41,3-7 1,-1 1 0,1-8-8,-1-4 0,-7 3 359,-4-9 0,3 0 0,1-5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43.926"/>
    </inkml:context>
    <inkml:brush xml:id="br0">
      <inkml:brushProperty name="width" value="0.08571" units="cm"/>
      <inkml:brushProperty name="height" value="0.08571" units="cm"/>
      <inkml:brushProperty name="color" value="#008C3A"/>
    </inkml:brush>
  </inkml:definitions>
  <inkml:trace contextRef="#ctx0" brushRef="#br0">18 36 7819,'0'-18'206,"0"9"1,-2 1-48,-4 8 0,4 8 1,-4 3-1,4 5-34,2 1 0,0 3 1,0 1-1,0 2-46,0-1 0,0 3 0,0-2 0,0-2-104,0-1 0,0-3 0,0 1 1,0-1-68,0 1 1,0-1 0,0 1 0,2-1-262,4 1 1,-4-1-1,4 1-66,-4-1 1,-2-5 0,1-3 0,3 1 418,2 0 0,0 1 0,-6 7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44.397"/>
    </inkml:context>
    <inkml:brush xml:id="br0">
      <inkml:brushProperty name="width" value="0.08571" units="cm"/>
      <inkml:brushProperty name="height" value="0.08571" units="cm"/>
      <inkml:brushProperty name="color" value="#008C3A"/>
    </inkml:brush>
  </inkml:definitions>
  <inkml:trace contextRef="#ctx0" brushRef="#br0">105 192 7831,'10'0'-291,"0"-2"0,-5-1 424,7-3 0,-4-2 0,-1 4-98,1-2 0,-4-5 1,6 3-3,-2-2 0,-1 0 0,-3-3 0,2 1-106,-2-1 0,-2 3 0,-2-2-12,0-1 1,-8-1 0,-2 1 87,1 1 0,-7 8 0,5-2 0,-5 4 84,-1 2 1,-1 0-1,1 0-3,-1 0 1,3 2 0,1 4-20,2 6 0,3 3 1,-3 3-1,6-1 62,4 1 0,2-1 1,0 1 29,0-1 1,0 0 5,0 1 0,2-1 24,4 1 1,4-8 0,7-3-57,1 1 0,-1-6 1,1 4-87,-1-4 0,1-2 0,-1 0 1,0 0 49,1 0 1,-6-6-1,-1 0-112,3 2 1,1-3-622,3 1 0,-8-2-377,-5 2 0,-5 4 1015,-5-4 0,-5 4 0,-8 2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56.369"/>
    </inkml:context>
    <inkml:brush xml:id="br0">
      <inkml:brushProperty name="width" value="0.08571" units="cm"/>
      <inkml:brushProperty name="height" value="0.08571" units="cm"/>
      <inkml:brushProperty name="color" value="#008C3A"/>
    </inkml:brush>
  </inkml:definitions>
  <inkml:trace contextRef="#ctx0" brushRef="#br0">1 36 6219,'11'0'25,"1"0"9,2 0 0,1 0-38,3 0 14,-1 0 8,0 0 12,1 0 0,-1 0 0,1 0 50,-1 0-64,1 0 1,-1 0 19,1 0-7,-1 7-88,8-5 79,-5 6-1,5-8-1,0 0-48,-5 0 0,11 0 50,-8 0-5,8 0-1,-12 0-11,7 8 18,-9-6 1,6 6 0,1-8 20,-3 0-15,-2 0 0,1 0 0,1 0 33,3 0-86,-1 0 42,-6 0 5,9 0 1,-7 0-74,14 0 68,-14 0-19,14 0 1,-6 0-6,8 0 20,-7 0-6,5 0 0,-6 0-6,8 0 9,0 0-26,-8 0-9,6 0 14,-14 0 14,14 0-11,-13 0 10,13-8 0,-14 6-2,14-6 1,-12 8-1,8 0 1,0 0-2,6 0 2,0 0 0,0 0-1,0 0 10,0-8-9,0 6 0,0-5 0,0 7 0,8 0 1,-7 0-1,7 0 1,-8 0-1,0 0 2,0 0-2,8 0-3,1 0 3,1 0 0,5 0 0,-7-6 0,6 0 0,-3 2 0,3 2 0,-1 2 6,-1 0 0,3-2 0,-3-2 0,1-1 14,-1 1 1,1 2 0,-5 2-1,0 0-16,-1 0 1,5 0 0,-4 0 0,-1 0-29,1 0 1,0 0 0,-4 0 0,3 0 9,3 0 0,-4 0 0,3 0 1,1 0 6,-1 0 1,1 0-1,4 0-3,-3 0 132,-7 0-451,11 0 323,-5 0 2,0 0 44,5 0-41,-5 0 10,7 0 2,1 0 2,-9 0-7,14 0 14,-11 0-11,13 0 11,-15 0-10,13 0-8,-11 0 89,13 0-74,-8 0-5,8 0-595,-5 0 596,5 0 2,-8 0-2,8 0-28,-5 0 27,13 0 5,-22 0-142,20 0 139,-19 0-7,13 0-40,-8 0 1,1 0-1,-1 0 1,0 0 9,1 0 0,5 0 0,0 0 1,-1 0 19,-3 0 0,4 0 1,2 0-1,2 0-5,4 0 0,-4 0 0,2 0 0,0 0 31,-1 0 1,4 0 0,-4 0 0,1 0 57,0 0 0,-2 0 0,4 0 0,-4 0-79,-2 0 0,0 0 1,-4 2-1,3 2 152,-3 1 0,0 1 1,0-6-1,3 0-151,-3 0 1,0 0-1,0 2 1,3 2 1,-3 2 0,4 0 0,-2-6 1,-1 0-4,-3 0 1,-2 2-1,3 2 1,-1 1 0,-2-1 0,10-2 1,-9-2-1,1 0 34,1 0 0,-3 0 0,2 0 0,3 0-27,1 0 0,0 0 0,-6 0 0,1 0 24,-1 0 0,6 0 0,1-2 1,-3-2 28,-2-1 0,4-1 0,3 6 0,-1-2-39,0-4 1,-2 4-1,-6-4 1,1 4-69,-1 2 0,1 0 0,-1 0 0,0 0-51,1 0 1,-7 0 0,1 0 0,1 0-69,3 0 1,-1 0-1,-1 0 1,-5 2-116,-1 4 1,4-4 277,-6 4 0,-1 3 0,-5 1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58.614"/>
    </inkml:context>
    <inkml:brush xml:id="br0">
      <inkml:brushProperty name="width" value="0.08571" units="cm"/>
      <inkml:brushProperty name="height" value="0.08571" units="cm"/>
      <inkml:brushProperty name="color" value="#008C3A"/>
    </inkml:brush>
  </inkml:definitions>
  <inkml:trace contextRef="#ctx0" brushRef="#br0">0 367 7177,'12'0'-910,"0"0"919,1 0 1,3 0 0,1 0 0,1 0-133,-1 0 147,1 0-3,-1 0 1,1 0-84,-1 0 80,1-8-17,-1 6 1,6-5-3,1 7 1,7 0-1,-2 0 1,4 0 10,2 0 1,0 0 0,0 0 160,-1 0-160,1 0 8,0 0 60,8 0-61,-6 0 0,8 0 18,-5 0 64,-3 0-81,14 0 0,-11 0 24,13 0-9,-13 0-10,19 0 1,-13 0-93,12 0 101,-3 0-1062,5 0 1022,-8 0 1,7 0 0,1 0-1,0 0 15,0 0 0,0-6 0,-4 0 0,3 2 23,-3 2 1,4 2-1,0 0 1,0 0-17,1 0 0,3 0 0,-4 0 0,0 0 0,0 0 0,-2 0 0,-5 0 0,1 0-30,4 0 1,-3-2 0,3-2 0,-2-1 9,2 1 0,-3 2 0,3 0 0,-4-2 263,-1-2 1,-1 0-1,0 4 1,1-2-248,-1-1 1,0-1-1,1 4 1,-1-2 10,1-2 0,-1-2 1,0 5-1,-1-3-6,-5 2 1,5 2 0,-4 0 0,1-2-18,-1-2 0,1 0 0,-5 6-1,1 0 1,1 0 0,4-2 0,-3-1 0,1-3 2,-3 2 1,7 2 0,-7 2-1,1 0-8,-4 0 0,1 0 0,-1 0 0,-2 0 6,-2 0 0,-2 0 0,0 0 0,0 0 1,0 0 0,0 0 0,-1 0 0,1 0 0,0 0 0,0 0 0,2 0 0,2 0 0,2 0 0,5 0 0,-5 0 0,0 0 0,1 0 0,-3 0 0,6 0 0,0 0 0,-1 0 0,-3 0 0,4 0 0,-3 0 0,5 0 0,-4 0 0,-1 0 0,3-2 0,-1-4 0,-3 4 0,6-4 0,-1 5 0,-1 1 0,3-2 0,-5-2 0,2-2 0,3 2 0,-5 2 0,0 2 0,-3 0 0,1-2 141,-2-4-135,-2 4 2,6-5 2,-7 7 82,7 0-79,-8 0-2,0 0 1,6 0 13,-1 0 2,1 0-12,2 0-62,-6 0 59,13 0 12,-5 0-7,0 0-241,5 0 241,-13 0-6,13 0-139,-13 0 135,14 0 1,-15 0-10,7-8 2,0 6 1,-4-6-3,7 8 42,-7 0 124,4 0-156,-8 0 0,7 0 42,-5 0-40,6-8 1,-8 6 14,0-3 6,0 3-14,0 2 1,2 0-42,3 0 47,-3-8-7,6 6 1,-8-6-78,0 8 82,0 0 109,0 0 1,-1 0-180,1 0 54,0-8 5,0 6-29,0-5 25,8 7-8,-6 0 6,5 0-9,-7 0 7,8 0-4,-6 0-15,6 0 17,-1 0 1,-5 0-2,6 0 1,0 0 1,-5 0 0,9 0-106,-8 0 91,11 0 7,-13 0-309,13 0 305,-5 0 5,0 0 1,3 2-9,-7 3 1,8-3 4,-5 6-11,1-8 79,5 0-66,-5 0 0,7 0 4,-7 0 26,5 0-25,-5 8 1,0-6 0,5 6 10,-3-8-9,3 0 0,2 0 1,-5 0 1,0 0-1,-1 0-1,7 0 0,-7 0 0,1 0 0,-8 0 34,11 0 1,-7 0-32,3 0 0,5 0-1,-7 0 0,3-2 7,-1-4 177,1 4-591,5-6 425,1 8-5,-1 0-58,1 0 55,7 0 0,-6-6 18,4 1-5,4-1 141,1 6 0,1 0-277,0 0 123,-8 0-658,12 0 642,-14 0-73,14-8 73,-14 6 5,14-6-13,-13 8 82,5 0-71,-8 0-1,8-8-177,-13 7 183,19-7-1,-20 8-43,15 0 111,-9 0-58,8 0-1,-6 0 23,7 0-15,-9 0 4,8-8-9,-5 6 20,12-6-12,-12 8 11,5 0-57,-8 0 20,1 0 20,-1 0-6,0-7 40,-7 5-40,6-6 9,-7 8-5,9 0-66,-1 0 63,0 0 6,-7 0-211,5 0 208,-13 0-3,14 0 2,-7 0-127,9 0 124,-9-8-9,7 6 8,-6-6-45,7 8 38,0 0-8,-7 0 58,5 0 256,-13 0 0,12 0-299,-8 0 0,-1 0 18,-5 0-24,0 0 2,0 0-1,0 0 281,0 0-281,0 0 533,0 0-528,0 0 253,0 0-253,0 0 5,-1 0-3,1 0 3,8 0-56,-6 0 49,6 0 1,-8 0 0,0 0 0,1 0 25,5 0 1,-4 0-33,4 0 1,1 0 5,-1 0 1,2 6-16,-2 0 17,-5 0-5,7-6 5,-8 0-18,8 0 16,-6 0 3,5 0 0,-7 8 1,-8-6-3,6 5-2,-5-7 24,7 0-26,-1 0 3,1 0 132,0 0-127,0 0 0,0 0-1,-8 0 7,6 0-3,-5 0 11,-1 0-12,-2 0 50,0 0-44,-13 0 14,19 0-179,-27 0 162,19 0 8,-13 0-5,-1 0-250,7 0-12,-14 0 86,13 0 0,-11 0-188,8 0 310,-8 0-463,4 0 30,-8 8 155,0-6 0,0 6 107,0-8 0,-2 2 204,-4 4 0,-12-5 0,-9 7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45.958"/>
    </inkml:context>
    <inkml:brush xml:id="br0">
      <inkml:brushProperty name="width" value="0.08571" units="cm"/>
      <inkml:brushProperty name="height" value="0.08571" units="cm"/>
      <inkml:brushProperty name="color" value="#008C3A"/>
    </inkml:brush>
  </inkml:definitions>
  <inkml:trace contextRef="#ctx0" brushRef="#br0">0 0 7785,'0'18'335,"0"-1"0,0 1 0,2-1 0,2 0-367,2 1 0,2-1 0,-5 1 2,2-2 1,1 2 0,-6-1 0,2-1-394,4-5 1,-4 5-771,4-4 209,-4 3 984,-2 3 0,0-9 0,0-1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46.193"/>
    </inkml:context>
    <inkml:brush xml:id="br0">
      <inkml:brushProperty name="width" value="0.08571" units="cm"/>
      <inkml:brushProperty name="height" value="0.08571" units="cm"/>
      <inkml:brushProperty name="color" value="#008C3A"/>
    </inkml:brush>
  </inkml:definitions>
  <inkml:trace contextRef="#ctx0" brushRef="#br0">1 123 7370,'9'-8'0,"-1"-3"21,0-5 1,-6 4 338,4 1 0,1 5 1,1-4-183,2 2 0,-4 1 1,5 3-1,3-2-84,1 2 1,-3 0-1,0 0 1,1-1-53,3 1 0,1 2 1,1 2-280,-1 0 0,-5 0-1428,-1 0 991,1 0 0,-2 7 674,-4 5 0,-12 4 0,-4 1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46.356"/>
    </inkml:context>
    <inkml:brush xml:id="br0">
      <inkml:brushProperty name="width" value="0.08571" units="cm"/>
      <inkml:brushProperty name="height" value="0.08571" units="cm"/>
      <inkml:brushProperty name="color" value="#008C3A"/>
    </inkml:brush>
  </inkml:definitions>
  <inkml:trace contextRef="#ctx0" brushRef="#br0">16 0 7851,'-10'0'682,"5"2"1,10 2-510,7 1 0,9 1 0,3-6 0,-1 0-348,2 0 0,-3 0 0,7 0 0,0 0-505,-2 0 1,6 0-1,-4 0 680,4 0 0,2-8 0,0-1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47.588"/>
    </inkml:context>
    <inkml:brush xml:id="br0">
      <inkml:brushProperty name="width" value="0.08571" units="cm"/>
      <inkml:brushProperty name="height" value="0.08571" units="cm"/>
      <inkml:brushProperty name="color" value="#008C3A"/>
    </inkml:brush>
  </inkml:definitions>
  <inkml:trace contextRef="#ctx0" brushRef="#br0">88 53 7905,'-10'0'1253,"2"1"-1323,8 5 0,0 4 0,0 7 25,0 1 0,0-1 0,0 1 53,0-1 0,0-5 0,0 0 1,0 1-19,0 2 1,0-4-1,0 1-331,0 2 0,0-5 262,0 3 1,0-6 0,-1 3-102,-5-1 109,4-2 1,-12-14-1,6-1-2,-1-1 1,5-6-1,-4 5 1,2-5-4,0-1 0,1 0 1,5 0-1,0-1 69,0 1 0,0-1 0,2 1 0,3-1 71,7 1 1,-2 5-1,1 3 1,3 1 16,1 4 0,-3 0 0,0 0 69,1-2 0,3 1-101,1 5 0,1 0 0,-3 2 1,-1 1-1,-2 3-27,1-2 1,3 0 0,-1 2-1,-1 4 10,-3-1 0,1 7 0,4-5 22,-5 5 1,3-4-1,-6-1-35,2 3 0,-4 1 1,4 3-71,-2-1 0,-3-6-95,-5 1 83,0-1-14,0-1 1,-2-2 60,-3-8 1,-3-2 0,-6-4-1,2-6 0,8 3 1,-2-3-35,4-1 0,2-2 16,0-3 0,6 1 0,2-1 0,2 3 11,4 3 0,-4-1 0,-1 5 1,1-2 36,0-3 0,1 5 1,5 0-1,-3 2 80,-1 0 1,0-1 0,5 3-41,1-2 1,-1 0-1,1 6 131,-1 0 1,-5 0 0,-1 0 0,1 2-19,-2 4 1,3-2 0,-5 7-127,2 3 1,-1 2 0,3 1 0,-4 0-122,0 1 1,-7-1 0,5 3 0,-4 1-45,-2 2 1,0 0 0,0-6 0,0 1-92,0-1 1,0 1 0,-2-1-379,-4 1 0,5-1 21,-5 0 572,4 1 0,2-1 0,0 1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47.922"/>
    </inkml:context>
    <inkml:brush xml:id="br0">
      <inkml:brushProperty name="width" value="0.08571" units="cm"/>
      <inkml:brushProperty name="height" value="0.08571" units="cm"/>
      <inkml:brushProperty name="color" value="#008C3A"/>
    </inkml:brush>
  </inkml:definitions>
  <inkml:trace contextRef="#ctx0" brushRef="#br0">0 0 7919,'12'0'306,"0"0"1,-9 2-134,3 4 1,-4 4 0,-2 7-1,0 1-10,0-1 0,0 2 0,0 3 0,0 1-247,0-2 0,0-1 0,0-2 1,0 4-105,0 1 0,-2-2 1,-2-7-1,-1-3-220,1 3 0,2 2 0,0-1-168,-4-3 1,4-3 575,-4-3 0,4-4 0,2-2 0,0-10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7:52.107"/>
    </inkml:context>
    <inkml:brush xml:id="br0">
      <inkml:brushProperty name="width" value="0.08571" units="cm"/>
      <inkml:brushProperty name="height" value="0.08571" units="cm"/>
      <inkml:brushProperty name="color" value="#AB008B"/>
    </inkml:brush>
  </inkml:definitions>
  <inkml:trace contextRef="#ctx0" brushRef="#br0">0 18 7388,'10'-8'30,"-2"6"0,-10-5 23,-4 7 1,4 7 3,-4 5 0,4 4 0,2 1-35,0 0 1,0 1 0,0-1-28,0 1 0,0-7 0,0 1 0,0 2 6,0 1 0,6 3 0,2-3-26,2-3 0,-5-4 0,7-6 3,2 3 0,1-3 1,3 4 8,-1-4 0,1-8 0,-3-1 1,-1-1 5,-3 0 0,-1-6 0,4 5 0,-5-3 8,-1 0 0,0 3 0,-4-5 1,2 2-2,-3-1 1,-1 3 0,-2-1 0,2-1 18,4 2 0,-4 1 99,4 3-99,-4-4 0,-2 2-9,0 8 0,0 8 0,0 9-10,0 1 0,0-1 0,0 1 0,0-1-46,0 1 0,0-1 0,0 1 0,0-1-127,0 1 1,0-1 0,0 1-164,0-1 1,0 0 335,0 1 0,8-1 0,1 1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48.239"/>
    </inkml:context>
    <inkml:brush xml:id="br0">
      <inkml:brushProperty name="width" value="0.08571" units="cm"/>
      <inkml:brushProperty name="height" value="0.08571" units="cm"/>
      <inkml:brushProperty name="color" value="#008C3A"/>
    </inkml:brush>
  </inkml:definitions>
  <inkml:trace contextRef="#ctx0" brushRef="#br0">1 105 6091,'12'-16'151,"-1"5"0,-7 1 0,4 6-43,0-2 1,-5-5 135,9 5 0,0-6-16,5 7 1,1-3-1,-1 4-144,1-2 0,-1 0 0,1 6 0,-1 0-23,0 0 0,1 0 1,-1 0-16,1 0 0,-1 0 0,1 0-330,-1 0 0,1 0-600,-1 0 383,-7 0 0,-2 8 501,-8 4 0,-2-3 0,-4 1 0,-6-2 0,-3 5 0,-3-3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48.539"/>
    </inkml:context>
    <inkml:brush xml:id="br0">
      <inkml:brushProperty name="width" value="0.08571" units="cm"/>
      <inkml:brushProperty name="height" value="0.08571" units="cm"/>
      <inkml:brushProperty name="color" value="#008C3A"/>
    </inkml:brush>
  </inkml:definitions>
  <inkml:trace contextRef="#ctx0" brushRef="#br0">0 52 6721,'12'0'1510,"0"0"-1292,1 0 1,-3 0-1,2 0-107,1 0 1,3 0-1,1 0-28,1 0 1,-1 0-1,1 0-95,-1 0 1,-1-2 0,2-2-77,-1-2 1,1 0 0,-1 4-623,1-4 0,-1 5 101,1-4 1,-7 3 608,1 2 0,-8 0 0,4-8 0,-8-2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2:49.332"/>
    </inkml:context>
    <inkml:brush xml:id="br0">
      <inkml:brushProperty name="width" value="0.08571" units="cm"/>
      <inkml:brushProperty name="height" value="0.08571" units="cm"/>
      <inkml:brushProperty name="color" value="#008C3A"/>
    </inkml:brush>
  </inkml:definitions>
  <inkml:trace contextRef="#ctx0" brushRef="#br0">1 0 6979,'12'0'214,"-1"0"1,1 0 0,5 0-110,1 0 1,-1 0 0,1 0-57,-1 0 1,1 0 0,-1 0-1,1 0-77,-1 0 1,0 0 0,1 0-56,-1 0 1,1 0-108,-1 0 1,-5 0-773,0 0 962,-9 0 0,3 0 0,-12 0 0,-3 0 0,-9 0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3:00.127"/>
    </inkml:context>
    <inkml:brush xml:id="br0">
      <inkml:brushProperty name="width" value="0.08571" units="cm"/>
      <inkml:brushProperty name="height" value="0.08571" units="cm"/>
      <inkml:brushProperty name="color" value="#008C3A"/>
    </inkml:brush>
  </inkml:definitions>
  <inkml:trace contextRef="#ctx0" brushRef="#br0">0 105 8219,'18'0'-726,"-1"0"632,1 0 1,1 0 0,2 0 0,3 0 0,-3 0 0,0 0 0,1 0-1,1 0 1,0 0 0,1 0 0,-1 0 0,0 0 0,0 0 0,1 0 0,-1 0-1,0-2 1,3-1 125,1-3 0,-6 0 0,4 6 1,1 0-1,1-2 0,2-2 1,0-2 17,2 2 0,-4 0 0,2 1-19,2-3 0,2 0 1,2 6-1,0-2-14,0-4 1,0 4-1,0-4 1,0 3-22,0-3 1,2 4 0,1-4 0,3 4 2,-2 2 1,4-2 0,-3-2-22,-1-2 24,-2 1 0,4 5 0,2 0 0,-1 0 1,1 0 1,4 0 0,-5 0 0,1 0 1,0 0 1,3 0-1,-3 0 5,1 0-25,-5 0 20,4 0-1,0 0-6,-6 0 0,5 0-2,-7 0 8,0 0-18,0 0 16,0 0 1,0 0-4,0 0 1,0 0 1,-2 0 0,-4 0-45,4 0 44,-6 0-3,0 0 1,6 0 7,-6 0-7,8 0 1,-8 0 1,6 0 0,-5 0 0,1 0-1,0 0 1,-2 0-1,4 0 1,-2 0 20,2 0 0,2 0 1,2 0-1,0 2-6,0 3 1,0-3 0,0 4 0,-2-4-7,-4-2 0,10 0 0,-4 0 0,1 2 18,1 4 1,-2-4-1,2 4-3,4-4-16,-4-2 1,7 0 0,-5 0 0,2 0-11,-2 0 1,3 0 0,1 0 0,0 0-29,0 0 1,-3 0 0,-5 0-1,0 0 24,0 0 1,6 0 0,0 0 0,-3 0 21,-1 0 0,-2 0 1,0 0-1,0 0 20,0 0 0,6 0 0,1 0 0,3 0 22,4 0 42,-7 0-85,9 0 0,-13 0 7,9 0 0,-6 0 0,3 0 1,-1 0-26,-4 0 1,-2 0 0,-2 0 0,-2 0 2,-4 0 0,4 0 0,-4 0 1,4 0 14,2 0 1,0 0 0,0 0 0,-2 0 17,-4 0 1,8 0-1,-6 0 1,0 0-1,2 0 0,-6 0 1,0 0-1,0 0-14,0 0 0,-3 0 0,3 0 0,-2 0-20,-4 0 1,-1 0 0,-3 1-100,1 5 1,-7-4-120,1 4 1,-8-2 0,2 2 219,-4 5 0,-2-3 0,0 0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3:10.770"/>
    </inkml:context>
    <inkml:brush xml:id="br0">
      <inkml:brushProperty name="width" value="0.08571" units="cm"/>
      <inkml:brushProperty name="height" value="0.08571" units="cm"/>
      <inkml:brushProperty name="color" value="#CC0066"/>
    </inkml:brush>
  </inkml:definitions>
  <inkml:trace contextRef="#ctx0" brushRef="#br0">0 1 9212,'8'17'234,"4"1"0,3-1 0,3-2-166,-1-3 1,-5 4 0,0-5-130,1 5 0,3 1 0,1-1 0,-1-3-127,-5-1 0,5 0 0,-6 5-85,-1 1 1,5-7 0,-6-1-582,1-2 1,-3-1 425,6-1 0,-3-6 428,3 0 0,4-7 0,-7-11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3:11.111"/>
    </inkml:context>
    <inkml:brush xml:id="br0">
      <inkml:brushProperty name="width" value="0.08571" units="cm"/>
      <inkml:brushProperty name="height" value="0.08571" units="cm"/>
      <inkml:brushProperty name="color" value="#CC0066"/>
    </inkml:brush>
  </inkml:definitions>
  <inkml:trace contextRef="#ctx0" brushRef="#br0">280 18 8073,'7'-10'110,"-5"3"0,4 7-78,-12 0 1,2 0-1,-5 1 83,1 5 0,-6 4 0,3 7-55,-5 1 0,-1 1 1,-1 3-1,3 3-35,3 2 0,-9-4 1,5 4-1,1 1-20,1-1 1,2-6-1,-3 4 1,1-1 30,3-1 0,5 0 0,-4-5 0,2-1-235,5 1 0,1-1 0,0 1-254,-4-1 0,4-5 1,-4-1 32,4 3 0,4-6 1,4-3 419,6-3 0,3-9 0,3-3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3:11.678"/>
    </inkml:context>
    <inkml:brush xml:id="br0">
      <inkml:brushProperty name="width" value="0.08571" units="cm"/>
      <inkml:brushProperty name="height" value="0.08571" units="cm"/>
      <inkml:brushProperty name="color" value="#CC0066"/>
    </inkml:brush>
  </inkml:definitions>
  <inkml:trace contextRef="#ctx0" brushRef="#br0">18 1 8103,'0'12'462,"0"-1"-295,0 3 1,0 1 0,0 3-72,0-1 0,0 3 1,0 1-160,0 2 1,0 1 0,0-7 0,-2 0 18,-4 1 1,4-1 0,-4 1 0,4-1 36,2 1 0,0-7 1,0 1-6,0 2 0,2-5 19,4 3 1,-4-6 0,6 4 145,-1-3 0,-3-1-97,8-6 0,0 0-36,5 0 0,0 0 1,1 0 15,-1 0 1,1 6-47,-1 0 1,1 0-16,-1-6 0,1 0 0,-1 0-124,1 0 0,-7 0-64,1 0 1,0 0-572,5 0-12,-7 0 0,-1 0 796,-3 0 0,-6-8 0,0-4 0,-7-3 0,-11-3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3:11.978"/>
    </inkml:context>
    <inkml:brush xml:id="br0">
      <inkml:brushProperty name="width" value="0.08571" units="cm"/>
      <inkml:brushProperty name="height" value="0.08571" units="cm"/>
      <inkml:brushProperty name="color" value="#CC0066"/>
    </inkml:brush>
  </inkml:definitions>
  <inkml:trace contextRef="#ctx0" brushRef="#br0">1 123 7986,'11'0'-272,"1"0"1,0 0 466,5 0 1,1 0 0,-1 0-41,0 0 0,1 0 1,-1 0-124,1 0 1,-1 0 0,1 0-162,-1 0 1,1 0-156,-1 0 1,-5 0-216,-1 0 1,-5-6 121,6 0 0,-8-7 377,2 1 0,-12-3 0,-6-3 0,-3 1 0,-3-1 0,1 1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3:12.174"/>
    </inkml:context>
    <inkml:brush xml:id="br0">
      <inkml:brushProperty name="width" value="0.08571" units="cm"/>
      <inkml:brushProperty name="height" value="0.08571" units="cm"/>
      <inkml:brushProperty name="color" value="#CC0066"/>
    </inkml:brush>
  </inkml:definitions>
  <inkml:trace contextRef="#ctx0" brushRef="#br0">0 53 7585,'18'-10'-44,"-1"0"1,0 7 108,1-3 0,-1 0 1,1 6-1,-1-2 101,1-4 1,-1 4 0,1-4-273,-1 5 1,1 1 0,-1 0 0,1 0-170,-1 0 1,-5 0 0,-1 0-1,3 1 10,1 5 1,9-4 0,-1 4 264,-2-4 0,-1-2 0,-3 0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3:12.916"/>
    </inkml:context>
    <inkml:brush xml:id="br0">
      <inkml:brushProperty name="width" value="0.08571" units="cm"/>
      <inkml:brushProperty name="height" value="0.08571" units="cm"/>
      <inkml:brushProperty name="color" value="#CC0066"/>
    </inkml:brush>
  </inkml:definitions>
  <inkml:trace contextRef="#ctx0" brushRef="#br0">541 53 7348,'0'-11'247,"0"-1"1,-1 8 0,-3-4-140,-2 1 1,-8 5 6,3-4 0,-5 4-96,-1 2 1,-1 0 0,1 0-45,-1 0 0,1 6 0,-1-1 0,1 1 41,-1 2 0,3-4 1,1 6-1,5-1-69,1 1 1,-4 2 23,6 5 1,1 1-117,5-1 1,0 1 123,0-1 0,1-5 21,5-1 0,4-7 0,7 2 39,1-4 0,-1 0 0,1 2 47,-1 2 1,1-1 0,-1-5 0,1 0 23,-1 0 0,-5 0 1,-1 2-26,3 4 0,2-4 0,1 6-86,0 0 0,-5-6 1,-2 5-115,-2 1 0,-1-4 55,-1 8 0,-4-1 52,4 7 0,-4-7 0,-4-1 0,-2 0-4,-2-1 0,-5-3 0,3 4 1,0 0 26,0-1 0,-5-3 1,1 4-1,-2 0 11,3-1 1,-5-5 0,5 4 0,-5-2 68,-1 0 0,5-1 0,0-3 0,-1 2-16,-3 2 1,-1 0 0,-1-6 0,1 0-22,-1 0 1,1 0 0,0 0 0,-1 0-34,1 0 0,-1 0 1,1 0-1,-1 0-56,1 0 0,-1 0 0,1 0-369,-1 0 1,1 0-385,-1 0 1,1 0 182,-1 0 601,1 0 0,0 8 0,-1 1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7:52.602"/>
    </inkml:context>
    <inkml:brush xml:id="br0">
      <inkml:brushProperty name="width" value="0.08571" units="cm"/>
      <inkml:brushProperty name="height" value="0.08571" units="cm"/>
      <inkml:brushProperty name="color" value="#AB008B"/>
    </inkml:brush>
  </inkml:definitions>
  <inkml:trace contextRef="#ctx0" brushRef="#br0">1 0 7424,'7'10'289,"-3"-2"-288,8-8 0,-1 0 1,7 0-247,-1 0 1,-5 0 29,0 0 1,-8 2 0,3 2 214,1 1 0,-6 1 0,6-6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3:13.849"/>
    </inkml:context>
    <inkml:brush xml:id="br0">
      <inkml:brushProperty name="width" value="0.08571" units="cm"/>
      <inkml:brushProperty name="height" value="0.08571" units="cm"/>
      <inkml:brushProperty name="color" value="#CC0066"/>
    </inkml:brush>
  </inkml:definitions>
  <inkml:trace contextRef="#ctx0" brushRef="#br0">18 18 6756,'-10'-8'886,"2"6"-327,8-6-351,0 8 0,0 2-52,0 4 1,0-2 0,0 7-104,0 3 0,0 1 1,0 3-59,0-1 1,0 1-1,0-1 1,0 1 35,0-1 0,0 1 0,0-1 0,0 1-175,0-1 0,0 1 0,0-1 0,0 0 72,0 1 0,0-6 0,0-1-1058,0 3 217,0-6 913,0-1 0,8-30 0,2-6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3:14.343"/>
    </inkml:context>
    <inkml:brush xml:id="br0">
      <inkml:brushProperty name="width" value="0.08571" units="cm"/>
      <inkml:brushProperty name="height" value="0.08571" units="cm"/>
      <inkml:brushProperty name="color" value="#CC0066"/>
    </inkml:brush>
  </inkml:definitions>
  <inkml:trace contextRef="#ctx0" brushRef="#br0">0 88 7915,'10'-8'-105,"3"4"0,-5-6 41,2 2 1,-4 3 220,5 5 0,-5 0 0,6 0-2,1 0 1,3 5 0,1 3-58,1 2 1,-1 2 0,1 5 0,-3 0-64,-3 1 1,4-1-1,-5 1 1,5-1-26,1 1 0,1-1 0,-1 1 33,1-1 1,-1 1 0,0-3 0,1-1-106,-1-3 0,-5-5 1,0 4-1,1-2 64,3-4 1,1 3 0,1-1-2,-1-2 1,-5-2 82,-1-2 0,1 0 3,6 0 1,-9-8-45,-3-3 0,-4-5 1,-2-1-30,0-1 1,0 1-1,0-1 1,0 1-11,0-1 0,0 1 1,0-1-1,0 1 10,0-1 0,0 1 1,0-1-1,0 1-4,0 0 1,0-1 0,-2 3-87,-4 3 0,4-4-908,-3 5-327,3 3 214,2 0 1097,0 8 0,0 8 0,0 2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3:15.100"/>
    </inkml:context>
    <inkml:brush xml:id="br0">
      <inkml:brushProperty name="width" value="0.08571" units="cm"/>
      <inkml:brushProperty name="height" value="0.08571" units="cm"/>
      <inkml:brushProperty name="color" value="#CC0066"/>
    </inkml:brush>
  </inkml:definitions>
  <inkml:trace contextRef="#ctx0" brushRef="#br0">263 88 7279,'0'-10'-578,"0"-6"0,-2 14 801,-4-3 1,2 3 187,-7 2 1,-1 0-170,-6 0 0,7 2-173,-1 3 0,2-1 0,-3 6 0,3 0 23,2-1 0,-5-3 0,3 6 0,-2-1-139,1-1 1,5 6 0,-4-5 49,3 5 1,-1 1 0,4 1 0,-2-1-9,2 1 1,2-7-1,2 1 1,0 2 23,0 1 1,0-3 0,0-1 0,2 1 5,4-2 0,-2 3 1,6-5-1,-1 2 46,1 3 0,-4-5 0,5 0-58,3 0 0,2-6 0,1 3 1,1-1-10,-1 2 1,0-4 0,1 4 0,-1-4 10,1-2 0,-1 0 0,1-2-50,-1-4 1,1 4 0,-3-6 0,-1 3 34,-3-1 1,-5-2 0,6 2 59,1-6 0,-5 3 0,0-3 4,0-1 0,-6-3-28,4-1 0,-5-1 0,-1 1-5,0-1 0,0 1 0,0-1 0,-1 1-32,-5-1 0,2 1 1,-6-1-15,2 1 0,-5-1 0,3 1-53,0 0 0,-5 5-26,3 0 1,-3 3-1,-3-3 7,1 6 0,-1-2 0,1 2-107,-1 3 0,1-5 1,-1 2-89,1 2 1,0 2 0,-1 2 82,1 0 1,-1 6-1,1 2 1,-1 0 198,1-1 0,-1 7 0,-7-4 0,-2 7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3:19.720"/>
    </inkml:context>
    <inkml:brush xml:id="br0">
      <inkml:brushProperty name="width" value="0.08571" units="cm"/>
      <inkml:brushProperty name="height" value="0.08571" units="cm"/>
      <inkml:brushProperty name="color" value="#CC0066"/>
    </inkml:brush>
  </inkml:definitions>
  <inkml:trace contextRef="#ctx0" brushRef="#br0">0 594 6124,'6'12'72,"0"-1"-163,8 1 41,-12 5 108,5-7 6,-7-2 0,2-8 1,4 0-44,6 0 0,-3 0 0,3 0 0,2 0-11,1 0 1,3 0 0,-1 0 0,1 0-12,-1 0 0,6 0 0,3 0 0,-1 0 14,0 0 0,6 0 0,-2 0 1,4 0-11,2 0 0,0 0 0,2 0 0,2 0 5,1 0 1,7 0 0,-4 0-1,-1 0-8,1 0 1,4 0 0,-5 0-1,1 0-3,0 0 0,3 0 0,-3 0 0,2 0-2,3 0 1,-3 0-1,1 0 1,1 0 12,-2 0 1,3 0 0,-5 0-1,1 0-4,5 0 1,-1 0 0,1 0-1,-4 0-2,-3 0 0,7-6 1,-3 0-1,3 2 15,-3 2 0,5 2 0,-5 0 1,3 0 0,-2 0 0,1 0 0,-5 0 0,-1 0 28,1 0 1,0 0 0,-4 0 0,1 0-33,-1 0 0,0 0 0,0 0 1,2 0-13,-3 0 0,5 0 0,0 0 1,-1 0-15,1 0 1,4 0-1,-5 0 1,1 0 5,0 0 0,5 0 0,-3 0 0,1 0 4,1 0 0,0 0 1,3 0-1,-1 0 22,-3 0 0,3 0 0,7 0 0,0 0-18,-5 0 0,3 0 0,-4 2 0,7 2-2,-1 2 0,0 0 1,1-6-1,3 0-20,2 0 0,-4 0 1,6 0-1,0 0 15,-2 0 0,6 0 1,-4 0-1,2 0 16,-2 0 1,4 0 0,-6 0 0,2 0 18,0 0 1,0-2 0,6-2 0,0-2-22,0 2 1,0 2 0,0 2 0,-1 0-6,1 0 1,4-5 0,0-1 0,-2 2 7,1 2 0,3-4 1,-2 0-1,1 2-14,-1 2 1,0-3-1,2-1 1,1 2 2,-3 2 0,9 0 1,-9-2-1,6-2-9,1 3 1,-5-1 0,5 0-1,-1-2 6,-6 2 1,9 2 0,-9 2-1,3-2 0,-1-4 1,4 4 0,-1-3 0,1 3-3,-5 2 1,3-2-1,0-2 1,-1-2 1,1 2 1,3 2 0,-3 2 0,0 0 1,-1 0 0,5 0 0,-7 0 1,1 0-1,2 0 0,-6-6 0,5 1 1,-1 1-1,0 2 0,-1 2 0,-5 0 1,0 0-4,0 0 0,-2 0 0,-2 0 0,-2 0-19,2 0 1,2 0 0,1 0 0,1 0 7,0 0 1,0 0 0,0 0 0,0 0 6,0 0 0,-1 0 1,1 0-1,2 0 36,4 0 0,-10 0 1,4 0-1,-2 0 5,-1 0 1,3 0 0,0 0-1,-2 0-13,-4 0 1,2 0 0,-6 0 0,2 0-12,4 0 1,-4 0 0,2 0-1,0 0-13,-1 0 0,3 0 1,-6 0-1,0 0 4,0 0 1,4 0 0,-4 0 0,2 0-1,4 0 1,-4 0 0,2 0 0,0 0 29,-1 0 1,3 0-1,-8 0 1,0 0-3,2 0 1,-4 0 0,6 0-1,1 0-6,-1 0 1,-4 0 0,6 0-1,0 0 1,-2 0 1,5 0 0,-5 0 0,2 0-31,0 0 1,0 0 0,6 0 0,0 0-3,0 0 0,0 0 0,1 0 0,1 0 6,-2 0 0,8 0 0,-10 0 1,1 0-1,5 0 0,0 0 0,-4 0 1,0 0-3,-1 0 1,1 0-1,0 0 1,0 0 1,0 0 1,0 0-1,0 0 1,-2 0-1,-4 0 1,7 0 0,-5 0 0,0 0 25,2 0 0,0-6 0,2 0 0,-2 2 16,-4 2 0,4 2 0,-4-2 1,4-2 29,2-1 1,-2-3 0,-2 4 0,0-2-40,5 2 0,-7-4 1,6 3-1,-2 1-26,0 2 0,2-4 0,0 0 0,0 2 8,-1 2 0,1-3 1,0-1-1,0 2-86,0 2 1,-6-4 0,0 0 0,0 0 21,-2-1 1,0 5 0,-6-4 0,5 2 35,1-2 0,-6 4 0,4-4 0,-2 5 20,1 1 1,5-6 0,-6 0 0,0 2 12,2 2 1,-4 2-1,7 0 1,-1 0-10,0 0 1,0 0 0,4 0 0,-2 0 47,2 0 1,2 0 0,0 0 0,-2 0-32,-2 0 1,0 0 0,6 0-1,-2 0 1,-4 0 1,9 0 0,-3 0 0,2 0 4,0 0 0,0 0 1,3 0-1,3 0-22,-4 0 0,9 0 0,-9 0 0,3-2-38,-1-4 0,4 4 1,-1-3-1,3 3 22,-1 2 0,-5 0 1,5 0-1,1 0-35,-3 0 1,7 0-1,-7 0 1,1 0 27,-4 0 0,3 0 0,1-2 1,1-2-3,1-2 1,-9 0 0,5 6 0,-2 0 24,-1 0 0,3 0 0,-2 0 0,1 0-32,-3 0 0,13 0 1,-11 0-1,2 0-52,1 0 1,1 0 0,5 0 0,-3 0 44,-7 0 1,5 0 0,-1 0-1,1 0 13,-4 0 0,1 0 1,-1 0-1,-2 0 42,-2 0 1,-3 0 0,1-2 0,0-2 9,0-2 1,-6 1 0,-2 5 0,-2 0 13,-3 0 1,3-6 0,-2 0 0,-2 2-28,-1 2 1,-3-4 0,0-1 0,-1-1-4,-5 0 1,5 0 0,-5 4 0,5-1-5,1 1 1,-1-4 0,-3 0 0,-1 0-14,1 1 0,-3-5 0,1 4 1,1 1 35,-2-1 0,3-4 0,-5 4 1,0 1-3,-1-1 0,5-4 0,-5 4 1,1 1-12,0-1 0,-2 0 1,-6 4-1,-1-3-22,1-3 1,0 6 0,0-4 0,0 2-3,0 1 0,0-1 0,0 6 0,0 0 41,0 0 1,0 0 0,0 0-1,-2 0-21,-4 0 1,2 0-1,-6 0 1,0 0-8,1 0 0,-3 0 0,-6 0 0,1 0-87,-1 0 0,-5-2 0,-1-2-210,3-2 0,2 0-134,1 6 0,-5 0 416,-1 0 0,-7 8 0,4 2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3:21.924"/>
    </inkml:context>
    <inkml:brush xml:id="br0">
      <inkml:brushProperty name="width" value="0.08571" units="cm"/>
      <inkml:brushProperty name="height" value="0.08571" units="cm"/>
      <inkml:brushProperty name="color" value="#CC0066"/>
    </inkml:brush>
  </inkml:definitions>
  <inkml:trace contextRef="#ctx0" brushRef="#br0">53 0 5903,'-12'0'-161,"1"0"161,-3 0 0,6 0 0,1 0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3:23.228"/>
    </inkml:context>
    <inkml:brush xml:id="br0">
      <inkml:brushProperty name="width" value="0.08571" units="cm"/>
      <inkml:brushProperty name="height" value="0.08571" units="cm"/>
      <inkml:brushProperty name="color" value="#CC0066"/>
    </inkml:brush>
  </inkml:definitions>
  <inkml:trace contextRef="#ctx0" brushRef="#br0">0 0 7816,'0'12'-1332,"0"-1"1333,0 3 0,0-4 0,0 1-71,0 3 1,0-4 0,2 1 74,4 3 0,-4 1 0,6 3-8,0-1 0,-4 1 0,5-1 10,-1 1 0,0-1 0,-4 1 0,1-1-2,-1 0 1,4 7 0,-2-1-1,-2 0-3,-2 3 1,-2-5 0,2 8 0,2 0 1,1-2 1,1 6 0,-6-4-1,0 2 8,0-1 1,6 2 0,0-2 0,0 3 4,1 2 1,-5-2-1,4-2 1,-2-2 14,2 2 1,-4 2 0,4 2 0,-4 0-11,-2-1 0,5 1 0,1 0 0,-2-2-13,-2-4 0,-2 4 0,0-3 1,0 3 2,0 1 0,0 1 0,0 2 0,0 2 1,0 2 0,0 1 1,0-3-1,0 2-16,0-2 0,0 4 0,0-3 0,0 1 5,0 2 0,0-6 0,0 5 0,0-1-4,0 0 0,0 1 0,0-3 0,2 2 16,4-2 0,-4 4 1,6-3-1,-3 1 13,1 2 0,6-6 1,-4 5-1,-1-1-14,1 0 1,4 5 0,-6-3 0,-1 0 10,3-1 1,-4 5 0,6-4 0,-2-1-6,-5 1 1,5 0-1,0-2 1,0 3-10,-1 1 0,1 5 0,-4-3 0,2 1-18,-2-1 0,4 3 0,-1-3 0,1 3 4,0 3 1,0-7 0,-5 1-1,5-1 0,2-1 1,-4 6 0,3-5-1,1 5 1,0 1 0,-4 0 1,3 1-1,1-1 15,0 1 0,0-1 0,3 0 0,-3 1-4,-2-1 1,3 1 0,-3-1 0,0 0-2,-1 1 1,5 5 0,-6 0 0,0-2 0,2-1 1,-7 3-1,7 2 1,-2 0-14,0 0 0,2-1 1,-4-5-1,1 2 8,-1 2 1,4 3 0,-2-5 0,-2 4 26,-2 2 0,3-4 0,1 4 0,-2 1 7,-2-1 1,4-6 0,0 4 0,0-2-18,1 0 0,-5 7 1,6-7-1,-2 0-15,0 2 0,1-4 0,-3 6 1,2 1-18,-2-1 0,4-4 0,-2 4 1,-3-2 18,-1-4 1,4 6 0,0 1 0,-2 1 12,-2 0 1,0-6 0,2 6 0,2 0-13,-3-2 0,-1 6 0,-2-4 0,0 2 1,0-2 0,0 4 0,0-6 0,0 2-2,0 0 1,6 0 0,0 4 0,0-2-9,2-2 0,-5-6 0,7 4 0,0-2-2,0-3 1,-5 3 0,5 0-1,0 0 2,-1 0 1,1 1 0,4-5-1,-5 2-4,-1-2 1,4-1 0,-4-1 0,-1 0 1,1-1 1,4 7 0,-4-12 0,-1 1 1,1 1 0,4 1 0,-6 1 1,-1-1-5,3-5 0,-6 3 0,6-7 1,-2 1-6,-1 0 0,3-1 1,-4-3-1,2 0 3,-2-6 1,4 2 0,-1-6 0,1 2-5,0-2 0,-2 2 0,-4-5 0,2-1 1,1 0 1,1-2-1,-6-5 1,0-1-8,0 1 1,0-1-16,0 1 0,0-1-146,0 1 0,-2-9 1,-4-3 177,-5-4 0,-5-2 0,-1 0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3:25.146"/>
    </inkml:context>
    <inkml:brush xml:id="br0">
      <inkml:brushProperty name="width" value="0.08571" units="cm"/>
      <inkml:brushProperty name="height" value="0.08571" units="cm"/>
      <inkml:brushProperty name="color" value="#CC0066"/>
    </inkml:brush>
  </inkml:definitions>
  <inkml:trace contextRef="#ctx0" brushRef="#br0">18 0 7188,'-10'0'-1137,"3"2"1211,7 4 0,0-2-43,0 7 1,0-5 0,0 6 0,0 1 0,0 3 96,0 1-111,0-7 0,0 8 0,2-3 0,2 6-30,1 1 1,1 3 0,-6 0 0,0 0 6,0 1 1,2 3 0,2-4 0,2 0-35,-2 0 1,-2 7-1,0-5 1,1 2 35,3 0 1,6-2-1,-6 4 1,0-2 17,1 2 1,-3 2-1,6 2 1,-2 0 9,-4 0 0,-3 0 1,-1 2-1,2 2 11,4 1 0,-4 3 0,4-2 0,-4 3-10,-2 1 1,2 4 0,2-7 0,2 1-5,-3 0 1,1 5 0,0-3 0,4 1 1,2 1 0,-6 3 0,3 7 0,-1-5-17,0-1 0,6 5 0,-5-6 0,1 5-19,0-5 1,-2 8 0,-4-5 0,2 1 11,1 0 0,3-1 0,-4 1 0,2 2 6,-2 3 1,-2-1-1,0-4 1,1 2 6,3 3 1,0-1 0,-6-6 0,0 3-8,0 3 0,6-4 1,0 6-1,-2-2 26,-2 1 1,-2 1 0,2-4-1,1 4-15,3 2 0,0-3 0,-6 3 0,0 0 7,0 0 1,6-4-1,0 6 1,-2 0-16,-2-2 0,-2 6 1,0-4-1,0 4-17,0 2 0,0 0 0,0-2 0,0-2 16,0-2 1,0 0-1,0 6 1,0-1 1,0 1 1,1 0 0,3-2-1,2-2-9,-2-2 1,-2 0 0,-2 4 0,0-2-2,0-2 0,6 0 0,0 6 1,-2-2 36,-3-4 1,-1 4-1,0-4 1,0 4-3,0 2 1,0-2 0,0-2 0,0-4-6,0-2 1,0 6 0,0-2 0,0 2-14,0-2 1,0 2 0,0-6-1,0 0-4,0 0 1,0 4-1,0-4 1,0 1-23,0-1 0,0 6 0,0-4 0,0 2-12,0 0 1,6-6-1,0 4 1,-2 0 12,-2 0 1,-2-5 0,2 1-1,2-2 45,2 2 1,-1-3-1,-5 3 1,0-4-2,0-1 0,2 1 0,2 2 1,2 1-37,-2-7 0,4 6 0,-3-7 0,-1-1 5,-2 3 0,4-3 0,0 1 0,-2-3-6,-2 3 1,4-5 0,-1 3-1,-1 0-6,-2-3 0,-2 7 1,2-7-1,2 3 3,2-1 1,0-5-1,-6 4 1,0-2 0,0-5 1,6-1 0,-1 0 0,1 0-4,2-2 1,-6 10-1,4-13 1,-2 1 3,1-1 1,-3-5-1,4 4 1,-2-2 9,2 2 0,-4-4 0,4 0 1,-4-2 42,-2-3 0,5 3 1,1-2-1,-2-1-25,-2-3 0,-2-1 0,2-1 0,2 0-17,2 1 0,-1-1 0,-5 1-9,0-1 1,6-5 0,0 0-16,-2 1 0,-2-3 0,-2 2-168,0 1 0,0-3-31,0 1 0,0-5 0,0 6-490,0 2 705,0-7 0,8 9 0,1-7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3:27.154"/>
    </inkml:context>
    <inkml:brush xml:id="br0">
      <inkml:brushProperty name="width" value="0.08571" units="cm"/>
      <inkml:brushProperty name="height" value="0.08571" units="cm"/>
      <inkml:brushProperty name="color" value="#CC0066"/>
    </inkml:brush>
  </inkml:definitions>
  <inkml:trace contextRef="#ctx0" brushRef="#br0">71 0 7600,'-18'0'-1378,"7"0"1420,-1 0 1,6 0 45,-5 0-111,7 0 0,-4 8 17,8 4 1,0 3 0,0 3 2,0-1 0,2-5 0,2-1 0,2 3-2,-3 1 1,-1 3 0,-2-1-1,0 3 2,0 3 0,2-4 0,2 5 0,2-3 3,-2 2 0,-2-1 0,0 7 0,2 0 0,1-2 0,7 4 0,-6-6 0,0 3 8,2 3 0,-5 2 1,7 0-1,-2-2 2,-4-2 0,4 0 0,-1 6 0,1 0 12,0 0 0,0 0 0,-5-1 0,3 1-13,-2 0 1,4 6 0,-2 0 0,0-2-11,1-3 0,-5 5 0,4 0 0,-4 0 3,-2 1 1,6-5 0,0 6-1,-2-2-1,-3-1 1,1 7 0,2-4 0,2-1 6,-2 1 0,-2 0 0,-2-4 1,0 3 15,0 3 0,0-4 1,0 5-1,0 1 2,0-3 0,0 13 1,0-5-1,0 2-24,0 1 0,0-3 0,0 3 0,0-1 8,0-2 1,0 10 0,0-9 0,0 1-12,0 0 1,0 1 0,0 1 0,0 2-2,0-2 1,0 1-1,0-1 1,0 2 16,0-1 0,0 3 0,0 0 0,0 0 0,0 0 0,0 6 1,0-4-1,0 2-6,0 0 1,0 0-1,0 6 1,0-2-4,0-4 0,0 4 0,0-4 0,2 2 4,4-2 1,-4 2 0,5-6-1,-1 2-3,0 4 0,6-4 0,-5 2 0,1 0-2,0-1 1,4 4 0,-5-4 0,1 1-7,0 0 0,4 0 0,-5 6 1,3-1 0,4 1 0,-5 0 0,3 0 0,0 0-2,-3 0 0,7 0 0,-5-1 1,3 1 1,-2 0 1,1 0-1,-5 0 1,0 2 0,0 3 0,3-9 1,-5 6-1,0-2-1,2-2 1,-6 9-1,5-9 1,-1 0 30,0 0 1,2 10 0,-4-8-1,3 1-25,3 1 0,0-8 0,3 0 0,-1 0 25,2-2 0,-1 6 0,1-4 0,-5 2-27,-1-2 1,4 8-1,-4-6 1,-1 0-10,1 2 1,4-6-1,-6 2 1,-1 0 3,3-2 0,-6 6 0,6-4 0,-2 2 19,0-2 1,1 4 0,-3-4 0,4 2 20,2-2 1,-7-4 0,5-5 0,-2 1-23,0 2 0,6 0 0,-7-5 0,1-1-9,2 1 1,-4-1 0,6-1 0,-1-3 11,1-1 0,-4-3 1,5 5-1,1-5-21,-2-1 1,3-2 0,-5-4 0,0 1 4,0 3 0,-1 0 0,-3-6 0,4 0 3,2 0 1,-6 0 0,3 0 0,-1-2 3,0-4 0,0 4 0,-6-6 0,2 2 4,4 0 0,-4-6 0,3 5 0,-3-3-11,-2-4 1,6 0 0,0 1 0,-2 1 6,-2-2 1,-2-1 0,0-3 22,0 1 1,0-1-1,0 1-22,0-1 0,0-5 0,-2-2-41,-4-3 1,2 5-65,-8-6 1,3 2 0,-5-5 0,3 3 69,-3-2 0,4-2 23,-1-2 0,-1-8 0,-5-1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3:28.820"/>
    </inkml:context>
    <inkml:brush xml:id="br0">
      <inkml:brushProperty name="width" value="0.08571" units="cm"/>
      <inkml:brushProperty name="height" value="0.08571" units="cm"/>
      <inkml:brushProperty name="color" value="#CC0066"/>
    </inkml:brush>
  </inkml:definitions>
  <inkml:trace contextRef="#ctx0" brushRef="#br0">87 1 8140,'-11'0'-582,"-1"0"1,0 0 571,-5 0 1,5 6-117,1-1 0,7 9 63,-2-2 1,4 3-1,2 3-56,0-1 114,0-7 1,0 5-1,0-3 1,0 4 1,0 1 0,0 2 0,0 3 0,0 1 13,0-2 1,0 5 0,0-1 0,0 2 16,0 4 1,0 2 0,0 2-1,0 0-3,0 0 1,0 6 0,0-1 0,0 1-9,0 2 0,2-4 1,2 5-1,2 1-4,-2-1 0,3 1 1,-1 4-1,0-3-5,2 3 1,-6 1 0,5 3 0,-1-3-14,0-3 0,2 5 0,-4-2 0,2 7 4,-3-1 0,5-2 0,0-1 0,0-1 3,0 0 1,3 7 0,-3-1 0,0-2 15,-1-1 0,5 3 0,-6 0 0,0-2 19,2-1 0,-7 3 0,7 2 0,-2 2 1,0 4 1,2-4-1,-5 2 1,3 0-11,-2-2 1,0 6 0,0-4 0,2 2-15,-2-2 0,0 8 0,-1-6 0,3 2 1,-2 6 1,4-5 0,-2 9 0,-2-4-42,-2-4 1,3 9 0,3-9 0,0 2 49,0 0 1,-3 3 0,-3 3 0,2 0 2,2-1 1,2 1 0,-4-2 0,2 1-11,-3-3 0,-1 9 1,0-9-1,2 4-12,2-3 0,0 9 0,-6-3 0,2-1-14,4-1 0,-4-5 1,5 6-1,-1-3 5,0-3 0,2 6 0,-4 1 0,1 1 5,-1-7 0,4 11 1,0-13-1,0 3 5,-1 6 0,1-5 0,-4 3 0,2-3 28,-2-3 0,3 6 0,1 1 0,0 1-23,0-7 0,0 9 1,-5-10-1,5 5 0,2 3 0,-6-7 0,3 5 0,-1-3 4,0-3 1,6-2 0,-6 0 0,-1 2 11,3 1 0,-4 1 0,6-6 0,-1 0 14,1-1 0,-6 1 1,4 0-1,-2-2-11,-1-4 0,3-2 0,-4-5 0,2 1 6,-2-2 0,-2 4 0,0-2 0,2-1-34,1-3 1,1-2 0,-6 1 0,0-3 0,0-3 0,0 1 0,0-5 0,0 0-8,0-1 0,-2-1 0,-2-4 0,-1 2 0,1 2 0,2-1 1,2-5-1,0 0 0,0 0 1,-6-2 0,0-2 0,2-2 2,2 2 0,2-5 1,-2-1-1,-2-2 41,-1 0 0,-1 1 0,6-7 0,-2 1 15,-4-1 1,4 0 0,-4 1-24,4-1 0,2 1 1,0-1-32,0 1 1,0-7 25,0 1 1,0-6-247,0 6-438,0-9-122,0 5 781,0-8 0,8 0 0,2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3:58.648"/>
    </inkml:context>
    <inkml:brush xml:id="br0">
      <inkml:brushProperty name="width" value="0.08571" units="cm"/>
      <inkml:brushProperty name="height" value="0.08571" units="cm"/>
    </inkml:brush>
  </inkml:definitions>
  <inkml:trace contextRef="#ctx0" brushRef="#br0">157 10 8700,'0'-10'451,"0"18"1,-5-2 0,-1 11-430,2-1 1,-4-7-1,2 3-9,2 2 0,-3-5 1,-1 3-28,-2 1 1,4 3 0,-5 1-1,-1 1 11,2-1 0,-3 1 0,5-3 1,0-1-19,1-2 0,-1-1 18,2 7 1,4-1-26,-4 1 1,4-1 27,2 1 0,0-7 3,0 1-25,0-8 107,0 11 17,0-13-50,0 6 1,2-8-24,4 0 0,-2 0-37,8 0 0,-7 0 1,7 0 12,2 0 0,1 0 34,3 0 1,-1 0 0,0 0 0,1 0-16,-1 0 1,-5 0-1,0 0 1,1 0 40,3 0 0,1 0 1,1 0-65,-1 0 0,1 0 0,-1-2 0,1-2-31,-1-2 1,1 0-1,-1 6 1,0 0-36,1 0 1,-1 0 0,1 0 25,-1 0 1,-5 0 0,0 0-129,1 0 0,3 0-83,1 0 1,-5 0-508,-1 0-434,-7 0 529,4 0 0,-8-1 662,0-5 0,-8-4 0,-1-7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4:28.996"/>
    </inkml:context>
    <inkml:brush xml:id="br0">
      <inkml:brushProperty name="width" value="0.17143" units="cm"/>
      <inkml:brushProperty name="height" value="0.17143" units="cm"/>
      <inkml:brushProperty name="color" value="#CC0066"/>
    </inkml:brush>
  </inkml:definitions>
  <inkml:trace contextRef="#ctx0" brushRef="#br0">18 1 8099,'10'0'-413,"-2"0"1,-8 1 0,1 5 600,5 6 0,-4 3 0,4 3-178,-4-1 0,0-5 0,2 0 1,2 1-33,-3 3 1,-1 1-1,-2 1-85,0-1 0,0 1 1,0-1-250,0 1 0,-2-7-68,-3 1 424,3 0 0,-14-3 0,7-1 0</inkml:trace>
  <inkml:trace contextRef="#ctx0" brushRef="#br0" timeOffset="426">1 35 8099,'17'0'-1015,"-5"0"860,-1 0 161,-7 0 1,12 0-1,-5 0 105,5 0 1,-4 2 0,-1 2-54,3 2 0,1 8 0,3-5-41,-1 1 1,1 4-1,-1-7 1,1 3-10,-1 4 0,1-5 0,-1 3 0,0 0-26,1-3 0,5 5 0,1-6 1,-3 0 40,-2-1 1,-1 5-1,-1-6 32,1-2 0,-1 3 58,1-1 1,-1-2-43,1-10 0,-9 2 0,-3-7 0,-4-3 7,-2-1 1,6-5-67,0-3 1,-1-2 0,-5-4-25,0 5 1,0 5-166,0 1 0,-2 3-687,-3 3 376,3 5 1,-6 8 487,8 5 0,8 4 0,1 7 0</inkml:trace>
  <inkml:trace contextRef="#ctx0" brushRef="#br0" timeOffset="885">1031 53 7940,'-8'-10'-1387,"-3"4"1421,-5 4 1,4 2 0,1 0 19,-3 0 1,4 0 0,-1 0 17,-3 0 0,5 6 0,-3 2-19,-2 2 0,-1 1 0,-1 7 0,3-3-12,1-3 1,8 4 0,-4-7-1,3 3-22,-1 0 0,0-1 0,6 7-30,0-1 0,2-5 0,4-3 43,5-1 0,5 0 0,1-4 0,1 2-5,-1-2 1,1-2 0,-1-2 0,1 0-18,-1 0 0,1-2 0,-1-2 0,1-4 13,-1-2 1,0 4 0,1-3 0,-3-1 24,-3 0 0,2-1 1,-7-5-1,1 3 7,0 1 1,-2 0 0,-6-5 0,0-1-28,0 1 0,-2-1 0,-4 3 0,-4 1-100,1 3 0,-9 5 0,3-4 0,-7 2-480,1 4 0,-4 3 552,1 1 0,-14 0 0,1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7:52.774"/>
    </inkml:context>
    <inkml:brush xml:id="br0">
      <inkml:brushProperty name="width" value="0.08571" units="cm"/>
      <inkml:brushProperty name="height" value="0.08571" units="cm"/>
      <inkml:brushProperty name="color" value="#AB008B"/>
    </inkml:brush>
  </inkml:definitions>
  <inkml:trace contextRef="#ctx0" brushRef="#br0">1 0 7710,'0'10'76,"2"0"-401,3-4 1,5-5 0,8 5-367,-1-4 691,1-2 0,7 0 0,2 0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3:59.085"/>
    </inkml:context>
    <inkml:brush xml:id="br0">
      <inkml:brushProperty name="width" value="0.08571" units="cm"/>
      <inkml:brushProperty name="height" value="0.08571" units="cm"/>
    </inkml:brush>
  </inkml:definitions>
  <inkml:trace contextRef="#ctx0" brushRef="#br0">18 0 8547,'0'18'206,"0"-6"0,0-1-96,0 3 1,0-5-1,0 3-55,0 2 0,0 1 0,0 3 5,0-1 0,0 1 1,0-1-1,0 1-10,0-1 1,0 0 0,0 1-26,0-1 0,0 1 1,0-1 28,0 1 0,0-1-32,0 1 0,0-7-81,0 1 1,0-6-280,0 5-714,0-7-199,0 4 1251,0-8 0,-8 0 0,-2 0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00.658"/>
    </inkml:context>
    <inkml:brush xml:id="br0">
      <inkml:brushProperty name="width" value="0.08571" units="cm"/>
      <inkml:brushProperty name="height" value="0.08571" units="cm"/>
    </inkml:brush>
  </inkml:definitions>
  <inkml:trace contextRef="#ctx0" brushRef="#br0">123 18 6758,'0'-10'1593,"0"3"-1108,0 7-158,0 0 0,8 0-287,3 0 1,-1 0 0,2 0-2,1 0 0,3 0 0,1 0 1,1 0 6,-1 0 0,-5 0 1,-1 0-30,3 0 0,2 0 0,1 0-27,0 0 0,-5 0 1,-2 2-1,-1 2 18,1 1 1,-4 1-1,6-4-105,1 4 1,-3-2 0,2 7 1,-7-1 0,5 4-4,-2-3 0,-2-5 39,-6 6 0,0 0 0,-2 3 45,-4-3 1,2-3 0,-8-5-8,-1 2 1,-3 8-1,-1-5 15,-1 1 1,7-2 0,1-6 0,0 2 10,1 1 1,-3 1-14,-5-6 1,1 2 0,2 2-23,3 2 45,-1 0 30,2-6 1,5 0 7,10 0 1,-1 0-1,8 0 60,2 0 1,1 0-1,3 0-34,-1 0 0,0 0 0,1 0-10,-1 0 1,-5 0 0,0 0-1,1 0 1,3 0 0,1 0-44,1 0 0,-1 2 0,1 2-57,-1 1 1,-1 3 0,-3-4-72,-1 2 0,-6 6 1,3-5-31,-1 3 0,-2-4 38,-6 5 0,0 1 69,0 6 0,-2-7 0,-2 1 21,-2 1 0,-7-5 0,3 0 1,-2-2-3,1 0 0,-1 1 1,-5-3 49,-1 2 1,1 6 0,-1-6 0,1-3-55,-1-1 1,1 0 0,-1 2 0,1 2-19,-1-2 1,-1 0 0,-2 0-1,-3 1 7,3-1 1,2-2 0,1 0 0,1 2 15,-1 2 1,7 0 0,-1-6 0,-2 0 65,-1 0 0,3 2 0,1 2 61,-3 1 1,-2 1 188,-1-6-83,7 0 438,-5 0-627,13 0 1,-6-2-55,8-4-1605,0 4 101,0-5 1520,0 7 0,-8-8 0,-1-2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03.374"/>
    </inkml:context>
    <inkml:brush xml:id="br0">
      <inkml:brushProperty name="width" value="0.08571" units="cm"/>
      <inkml:brushProperty name="height" value="0.08571" units="cm"/>
    </inkml:brush>
  </inkml:definitions>
  <inkml:trace contextRef="#ctx0" brushRef="#br0">18 88 7697,'0'-10'-1571,"2"0"1571,4 4 0,-3 4-28,9-3 360,-8 3 291,4 2-337,-8 0 713,0 0-982,0-8 1,0 4-26,0-8 0,2 9 1,2-5 15,1 0 1,9 6 0,-2-4-39,3 4 1,-3 2 0,-1 0 67,3 0 1,2 0-20,1 0 0,0 0 0,-1 2-14,-4 4 0,1-2 0,-5 6 8,2-3 0,-4 5 0,3-4-64,-1 2 1,-2 1 29,-6 7 1,0-1 3,0 1 1,-2-1 0,-4 0-9,-6 1 1,3-6 0,-3-3 3,-2-1 1,-1 6 1,-3-3 0,3-1 6,3 2 1,-1-1 6,7 7 0,-6-7 8,6 1 0,-5-6 0,3 4-3,-2-3 0,5 1 0,-7-4 17,-2 2 0,5 5 16,-3-5 1,6 0-1,-4-4 15,3 4 1,-1-4 64,2 4-53,4 3 165,-6-7-9,8 6-146,8-8 1,2 0 24,7 0 0,-5 0 7,0 0 0,-7 0-65,7 0 1,-6 0-113,6 0 0,-7 0 39,7 0 1,-6 0 10,5 0 1,-5 0 100,6 0 0,-6-2 29,5-4 1,1 4-49,5-4 1,-5 4-1,0 2-34,1 0 0,-3-5 0,2-1 43,1 2 1,-3 2-33,2 2 1,-1 0 0,5-2 171,-5-4 1,5 4-169,-4-3 0,-3 3-360,3 2-247,-8 0-754,4 0 304,-8 7 1,0-3 1019,0 8 0,0-8 0,0 3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04.511"/>
    </inkml:context>
    <inkml:brush xml:id="br0">
      <inkml:brushProperty name="width" value="0.08571" units="cm"/>
      <inkml:brushProperty name="height" value="0.08571" units="cm"/>
    </inkml:brush>
  </inkml:definitions>
  <inkml:trace contextRef="#ctx0" brushRef="#br0">1 141 7263,'10'2'776,"-5"3"-613,-3-3 0,-2 8 176,0-4-225,8-4 1,-4 6-134,8-8 1,-3-2-1,5-2 29,-2-2 1,-7-6-1,5 5 18,-2-3 1,4 4 0,-6-6 0,0 1 4,2 1 1,-6-5-31,4 3 1,1-4 10,-1-1 0,0 5 20,-6 1 0,2 7 218,4-2-108,-4 4-68,6 2 1,-8 2-69,0 4 0,0 3 0,0 9 15,0-1 0,0 1 0,0-1 0,0 1-7,0-1 0,0 1 1,0-1-1,0 1 28,0-1 1,0 1-1,0-1 1,0 0-27,0 1 0,1-1 1,3 2-35,2-2 1,0 1 0,-6-1 0,0 1 6,0-1 0,0-5 0,0-1-10,0 3 1,0 2-15,0 1 0,0 0-100,0 1 1,0-6-90,0-1 1,0-5-131,0 6-329,0-8 1,0 5 34,0-3 0,2-4 646,4 4 0,-4-4 0,5-2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05.123"/>
    </inkml:context>
    <inkml:brush xml:id="br0">
      <inkml:brushProperty name="width" value="0.08571" units="cm"/>
      <inkml:brushProperty name="height" value="0.08571" units="cm"/>
    </inkml:brush>
  </inkml:definitions>
  <inkml:trace contextRef="#ctx0" brushRef="#br0">1 53 7376,'2'-10'162,"4"4"0,-2 4 0,5 0-29,-1-4 1,6 4-142,-3-3 0,5 3 1,1 2 19,1 0 1,-1 0-1,1-2 0,-1-4 0,1 4 0,-1-4 1,0 4 1,1 2 0,-1 0 52,1 0 0,-7 0 1,1 0 66,2 0 1,1 0-45,3 0 1,-1 0-38,1 0 0,-1 0-79,1 0 0,-1 0 39,0 0 1,-7 2-1,-2 2 1,0 2 1,-4 0-26,7-6 1,-5 0-425,6 0-315,-8 0 90,3 0 661,-7 0 0,-7 0 0,-3 0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09.289"/>
    </inkml:context>
    <inkml:brush xml:id="br0">
      <inkml:brushProperty name="width" value="0.08571" units="cm"/>
      <inkml:brushProperty name="height" value="0.08571" units="cm"/>
    </inkml:brush>
  </inkml:definitions>
  <inkml:trace contextRef="#ctx0" brushRef="#br0">18 53 7644,'0'9'499,"0"-1"-336,0-8-91,0 0 0,-6-2-280,0-4 0,0 2 173,6-7 1,2 1 0,4-4 29,6 3 0,3 7 1,3-2 72,-1 4 1,1 2 0,-1 0-25,0 0 1,1 0 0,-1 0 107,1 0 0,-7 0 1,-1 2-106,-2 4 1,4 4 0,-7 7-36,-1 1 1,4-1-1,-2 0-27,-2 1 0,-2-1 0,-2 1-128,0-1 0,-6 1 0,-2-1 114,-2 1 1,1-1 0,-5-1 0,4-3 17,3-1 0,-7-2 0,2 3 1,-1-1-8,1 1 1,-3-5 0,5 0 0,-2-2-10,1 0 1,-1 5-1,-3-3-18,3 2 1,-4-4 53,5 5-12,3-7 1,0 6 50,8-4 114,0-4-73,0 13 0,0-11 154,0 8-167,0-9 15,0 5 1,2-8-11,4 0 0,-2 0 6,7 0 0,-5 0 77,6 0 0,-6 0-16,5 0 1,1 0 0,6 0 0,-1 0-76,0 0 0,1 0 1,-1 0-18,1 0 0,-7 0 0,1 0-11,2 0 0,1 0 0,3 0 47,-1 0 0,1 0-50,-1 0 0,1 0-115,-1 0 1,-7 2-157,-4 4-115,-5-4 0,-1 13-1537,0-3 1881,0-4 0,-7 7 0,-3-5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10.524"/>
    </inkml:context>
    <inkml:brush xml:id="br0">
      <inkml:brushProperty name="width" value="0.08571" units="cm"/>
      <inkml:brushProperty name="height" value="0.08571" units="cm"/>
    </inkml:brush>
  </inkml:definitions>
  <inkml:trace contextRef="#ctx0" brushRef="#br0">70 70 7064,'-18'0'-153,"1"0"1,5 0 339,1 0-80,7 0 0,-4-2-15,8-4 1,0 2-60,0-7 0,0 5 40,0-6 1,8 6-25,3-5 1,-1 7 0,2-2 37,1 4 1,3 2-36,1 0 1,1 0 0,-1 0 37,1 0 1,-3 2 0,-1 2-37,-3 2 1,-5 5-1,4-3-44,-2 2 1,-2-4 0,-6 5-83,0 3 0,0 1 56,0 3 0,0-1 1,-2 1-32,-4-1 1,2 1 0,-6-1 24,2 1 1,1-7 0,3 1 0,-4 0 18,-2-3 0,5 5 0,-5-6 1,0-1-4,0 1 0,5 0 1,-7-4 16,-2 2 1,-1 5-4,-3-5 1,7 6 34,-1-6 0,2 1 32,-1-1 260,3-4-258,8 6 1,0-6 163,0 4-80,0-4 0,8 5-84,3-7 1,-1 0-1,2 0-3,1 0 0,-3 0 0,2 0 26,1 0 1,3 0-1,1 0-8,1 0 0,-7-5 0,1-1-18,2 2 0,1 2 0,3 2 45,-1 0 1,1 0-52,-1 0 1,0 0 0,1 0 0,-1 0 22,1 0 1,-7 0-202,1 0 0,0 0-775,5 0-877,-7 0 1762,-2 0 0,-8 8 0,0 1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11.671"/>
    </inkml:context>
    <inkml:brush xml:id="br0">
      <inkml:brushProperty name="width" value="0.08571" units="cm"/>
      <inkml:brushProperty name="height" value="0.08571" units="cm"/>
    </inkml:brush>
  </inkml:definitions>
  <inkml:trace contextRef="#ctx0" brushRef="#br0">1 36 7892,'11'-2'-615,"1"-4"1084,-8 4 48,4-14-64,-8 14-342,0-5 1,0 9-1,-2 3-81,-4 7 1,4 4 0,-4 1-56,4 1 1,2-7-1,0 1 1,0 1 37,0 3 0,0-4 0,0-1 0,0 3-25,0 1 1,0-3 0,0 0-10,0 1 1,0 3-3,0 1 1,0-5 26,0 0 1,2-3 99,4 3 0,-2 1 8,7-7 1,-5 0-59,6-6 1,0 0-1,5 0-39,0 0 1,-5 0 0,0 0-6,1 0 0,-3 0 0,2 0 0,1 0-5,3 0 0,1 0 0,1 0 0,-1 0 22,1 0 1,-1 0 0,1 0 19,-1 0 0,0 0 1,1 0-1,-1 0-9,1 0 1,-6-2 0,-1-2-1,3-2-13,1 3 0,3 1 0,-1 2-100,1 0 0,-1-2 0,1-2-281,-1-2 0,1 0-38,-1 6 1,-5 0-830,-1 0 210,-7 0 1013,4 0 0,-8-8 0,0-1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12.132"/>
    </inkml:context>
    <inkml:brush xml:id="br0">
      <inkml:brushProperty name="width" value="0.08571" units="cm"/>
      <inkml:brushProperty name="height" value="0.08571" units="cm"/>
    </inkml:brush>
  </inkml:definitions>
  <inkml:trace contextRef="#ctx0" brushRef="#br0">36 35 7782,'-10'-7'-60,"2"5"401,8-14-11,0 14-82,0-5-89,0 7 0,0 1-69,0 5 0,0-2 0,0 8-58,0 1 0,0 3 0,0 1 28,0 1 1,0-1 0,0 1-11,0-1 0,-6 1 0,0-1 0,3 1 11,1-1 0,2 1 1,0-1-21,0 1 0,0 0 0,0-1 1,0 1-19,0-1 0,0-5 0,0 0 5,0 1 0,0 3 1,0 1-145,0 1 1,0-7-222,0 1 1,0-6-449,0 5 0,0-5 785,0 6 0,0-8 0,0 3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13.774"/>
    </inkml:context>
    <inkml:brush xml:id="br0">
      <inkml:brushProperty name="width" value="0.08571" units="cm"/>
      <inkml:brushProperty name="height" value="0.08571" units="cm"/>
    </inkml:brush>
  </inkml:definitions>
  <inkml:trace contextRef="#ctx0" brushRef="#br0">193 141 7941,'-12'0'25,"0"0"0,1-2-78,-7-4 1,1 4 3,-1-4 0,7 2 12,-1-2 47,8-3 0,-4-9 2,8 1 1,0 5 1,0 0 1,6 7 0,2-5 5,2 2 0,-4 2 1,3 4-1,1-1 42,0-3 1,-4 0-1,5 6 1,3 0 0,-5 0 0,3 0 0,2 0 0,-5 0 0,3 2 21,2 4 1,-5-4 0,1 5-1,0-1-37,-1 0 0,3 6 0,6-5-38,-1 3 0,-7-4 0,-3 4 0,-1-1-7,0 1 1,6 2-24,-6 5 1,5 1 0,-5-1-44,-2 1 1,-2-7 0,-4 1 31,-4 1 0,2 3 0,-7 1 23,-3 1 0,4-3 0,1-1 1,-1-2 2,0 1 0,4 1 0,-3-1 1,-1-1-34,0 2 1,6-5 0,-3 3-4,-1 2 0,-2 1 0,-5 2 22,3 1 0,-2-6 0,7-3 0,-3-1 4,-4-4 1,5 4 0,-3-2-7,-2-3 1,5 5 0,-3-2-12,-2-2 0,5-2 1,-3-2-14,-1 0 0,3 0 21,-2 0 0,2-8 1,-3-2-23,1 1 0,8-7 2,-1 4 1,3-3 31,2-3 0,0 1-1,0 0 0,0 5 33,0 0 1,2 8 0,1-3 34,3-1 0,8 6-43,-3-4 1,-1-2 57,2 3 0,-1-1 65,7 6 0,-6 0 54,-1 0 1,1 0-32,5 0 1,-5 2-85,0 3 0,-7-3 0,5 6 0,0-2 51,0 0 1,-5 2-1,7-5-60,2 3 1,1 2 0,3-4-50,-1 2 0,-5 5 1,-1-5-11,3-2 1,1 4 0,1 0 19,-4 1 1,3-5 0,-5 4 7,0 0 0,5-4 1,-3 5-26,3-1 1,-3-2 0,-2-4 0,-1 2-7,1 2 1,0 1 0,3-3-10,-1 2 1,-6 2-1,5-4 1,3 1 10,1-1 1,-3 0 0,0 0 32,1 2 1,-3 2 20,2-2 1,-1-5-46,7 5 1,-3-2 0,-1 0 18,-2 2 1,-7 0-64,7-6 1,-6 0-169,5 0 0,-7 2-559,2 3-636,-4-3-19,-2 6 1413,0-8 0,-8 0 0,-1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7:53.337"/>
    </inkml:context>
    <inkml:brush xml:id="br0">
      <inkml:brushProperty name="width" value="0.08571" units="cm"/>
      <inkml:brushProperty name="height" value="0.08571" units="cm"/>
      <inkml:brushProperty name="color" value="#AB008B"/>
    </inkml:brush>
  </inkml:definitions>
  <inkml:trace contextRef="#ctx0" brushRef="#br0">123 18 7256,'-12'0'361,"0"0"-401,-1 0 1,3 2 0,-2 4 89,-1 5 0,3-1 1,-2 2-71,-1 1 0,5 3 0,2 1-15,4 1 1,2-1 0,0 0 42,0 1 1,0-6-1,0-1 3,0 3 0,8-6 1,2-1-1,1-1-8,1 0 1,0 0 0,5-6-33,1 0 1,-1 0-1,1 0 1,-1 0 20,1 0 1,-1 0 0,0-2 24,1-4 1,-1-2-1,1-5 1,-3 1 19,-3-2 0,-2 5 0,-6-3 2,1-1 0,1-3 0,-6-1-5,0-1 0,-2 1 0,-3-1-32,-7 1 1,-2 5-1,1 2 1,1 3-64,-2 3 1,-1-4 0,-3 2 0,1 2-7,0 2 1,-1 2 0,1 0-243,-1 0 0,1 0 0,-1 0 309,1 0 0,-1 8 0,1 2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16.701"/>
    </inkml:context>
    <inkml:brush xml:id="br0">
      <inkml:brushProperty name="width" value="0.08571" units="cm"/>
      <inkml:brushProperty name="height" value="0.08571" units="cm"/>
    </inkml:brush>
  </inkml:definitions>
  <inkml:trace contextRef="#ctx0" brushRef="#br0">88 35 7863,'12'10'-946,"-1"-4"1266,-7-4 99,4-2-259,-8 0 1,-2 0-171,-4 0 0,-3 0-33,-9 0 0,1 0 12,-1 0 0,1 0-10,-1 0 0,8-2 17,5-4 0,3 2 55,2-8 0,2 8 0,3-1-15,7 3 0,-2 0 0,1-2 219,3-2 1,2 0-144,1 6 1,-1 2 0,-3 2-69,-1 2 0,-1 7-29,7-1 0,-8 4 1,-5 1-1,-1-2 6,2-3 0,-4 4 1,4-5-1,-4 5-51,-2 1 1,-6 1 0,-2-1-20,-1 1 1,3-1 0,-6 1 34,-2-1 0,5-5 1,-3-1 25,-1 3 1,3-4 6,-2 1 1,3-5-12,-3 6 31,-4-1 0,14 1 114,-3 0 258,3-8-300,2 3 0,7-7 25,5 0 0,-2-2 0,1-1 43,3-3 1,2 0-117,1 6 1,0 0 0,1 0 12,-1 0 1,1 0-7,-1 0 0,1 0 1,-1 0-1,1 0 24,-1 0 0,-5 0 1,-1 0-17,3 0 0,2 0-181,1 0-413,0 0 1,-1 2-530,-4 4 1065,-5-4 0,-7 13 0,0-5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17.791"/>
    </inkml:context>
    <inkml:brush xml:id="br0">
      <inkml:brushProperty name="width" value="0.08571" units="cm"/>
      <inkml:brushProperty name="height" value="0.08571" units="cm"/>
    </inkml:brush>
  </inkml:definitions>
  <inkml:trace contextRef="#ctx0" brushRef="#br0">210 18 7647,'10'-8'439,"5"7"-343,-3-5 1,-3 4 0,3 2 0,2 0 18,1 0 1,-3 0 0,-1 0-1,3 2-12,2 4 1,-5-5 0,1 5-74,1-4 0,3 4 0,1 2-22,1 2 0,-6-7 0,-3 5 0,1 0 21,0 4 1,-5-5 0,5 1 0,0 0-191,0 4 0,-7-3 0,5 3-34,0 1 0,-6-3 0,4 2 86,-4 1 1,-10-3-1,-4 2 21,-3 1 1,-3-3 0,1 0 0,-1-1 34,1 1 0,-6-6 1,-1 4-1,3-2 28,2-1 0,7 1 0,0-4 120,-1 4 0,-3-4 0,6 8 7,5-5-1,5-3-36,5 4 0,5-4 0,8-4 150,-1-4 1,1 4 0,-1-3-14,0 3 0,-5 2 0,0 0-76,1 0 0,-3 0-18,2 0 0,-3 2 0,5 2-116,-2 1 1,-8 3 0,3-4 0,-1 4-189,0 1 0,0-3 0,-6 6-11,0 1 0,0 3 79,0 1 1,-2 1 112,-4-1 0,2-5 0,-8-2 1,1-1 13,1 1 1,-5-6-1,3 4 37,-4 0 1,-1-7 0,-1 5 0,1-4 4,0-2 1,-1 6-1,1 0 1,-1-2-17,1-2 0,-1-2 0,1 0 1,-1 2-5,1 3 1,5-3 0,1 4 0,-3-4-14,-2-2 0,-1 0 0,0 0-231,-1 0 0,6 0 0,1 0-1042,-3 0 1265,-1 0 0,-11 0 0,-1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18.875"/>
    </inkml:context>
    <inkml:brush xml:id="br0">
      <inkml:brushProperty name="width" value="0.08571" units="cm"/>
      <inkml:brushProperty name="height" value="0.08571" units="cm"/>
    </inkml:brush>
  </inkml:definitions>
  <inkml:trace contextRef="#ctx0" brushRef="#br0">0 18 6679,'8'-9'2138,"-6"1"-1742,6 8-177,-8 0 1,0 2-62,0 4 1,0 3-1,0 9-200,0-1 0,-2-1 1,-2-2-1,-2-2 65,2 1 0,2-3 1,2 2-22,0 1 0,0 3 1,0 1-27,0 1 0,0-7 0,0 1 26,0 3 1,0-6 0,2 1-15,4-2 0,-2 4 89,8-7 1,-7 3-36,7-2 1,0-4 0,5 4-12,1-4 0,-7-2 0,1 0 0,2 0 40,1 0 0,-3 0 1,-1 0-1,3 0-19,1 0 0,3-6 1,-1 0-1,1 2-34,-1 2 0,1 2 1,-1-2-1,1-2 25,-1-1 0,1-1 0,-1 6-41,1 0 0,-1 0-86,1 0 0,-1 0 0,-2-2-233,-3-4 1,-2 4-722,-4-4-481,3 4 28,1 2 1491,-2 0 0,-8 0 0,0 0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19.225"/>
    </inkml:context>
    <inkml:brush xml:id="br0">
      <inkml:brushProperty name="width" value="0.08571" units="cm"/>
      <inkml:brushProperty name="height" value="0.08571" units="cm"/>
    </inkml:brush>
  </inkml:definitions>
  <inkml:trace contextRef="#ctx0" brushRef="#br0">1 18 6821,'0'-10'1252,"8"2"0,-6 10-1219,3 4 0,-1 2 0,0 5 0,2-1 47,-2 1 1,-2 3-1,-2 1 1,0 2 11,0-2 1,0 1 0,0-1 0,0 1-9,0-1 1,0 1 0,0-1 0,2-1 0,4-5 0,-4 5 0,3-4-99,-3 3 1,0 3-4,4 0 0,-4-6-321,4-1 1,2-5-592,-3 6 0,1-6 929,-6 5 0,0-7 0,0 4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20.336"/>
    </inkml:context>
    <inkml:brush xml:id="br0">
      <inkml:brushProperty name="width" value="0.08571" units="cm"/>
      <inkml:brushProperty name="height" value="0.08571" units="cm"/>
    </inkml:brush>
  </inkml:definitions>
  <inkml:trace contextRef="#ctx0" brushRef="#br0">1 122 8751,'12'0'-61,"-1"0"0,-5-6 0,4-1 42,-3-3 1,5 4 0,-6-5 17,-2-3 0,0 4-63,2-1 73,-5-1 20,7-5 29,-8 7 2,0 2 95,0 8 1,2 8-21,4 3 1,-4 5-1,4 1-51,-4 1 1,0-1 0,2 1-30,1-1 1,1 0 0,-4 0 0,2 1-19,2-1 0,0 1 0,-6-1 0,0 1-46,0-1 1,0 0-1,0 1-5,0-1 0,0 1 0,0-1 2,0 1 0,0-1 0,2-1 0,1-4 13,3 0 0,0 0-75,-6 5 1,0 1-147,0-1 1,0-5-106,0-1 1,2-7-792,4 2-143,-4 4 1259,6-8 0,-1 5 0,3-7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20.979"/>
    </inkml:context>
    <inkml:brush xml:id="br0">
      <inkml:brushProperty name="width" value="0.08571" units="cm"/>
      <inkml:brushProperty name="height" value="0.08571" units="cm"/>
    </inkml:brush>
  </inkml:definitions>
  <inkml:trace contextRef="#ctx0" brushRef="#br0">1 71 7920,'8'-10'51,"-6"2"0,7 8 0,-5-2 58,2-4 1,2 5-1,-2-5 11,5 4 0,-1-4 0,2 0-32,1 2 1,-3 2 0,2 2-46,1 0 1,3 0-1,1 0 71,1 0 0,-1 0-129,0 0 1,1 0-1,-1 0 47,1 0 1,-1 0 0,1 0-35,-1 0 1,1 0 0,-1 0 20,1 0 1,-7 0 20,1 0 1,0 0-26,5 0-21,-7 0 1,-1 0-2,-3 0-331,-4 0-322,6 0-450,-8 0 523,0 0 0,-6-2 587,0-3 0,-7 3 0,3-6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23.512"/>
    </inkml:context>
    <inkml:brush xml:id="br0">
      <inkml:brushProperty name="width" value="0.08571" units="cm"/>
      <inkml:brushProperty name="height" value="0.08571" units="cm"/>
    </inkml:brush>
  </inkml:definitions>
  <inkml:trace contextRef="#ctx0" brushRef="#br0">175 70 7963,'-12'0'-526,"1"0"0,-3 0 0,-2 0 626,-1 0 1,-1 0-45,1 0 0,0 0 27,-1 0 0,6 0 0,3-2 208,1-4-90,2 4-212,6-13 1,0 11 0,2-6 37,4 3 0,-2 1 1,7 4 42,3-4 0,2 4 0,1-4 8,0 4 1,1 2-1,-1 0-7,1 0 1,-6 0-1,-1 0-15,3 0 1,1 6 0,1 2-55,-5 2 1,3-5 0,-8 7-37,-2 2 1,-2-5-1,-2 3-41,0 2 1,-2 1 0,-4 3 42,-6-1 1,-3 1 0,-3-3-32,1-3 0,5 1 0,1-5 28,-3 2 1,-2-1-1,1 5 62,3-2 0,-1-7 1,5 5 3,-2-2 1,6 0 21,-1-2 3,3-5 191,2 7-129,0-8 0,2 0-40,3 0 0,-1 0 0,8 0 9,1 0 0,-3 0 0,2 0 34,1 0 1,3 0 0,1 0-45,1 0 0,-1 0 0,1 0 0,-1 0 20,1 0 0,-1 0 1,1 0 10,-1 0 1,1 0 0,-1 0 0,0 0 1,1 0 0,-1 0-45,1 0 0,-7 0 0,1 0-80,2 0 0,-5 0-188,3 0 0,-6 0-168,6 0-470,-9 0 1,5 2 840,-8 4 0,0-4 0,0 6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24.777"/>
    </inkml:context>
    <inkml:brush xml:id="br0">
      <inkml:brushProperty name="width" value="0.08571" units="cm"/>
      <inkml:brushProperty name="height" value="0.08571" units="cm"/>
    </inkml:brush>
  </inkml:definitions>
  <inkml:trace contextRef="#ctx0" brushRef="#br0">1 105 7752,'0'10'-161,"0"-3"1,2-7 311,4 0-24,-4 0 1,7 0-66,-3 0 0,2-1 0,6-3-50,-3-2 1,-7-2-1,4 4 26,0-2 0,-5-5 0,7 3 10,-2-2 1,-2 4 0,-4-3 77,3 1-60,-3-6 0,6 11 93,-8-9-22,0 8-22,0-4 1,0 16 24,0 4 1,6 3 0,0 3-48,-2-1 1,-2 1 0,-2-1 0,0 0-63,0 1 1,0-1 0,0 1 0,0-1-49,0 1 0,0-1 0,0 1-41,0-1 0,0 1 0,0-1-51,0 1 0,5-1-77,1 1 0,0-1 67,-6 0 1,0-5 0,-2-2-106,-4-2 1,4-1-457,-3-1 146,-5-4 0,6 12-139,-8-9 673,8 1 0,-3 2 0,-1-6 0,4 12 0,-8-9 0,9 3-88,-3-2 0,2-4 59,-2 4 1,2-4 405,-7-2 181,7 0 93,-4 0 316,8 0-346,0 0-446,8 0 1,-4 0 0,7 0-6,3 0 1,1 0 0,3 0-69,-1 0 0,1 0 0,-1 0-86,1 0 1,-1 0 0,1 0-539,-1 0 0,-5 0 0,-1 0-528,3 0 1050,-6 7 0,-1 3 0,-7 8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25.830"/>
    </inkml:context>
    <inkml:brush xml:id="br0">
      <inkml:brushProperty name="width" value="0.08571" units="cm"/>
      <inkml:brushProperty name="height" value="0.08571" units="cm"/>
    </inkml:brush>
  </inkml:definitions>
  <inkml:trace contextRef="#ctx0" brushRef="#br0">1 18 7864,'10'-2'-811,"-5"-4"1279,-3 4-219,6-6 0,-6 10-43,4 4 0,-4 4-115,-2 7 0,0 0 0,-2 1-71,-4-1 0,4-5 1,-4 0-1,4 1 50,2 3 0,-2 1 1,-1 1 4,-3-1 1,0 1-1,6-1-11,0 1 0,0-1-20,0 0 0,0 1 0,2-3 40,4-3 0,-2-2 0,7-6-3,3 1 1,-4 1-1,1-4 35,4 4 1,0-4 0,3 4-38,-1-4 0,1-2 0,-1 0 1,1 0-64,-1 0 0,2 0 1,-2 0-1,0 0-10,1 0 1,-1 0 0,1 0 0,-1 0 6,1 0 1,-7 0 0,2 0-498,1 0 1,-5 0-64,3 0 0,-6 0-1067,5 0 726,-7 0 888,4 0 0,-8 0 0,0 0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26.338"/>
    </inkml:context>
    <inkml:brush xml:id="br0">
      <inkml:brushProperty name="width" value="0.08571" units="cm"/>
      <inkml:brushProperty name="height" value="0.08571" units="cm"/>
    </inkml:brush>
  </inkml:definitions>
  <inkml:trace contextRef="#ctx0" brushRef="#br0">18 0 8383,'0'12'388,"0"0"1,0-1-493,0 7 0,0-1 40,0 1 0,-6-1 0,0 0 108,3 1 1,1-1 0,2 1 144,0-1 0,0 1 1,0-1-82,0 1 1,0-7-1,0 1-32,0 2 0,0-5 1,0 3 71,0 2 0,5-5-188,1 3-717,0-8 548,-6 11 70,0-13 139,0 6 0,0 0 0,0 1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7:53.556"/>
    </inkml:context>
    <inkml:brush xml:id="br0">
      <inkml:brushProperty name="width" value="0.08571" units="cm"/>
      <inkml:brushProperty name="height" value="0.08571" units="cm"/>
      <inkml:brushProperty name="color" value="#AB008B"/>
    </inkml:brush>
  </inkml:definitions>
  <inkml:trace contextRef="#ctx0" brushRef="#br0">35 0 7520,'-11'0'-137,"-1"0"0,8 0 0,-4 0 1</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27.710"/>
    </inkml:context>
    <inkml:brush xml:id="br0">
      <inkml:brushProperty name="width" value="0.08571" units="cm"/>
      <inkml:brushProperty name="height" value="0.08571" units="cm"/>
    </inkml:brush>
  </inkml:definitions>
  <inkml:trace contextRef="#ctx0" brushRef="#br0">298 18 8031,'-10'2'-287,"2"2"-320,0 2 1,4 0 967,-7-6 531,7 0-513,-4-8-269,8 6 1,6-8-1,2 7 42,1-3 1,-3 0 0,6 6-13,1 0 1,3 0 0,1 0-25,1 0 1,-1 0 0,1 0-31,-1 0 0,1 0 0,-1 0-17,1 0 1,-7 6 0,1 0 14,2-3 0,-5-1 1,1 0-191,-2 4 1,5-2 24,-1 8 0,-4-7 0,-1 5-99,1-2 1,-6 6 68,4-3 1,-4-1-4,-2 2 0,-2-1 46,-4 7 0,-4-7 1,-7-1-1,1 0-16,5-1 1,-5-5-1,5 4 1,-5-2-14,-1 0 0,5 5 0,0-5 0,-1 0 20,-3 2 1,5-6-1,-1 5 28,-2 1 1,-1-6-30,-3 4 1,9-2 359,3 2 350,4-4-410,2 5 1,2-7-102,4 0 1,-2 0-1,7 0-30,3 0 1,-4 0 0,1 0 34,3 0 1,1 0-58,3 0 0,-1 0 1,1 0-66,-1 0 1,-5 0 0,-1 2 10,3 4 1,-4-4 0,1 6-63,3 0 1,-4-7 0,-1 7-22,-1 0 0,-2-4 0,-4 6-28,4-3 1,-4 7 12,3-2 1,-1-5 0,0 1-4,2 0 0,0 2-28,-6 7 1,0 0 51,0 1 1,-6-6 0,-2-3 37,-1-1 1,-3 4-1,-6-5 31,1 3 0,0-4 0,-1 4-7,1-3 1,-1 5 0,1-4-6,-1 2 1,1-7 0,1 5 0,3-2 24,1 0 0,0 2 0,-5-5 71,-1 3 1,1 0-1,0-6 2,-1 0 1,1 2 0,-1 2 12,1 2 0,-1 0 99,1-6 1,5 0 104,0 0 0,1-6-159,-7 0 1,7-6-86,-1 6 0,0-5 9,-5 5 0,-1-6 0,3 5-3,3-3 1,3 6-20,3-2 0,2-2-683,-8 3-936,8-1 1341,-3 6 1,7-2 224,0-4 0,0-4 0,0-7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49.934"/>
    </inkml:context>
    <inkml:brush xml:id="br0">
      <inkml:brushProperty name="width" value="0.08571" units="cm"/>
      <inkml:brushProperty name="height" value="0.08571" units="cm"/>
      <inkml:brushProperty name="color" value="#F6630D"/>
    </inkml:brush>
  </inkml:definitions>
  <inkml:trace contextRef="#ctx0" brushRef="#br0">175 18 7849,'-10'-7'-598,"-5"5"752,3-4 1,-3 4 27,-3 2 0,7 0-66,-1 0 1,2 2 0,-3 2 3,1 2 1,6 7 0,-4-1-51,3 3 0,-1 3 1,4-1-1,-2 1-4,2-1 0,2 1 0,2-1 0,2-1 14,4-5 0,-2 5 1,6-5-1,-1 3-51,1-2 1,-4 3 0,6-5-1,1 1-147,3 1 0,1-8 0,1 2 0,-1-2-145,1 2 0,-1-5 0,2 5 0,3-4 263,1-2 0,0-15 0,-5-5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50.164"/>
    </inkml:context>
    <inkml:brush xml:id="br0">
      <inkml:brushProperty name="width" value="0.08571" units="cm"/>
      <inkml:brushProperty name="height" value="0.08571" units="cm"/>
      <inkml:brushProperty name="color" value="#F6630D"/>
    </inkml:brush>
  </inkml:definitions>
  <inkml:trace contextRef="#ctx0" brushRef="#br0">1 0 8347,'17'0'215,"1"0"0,-3 2 0,-1 2-42,-2 2 0,1 6 0,8-5 1,3 1-177,-3 0 1,-2 6 0,-1-5-1,-3 3-367,-3-1 1,4-5 0,-7 6-1,3 0-348,0-3 1,-7 1 717,7-4 0,0-4 0,5 6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50.460"/>
    </inkml:context>
    <inkml:brush xml:id="br0">
      <inkml:brushProperty name="width" value="0.08571" units="cm"/>
      <inkml:brushProperty name="height" value="0.08571" units="cm"/>
      <inkml:brushProperty name="color" value="#F6630D"/>
    </inkml:brush>
  </inkml:definitions>
  <inkml:trace contextRef="#ctx0" brushRef="#br0">225 18 7952,'-1'-10'307,"-5"4"0,2 4-120,-8 2 1,1 6-1,-5 2 1,4 2-228,7 3 1,-5 1 0,0 1 0,-2 1 136,1 3 0,5 3 0,-4-5 0,1 1-58,-1-1 0,0 0 0,-1 3 0,3-1-37,0-1 1,4 7 0,-6-10-163,3 5 1,1-5-1,4 9-301,-4-5 0,4-1-136,-4-1 1,6-7 596,6-4 0,4-5 0,7-1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50.856"/>
    </inkml:context>
    <inkml:brush xml:id="br0">
      <inkml:brushProperty name="width" value="0.08571" units="cm"/>
      <inkml:brushProperty name="height" value="0.08571" units="cm"/>
      <inkml:brushProperty name="color" value="#F6630D"/>
    </inkml:brush>
  </inkml:definitions>
  <inkml:trace contextRef="#ctx0" brushRef="#br0">1 1 7906,'17'0'284,"-7"0"1,0 0-89,-5 0 1,-3 2 0,4 4-360,-4 5 0,-2 5 0,0 1 162,0 1 1,0-1-1,0 1 1,0-1 74,0 0 0,0 1 0,0-1 37,0 1 0,0-7 0,0 1 76,0 2 0,8 1-116,4 3 1,1-7 0,1-1 0,-3-2-46,3-4 1,-4 3 0,1-1 0,3-2 26,1-2 0,3-2 0,-1 0 1,1 0-68,-1 0 1,-5 0 0,0 0 0,1 0-264,3 0 1,1 0 0,1 0-83,-1 0 0,-5-6 1,-1 0-1084,3 3 830,-6-7 612,-1 0 0,1-7 0,2-1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51.127"/>
    </inkml:context>
    <inkml:brush xml:id="br0">
      <inkml:brushProperty name="width" value="0.08571" units="cm"/>
      <inkml:brushProperty name="height" value="0.08571" units="cm"/>
      <inkml:brushProperty name="color" value="#F6630D"/>
    </inkml:brush>
  </inkml:definitions>
  <inkml:trace contextRef="#ctx0" brushRef="#br0">1 88 7739,'0'9'195,"0"-1"1,8-8-1,3 0-150,5 0 1,1 0-78,1 0 1,-1 0 0,1 0 0,-1-2 0,1-2-33,-1-2 1,-5 1 0,-1 3-584,3-4 0,2-4-228,1-7 875,-7-1 0,5 1 0,-5-1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51.289"/>
    </inkml:context>
    <inkml:brush xml:id="br0">
      <inkml:brushProperty name="width" value="0.08571" units="cm"/>
      <inkml:brushProperty name="height" value="0.08571" units="cm"/>
      <inkml:brushProperty name="color" value="#F6630D"/>
    </inkml:brush>
  </inkml:definitions>
  <inkml:trace contextRef="#ctx0" brushRef="#br0">27 1 7406,'-17'0'188,"7"0"1,10 0 0,12 2-1,3 2-245,3 2 1,-1-1 0,1-5 0,1 0 21,5 0 0,-5 0 1,4 0-1,-3 0 266,-3 0-231,1 0 0,7 8 0,2 2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51.868"/>
    </inkml:context>
    <inkml:brush xml:id="br0">
      <inkml:brushProperty name="width" value="0.08571" units="cm"/>
      <inkml:brushProperty name="height" value="0.08571" units="cm"/>
      <inkml:brushProperty name="color" value="#F6630D"/>
    </inkml:brush>
  </inkml:definitions>
  <inkml:trace contextRef="#ctx0" brushRef="#br0">262 36 7952,'10'-2'-320,"-2"-2"277,0-2 1,-6-2 113,3 3 0,-5 3-110,-5-4 0,1 4 0,-8 2 5,-1 0 1,-3 0-1,-1 0 1,-1 0 53,1 0 1,-1 2 0,1 2-1,1 3-13,5 3 1,-5-6-1,6 4 80,1 0 1,-5 1 25,8 9 0,0-1-21,6 1 1,2-7 0,4-1-13,6-2 1,3 3 0,3-5-7,-1-2 0,-5 0 0,-1 0-13,3 2 0,2 0 0,-1-5 1,-1 3 5,-3 2 0,-5 0 0,6-4-49,1 4 1,1-2-1,0 5-212,-3-1 1,-5 0 64,6-2 1,-7 1 86,7 5 0,-10 2 35,-2-9 1,-2 7-1,-10-6-6,-1-2 0,-3 4 0,-1-3 1,-1-1 96,1-2 0,0 0 0,-1 2 0,1 2-72,-1-2 0,1-2 1,-1-2-1,1 2-12,-1 3 0,7-3 0,-1 4-109,-2-4 0,5-2 0,-3 0-751,-2 0 1,7-2 859,1-4 0,-4-11 0,0-10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52.293"/>
    </inkml:context>
    <inkml:brush xml:id="br0">
      <inkml:brushProperty name="width" value="0.08571" units="cm"/>
      <inkml:brushProperty name="height" value="0.08571" units="cm"/>
      <inkml:brushProperty name="color" value="#F6630D"/>
    </inkml:brush>
  </inkml:definitions>
  <inkml:trace contextRef="#ctx0" brushRef="#br0">1 0 7952,'11'0'270,"1"0"0,0 0-155,5 0 1,0 0 0,-1 2-1,-2 2 1,-3 4 69,3 2 1,1-5-1,3 7 1,-1 2-215,1 1 0,-1 3 0,1-1 36,-1 0 0,-1 1 1,-3-1-1,-3 1-36,-2-1 0,3 1 0,-5-1 0,-2 1 13,-2-1 1,-2 6 0,0 1 0,-2-3 26,-4-1 1,2-3-1,-7 0 1,-3-1-50,-1-4 1,-3 3 0,1-5 0,-1 1-87,1 1 1,-1-2 0,1 1 0,-1-5 5,1-4 0,5 4 0,1 0-793,-3-2 911,-2-2 0,7-10 0,1-2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46.339"/>
    </inkml:context>
    <inkml:brush xml:id="br0">
      <inkml:brushProperty name="width" value="0.08571" units="cm"/>
      <inkml:brushProperty name="height" value="0.08571" units="cm"/>
      <inkml:brushProperty name="color" value="#F6630D"/>
    </inkml:brush>
  </inkml:definitions>
  <inkml:trace contextRef="#ctx0" brushRef="#br0">53 18 8290,'0'-9'339,"0"1"0,-2 8-521,-4 0 0,4 2 291,-4 4 0,5 3 0,1 9 0,0-1-23,0 1 1,0-1 0,0 1 0,0 0-59,0 0 0,0-1 0,0 2 1,0 3-50,0 1 0,0 0 0,-2-3 1,-2 1-3,-2 2 0,0 2 0,6-8 0,0 1-379,0-1 1,-6-5 0,0-1-887,3 3 889,1-6 1,2-3 398,0-10 0,0-13 0,7-1 0,3-6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7:54.136"/>
    </inkml:context>
    <inkml:brush xml:id="br0">
      <inkml:brushProperty name="width" value="0.08571" units="cm"/>
      <inkml:brushProperty name="height" value="0.08571" units="cm"/>
      <inkml:brushProperty name="color" value="#AB008B"/>
    </inkml:brush>
  </inkml:definitions>
  <inkml:trace contextRef="#ctx0" brushRef="#br0">192 0 6682,'-17'0'306,"5"0"-266,1 0 1,1 2 0,-4 2 47,3 2 1,-1 7 0,-5-1-88,-1 4 1,6-1 0,1-1 0,-1-3-8,3 3 1,-1-1 0,6 1 0,-2-2-16,2 1 0,2 3 0,2 1 18,0 1 1,0-1 0,2-1 0,2-3 2,2-1 0,8-8 0,-5 4 0,3-3-18,-1 1 0,1 0 1,6-6-1,-1 0-5,1 0 0,-1 0 0,0 0 0,1 0 2,-1 0 1,1 0-1,-1-2 48,1-4 1,-3 2 0,-1-5-1,-4-1 29,-3 0 0,-1 4 0,-6-5 33,0-3 0,0 5 0,-2-1-84,-4 2 1,3 2 0,-9 6 0,-2 0-40,-1 0 1,-9 0 0,1 0 0,2 0-71,1 0 1,5 2 0,1 2 0,3 4-140,-3 2 0,4-5 243,-1 7 0,-1 0 0,-5 5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46.944"/>
    </inkml:context>
    <inkml:brush xml:id="br0">
      <inkml:brushProperty name="width" value="0.08571" units="cm"/>
      <inkml:brushProperty name="height" value="0.08571" units="cm"/>
      <inkml:brushProperty name="color" value="#F6630D"/>
    </inkml:brush>
  </inkml:definitions>
  <inkml:trace contextRef="#ctx0" brushRef="#br0">0 175 8167,'2'-16'-393,"4"5"0,-2-5 403,7 4 0,-1 3 1,4-1-1,-3 0 92,3 1 1,1 3-1,3-4 1,-1 0 48,1 1 0,-1 5 0,1-4 0,-1 2-7,1 0 0,-1 1 1,1 3-1,-1-2-50,1-2 0,-1 0 0,1 6-86,-1 0 1,0 2-1,1 2 1,-1 4-35,1 1 1,-3-3 0,-1 4 0,-4 0-101,-3-1 0,7 3-17,-2 5 1,-5 1 0,-1-1 78,-4 1 0,-2-1 1,0 1-9,0-1 0,0-5 1,-2-1 28,-4 3 0,-3 0 0,-9-1 1,1-1-16,-1 1 0,1-3 0,-1 2 1,1-1 26,-1-1 1,-1 0 0,-2-6 0,-3 4 42,3 1 0,2-5 0,1 2 0,1-4 2,-1-2 1,7 6 0,-1-1 146,-2-1 1,5-2 83,-3-2-87,8 0-73,-4 8 1,10-6 0,4 4 51,6-4 1,3-2 0,3 0 46,-1 0 0,-5 0 0,0 0-9,1 0 0,3 6 0,1-1-91,1-1 1,-1 4 0,1 0-1,-1 0-43,0-1 1,-1 1 0,-2-4 0,-3 4-20,3 1 1,1-5 0,3 4-328,-1 0 1,1-4 0,-1 5-418,1-1 1,-1 4-67,1-6 0,-1 1 788,0-1 0,1-4 0,-1 6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47.606"/>
    </inkml:context>
    <inkml:brush xml:id="br0">
      <inkml:brushProperty name="width" value="0.08571" units="cm"/>
      <inkml:brushProperty name="height" value="0.08571" units="cm"/>
      <inkml:brushProperty name="color" value="#F6630D"/>
    </inkml:brush>
  </inkml:definitions>
  <inkml:trace contextRef="#ctx0" brushRef="#br0">263 36 6604,'10'0'941,"-2"-2"-937,-8-4 1,-2 4-1,-4-4 80,-5 4 1,1 2 0,-2 0-79,-1 0 0,2 0 0,-1 0 0,-1 0 20,-3 0 1,4 2 0,1 2 0,-3 2 13,-1-2 0,-1 6 0,3-1 0,1 3 5,-2 0 0,5-7 0,-1 7 0,0 0-39,1-3 0,5 7 0,-4-6 1,2 1 91,0 1 0,1 0-30,5 5 1,1-5 0,5-3-31,6-1 0,-2 4 0,1-6 1,3-2-24,1-3 0,-3 5 0,0 0 0,1-2 12,3-2 1,1-2 0,1 0 0,-1-2-21,1-4 1,-3 2-1,0-5 1,-4-1-15,3 0 1,1-1 0,3-7-1,-1 1 1,-1 5 0,-3 0 0,-3-1 9,-2-3 1,-2 5 0,-4-1-10,4-2 0,-5-1 68,5-3 1,-4 1-33,-2-1-38,-8 9 9,7 1 0,-7 10 1,8 4 8,0 5 1,0 5 0,0 1-53,0 1 1,0-1-1,0 1-128,0-1 1,0-5-1,2-2 1,2-1-399,1 1 0,7-4 1,-4 4-222,2-3 789,1-1 0,7-6 0,-1 0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47.981"/>
    </inkml:context>
    <inkml:brush xml:id="br0">
      <inkml:brushProperty name="width" value="0.08571" units="cm"/>
      <inkml:brushProperty name="height" value="0.08571" units="cm"/>
      <inkml:brushProperty name="color" value="#F6630D"/>
    </inkml:brush>
  </inkml:definitions>
  <inkml:trace contextRef="#ctx0" brushRef="#br0">1 36 7917,'0'-18'222,"0"8"-113,0 3 0,0 9 2,0 3 1,0 5 0,0 8 0,0-1 3,0 0 0,0 1 1,0 1-1,0 3-39,0 1 1,0 0-1,0-3 1,0 1-70,0 2 0,0 1 1,0-7-56,0 1 0,0 5 0,0 0 0,2-3 0,2-5-119,1-3 1,3-1-409,-2 7 0,-4-7-60,4 1 0,-2-8 635,1 2 0,-3-12 0,6-4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48.530"/>
    </inkml:context>
    <inkml:brush xml:id="br0">
      <inkml:brushProperty name="width" value="0.08571" units="cm"/>
      <inkml:brushProperty name="height" value="0.08571" units="cm"/>
      <inkml:brushProperty name="color" value="#F6630D"/>
    </inkml:brush>
  </inkml:definitions>
  <inkml:trace contextRef="#ctx0" brushRef="#br0">51 53 6593,'-18'0'-656,"1"0"1324,7 0 1,5 0-526,10 0 1,-1 0 0,8 0 0,-1 2 60,-1 4 0,6-4 0,-5 4-71,5-4 0,1-2 0,1 0 0,-1 0-21,1 0 1,-1 0-1,3 0 1,1 0-86,2 0 0,1-6 0,-7 0 0,2 2-18,5 2 1,-5-4-1,4 0 1,-3 1-74,-3-3 0,7 6 1,-1-4 40,-2 4 1,-1 0-1,-3-2-6,0-1 1,1-1-126,-1 6 0,-5 0-159,0 0 180,-8 0 0,1 0 67,-10 0 0,1 6 0,-8 1 21,-2 3 0,-1-4 66,-3 5 0,3 1 1,1 4 15,3-5 1,5 3 0,-4-6 39,2 1 1,-3 3 0,5 5-4,2 1 1,2-6 0,2-1 16,0 3 1,0-5-1,2 1 74,4-2 0,-2 4 0,7-7-27,3-1 0,2 4 1,1-2-108,0-2 1,1-2-1,-1-2 4,1 0 1,-1 0 0,1 0 0,-3-2-515,-3-4 1,4 2-510,-5-8 0,3 1 988,-3-7 0,5 1 0,-6-1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48.698"/>
    </inkml:context>
    <inkml:brush xml:id="br0">
      <inkml:brushProperty name="width" value="0.08571" units="cm"/>
      <inkml:brushProperty name="height" value="0.08571" units="cm"/>
      <inkml:brushProperty name="color" value="#F6630D"/>
    </inkml:brush>
  </inkml:definitions>
  <inkml:trace contextRef="#ctx0" brushRef="#br0">71 33 7978,'-18'-8'-245,"9"5"813,3-9-830,-4 8 0,8-2-180,-4 12 1,4 4 441,2 7 0,-7 1 0,-3-1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49.149"/>
    </inkml:context>
    <inkml:brush xml:id="br0">
      <inkml:brushProperty name="width" value="0.08571" units="cm"/>
      <inkml:brushProperty name="height" value="0.08571" units="cm"/>
      <inkml:brushProperty name="color" value="#F6630D"/>
    </inkml:brush>
  </inkml:definitions>
  <inkml:trace contextRef="#ctx0" brushRef="#br0">158 18 7667,'-18'0'63,"7"0"0,-1 0-88,-1 0 1,-3 5 0,1 3 97,3 2 0,-2-4 1,7 3-1,-1 1-8,0 0 1,0-4-32,2 5 0,4 1 0,-3 5 105,3 1 0,4-1-66,3 1 1,5-7 0,8-1-1,-1-2 26,1-4 1,-1-2-1,0-2 1,1 0-24,-1 0 1,7 0-1,-1 0 1,0 0 3,3 0 1,-7-6-1,4-2 1,-3 0 52,-3 1 0,1-5 0,-3 4 0,-1 0 85,-3 1 1,-7-7 0,2 2-154,-4-3 1,-2-3-1,0 1-192,0 0 0,-8 1 1,-3 2-1,-7 5 1,-3 1 115,-3 4 1,-7 2 0,0 2 10,-7 0 0,-7 16 0,-8 3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53.010"/>
    </inkml:context>
    <inkml:brush xml:id="br0">
      <inkml:brushProperty name="width" value="0.08571" units="cm"/>
      <inkml:brushProperty name="height" value="0.08571" units="cm"/>
      <inkml:brushProperty name="color" value="#F6630D"/>
    </inkml:brush>
  </inkml:definitions>
  <inkml:trace contextRef="#ctx0" brushRef="#br0">350 35 7391,'-10'-7'-203,"0"5"1,5-4 184,-7 4 1,4 0 0,0-2 59,1-2 0,3 0-17,-8 6 0,6 0 0,-3 2 0,-1 2-30,0 2 1,4 0 0,-3-4 0,-1 2 15,0 2 0,4 1 1,-5-3 9,-3 2 1,4 6 0,1-5 19,1 3 1,2-4-33,6 6 0,2-7-16,4 7 0,-2-8 1,7 4-22,3 0 0,2-7 1,1 7-1,0-2 36,1 0 0,-6 0 0,-1-4 0,3 1 73,1 3 1,-3 0 0,0-4 47,1 4 1,3 2 0,1 5-87,1-1 1,-3-6 0,-1 3 23,-3-1 1,-7 6-61,2-3 0,-4 5-76,-2 1 0,-8-1 1,-1-3 57,-1-1 0,-6-6 1,5 4 5,-5-3 1,-1 5 0,-1-6 3,1-2 1,-1-2 0,1-2 11,-1 0 0,-1 0 0,-2 0 0,-3 0-166,3 0 1,2 0 0,1-2 0,1-2-365,-1-2 0,-5-2 519,0 2 0,-8-3 0,3-9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55.398"/>
    </inkml:context>
    <inkml:brush xml:id="br0">
      <inkml:brushProperty name="width" value="0.08571" units="cm"/>
      <inkml:brushProperty name="height" value="0.08571" units="cm"/>
      <inkml:brushProperty name="color" value="#F6630D"/>
    </inkml:brush>
  </inkml:definitions>
  <inkml:trace contextRef="#ctx0" brushRef="#br0">18 35 7921,'0'-17'1540,"8"7"-1609,-6 3 0,6 8 1,-8 5 38,0 6 0,0-2 0,0 1 0,0 4 81,0 0 1,0 3-1,0-1 1,0 1-58,0-1 1,0 1 0,-2 0-1,-2 0-150,-2-1 1,0-5-1,6-1 23,0 3 1,0 1-1,-2 2-1358,-4-5 1491,4 3 0,-5-13 0,7 6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55.848"/>
    </inkml:context>
    <inkml:brush xml:id="br0">
      <inkml:brushProperty name="width" value="0.08571" units="cm"/>
      <inkml:brushProperty name="height" value="0.08571" units="cm"/>
      <inkml:brushProperty name="color" value="#F6630D"/>
    </inkml:brush>
  </inkml:definitions>
  <inkml:trace contextRef="#ctx0" brushRef="#br0">1 35 7874,'11'-11'-123,"1"-1"0,-6 8 432,5-2 0,-5 5 0,6 2-181,1 5 1,-3-2 0,2 8 0,1 1-27,3 4 0,1-2 0,1-1 0,-1-2-102,1 1 1,-1 3 0,1 1 0,-1 2 13,1-2 0,-1 1 0,1-3 1,-1-1 16,0-3 1,1-1 0,-1 5-1,1-6 10,-1-1 0,1 0 0,-1-4 0,1 2 11,-1-3 1,-5-1 0,-1-2 66,3 0 0,2 0-3,1 0 1,-5-5 0,-3-3 10,-1-2 0,-2-2 0,-6-6-72,0 1 0,0-1 1,0 1-1,0-1-145,0 1 1,-2-2-1,-2 2-372,-2-1 1,-7 7-13,1-1 1,-3 8-1,-3-2-504,1 4 0,-1 2 978,1 0 0,-1 0 0,1 0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4:56.441"/>
    </inkml:context>
    <inkml:brush xml:id="br0">
      <inkml:brushProperty name="width" value="0.08571" units="cm"/>
      <inkml:brushProperty name="height" value="0.08571" units="cm"/>
      <inkml:brushProperty name="color" value="#F6630D"/>
    </inkml:brush>
  </inkml:definitions>
  <inkml:trace contextRef="#ctx0" brushRef="#br0">210 89 7874,'17'0'191,"-7"-7"-268,-2 5 53,-8-6 1,-8 8 76,-4 0 0,-3 0 0,-3 0-41,1 0 1,-1 0 0,1 0-1,-1 0 27,1 0 1,-1 2-1,1 2 48,-1 1 0,3 9 1,1-4-53,3-1 1,7 7 0,-2-4 3,4 3 0,2 3 0,0-1-40,0 2 0,0-2 1,0 0-1,0 1 52,0-1 1,0-5 0,2 0 0,4 1 1,-2 1-1,5 0 1,1-4-15,0-2 1,-4 4-1,5-7 11,3-1 0,1 4 1,3-2-69,-1-2 0,1-2 0,-1-2 0,1 0 53,-1 0 0,1 0 1,-1 0-1,1 0 40,-1 0 0,0-6 0,1-2-9,-1-2 1,1 1 0,-3-5 0,-1 2 92,-2-2 0,-9-4 1,5-1-59,0 2 1,-6-13 0,2 9-141,-8-5 0,0 1 0,-8 7 1,-1-1-159,-3-5 0,-1 5 1,-1-4-1,1 4 17,-1 8 1,-5-5 0,-2 6 0,-2 1 180,-4 3 0,-10 4 0,-4 2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7:54.634"/>
    </inkml:context>
    <inkml:brush xml:id="br0">
      <inkml:brushProperty name="width" value="0.08571" units="cm"/>
      <inkml:brushProperty name="height" value="0.08571" units="cm"/>
      <inkml:brushProperty name="color" value="#AB008B"/>
    </inkml:brush>
  </inkml:definitions>
  <inkml:trace contextRef="#ctx0" brushRef="#br0">35 1 6969,'0'17'281,"0"1"-243,0-1 1,-6 0 0,0 1 0,3-1 0,-1 1-7,-2-1 1,4 1-1,-4-1 38,4 1 1,2-7 22,0 1 1,0-6 36,0 5 1,8-7-84,4 2 0,3-4 0,3-2 0,-1 0 0,1 0 1,-1 0-60,0 0 0,1 0 0,-1 0 0,1 0-33,-1 0 1,1 0-1,-1 0-89,1 0 0,-1 0 1,1 0-100,-1 0 0,-1-2 1,-3-2-129,-1-2 1,-6 1 47,5 5 313,-7-8 0,4-2 0,-8-7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01.174"/>
    </inkml:context>
    <inkml:brush xml:id="br0">
      <inkml:brushProperty name="width" value="0.08571" units="cm"/>
      <inkml:brushProperty name="height" value="0.08571" units="cm"/>
      <inkml:brushProperty name="color" value="#F6630D"/>
    </inkml:brush>
  </inkml:definitions>
  <inkml:trace contextRef="#ctx0" brushRef="#br0">18 0 8128,'0'18'186,"0"-1"1,0 1 0,0-1-164,0 1 1,0-1 0,0 1 0,-2-1 40,-4 1 1,4-7-1,-4 1 1,4 1-95,2 3 1,0-4-1,0-1 126,0 3 1,0 1 22,0 3 1,8-8-22,4-5 0,-3-3 0,3-2 0,2 0 1,-5 0 0,3 0-27,1 0 1,3 0 0,1 0-24,1 0 1,-1 0 0,1 0-60,-1 0 1,-5 0 0,0 0-108,1 0 0,-3 0 0,1 0-62,3 0 0,-4 0 0,1 0-382,3 0 1,2 0-131,1 0 0,0 0-339,1 0 1030,-1 0 0,1-7 0,-1-3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01.582"/>
    </inkml:context>
    <inkml:brush xml:id="br0">
      <inkml:brushProperty name="width" value="0.08571" units="cm"/>
      <inkml:brushProperty name="height" value="0.08571" units="cm"/>
      <inkml:brushProperty name="color" value="#F6630D"/>
    </inkml:brush>
  </inkml:definitions>
  <inkml:trace contextRef="#ctx0" brushRef="#br0">0 1 8358,'0'9'1195,"0"7"-917,0-4 1,0 3-206,0 3 0,0-1 0,0 0 0,0 1-79,0-1 1,0-5 0,2 0 0,2 1 8,2 3 1,0-5 0,-6 1-2,0 2 1,0-5-285,0 3 0,1-2-1144,5 1-152,-4-3 1578,6-8 0,0-8 0,1-1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02.052"/>
    </inkml:context>
    <inkml:brush xml:id="br0">
      <inkml:brushProperty name="width" value="0.08571" units="cm"/>
      <inkml:brushProperty name="height" value="0.08571" units="cm"/>
      <inkml:brushProperty name="color" value="#F6630D"/>
    </inkml:brush>
  </inkml:definitions>
  <inkml:trace contextRef="#ctx0" brushRef="#br0">610 0 7424,'12'0'316,"-1"0"-44,-7 0 1,4 2-155,-8 4 0,-2 2 0,-2 5-25,-2-1 1,-7-2 0,3 3 0,-2-1-19,1 2 0,-1 1 1,-5 2-1,-1 1-86,1-1 0,-1 1 0,1-1 0,-3 3-11,-3 3 0,2-2 1,-6 7-1,1-1 22,5 0 1,-4-6-1,1 4 1,1-1 18,-2-1 1,6 0-1,-5-3 1,5 1-17,1 2 0,1 1 0,-1-7 0,1 1-7,0-1 0,1 0 0,2-1 1,5-2-61,1-3 1,-6 1 5,3 5 0,1-5-909,-2 0 258,9-8 0,-3 3 709,12-7 0,3-7 0,9-3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02.690"/>
    </inkml:context>
    <inkml:brush xml:id="br0">
      <inkml:brushProperty name="width" value="0.08571" units="cm"/>
      <inkml:brushProperty name="height" value="0.08571" units="cm"/>
      <inkml:brushProperty name="color" value="#F6630D"/>
    </inkml:brush>
  </inkml:definitions>
  <inkml:trace contextRef="#ctx0" brushRef="#br0">298 1 7850,'9'0'-122,"-1"0"332,-8 0 1,-2 0-92,-4 0 1,4 2 0,-5 2-38,-1 1 1,0 3 0,-6-4-1,5 4-5,1 1 1,-6-3-1,3 6-58,-5 2 1,-1 1 0,1 2 47,5 1 0,-3-1 1,6 1-77,-1-1 0,5-5 0,-2 0 0,4 1 5,2 3 1,-6-5 0,0 1 24,2 2 0,2 1 3,2 3 0,6-1 0,2-1-23,2-5 0,-4-1 0,5-6 2,3 2 0,-1 1 0,1-3 0,-2 2 3,1-2 0,-3-2 1,2-2 49,1 0 1,3 0 0,1 0-13,1 0 1,-7-6 0,1-2 27,1-1 0,-5 3 121,-2-6 0,2 1-101,-2-7 1,-1 1-10,-5-1 1,-7 3-97,-5 3 0,-3-2 1,-3 9-203,1 1 1,-7 4 0,1 4 0,0 3 78,-2 3 0,-1 2 0,-5 5 0,2 1-307,-2-1 443,-2 1 0,6-1 0,2 0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03.815"/>
    </inkml:context>
    <inkml:brush xml:id="br0">
      <inkml:brushProperty name="width" value="0.08571" units="cm"/>
      <inkml:brushProperty name="height" value="0.08571" units="cm"/>
      <inkml:brushProperty name="color" value="#F6630D"/>
    </inkml:brush>
  </inkml:definitions>
  <inkml:trace contextRef="#ctx0" brushRef="#br0">119 1 7850,'0'9'-1708,"0"-1"1313,0 0 396,8-6 1,-6 8 201,4-5 134,-4-3 1,-4 6-59,-4-8 0,4 2 0,-6 2-230,0 2 0,5 0-42,-9-6 1,2 2-1,-3 1 1,1 3-4,-2-2 0,5-2-35,-3-2 1,6 0 36,-5 0 1,7-2 0,0-2 76,8-2 1,0 1 0,7 3 13,3-4 0,1 4 0,3-4 0,-1 4 6,1 2 0,-1 0 0,1 0-31,-1 0 0,1 0-65,-1 0 1,0 6-47,1 0 1,-8 7-18,-5-1 0,-3 4 0,-4-1 19,-3-3 1,-5 3 0,-8-5 0,3 2-16,3-1 0,-3-1 0,3 4 0,-3-3 7,-3 3 1,1-6-1,1-1 1,3-1 16,1 0 1,6 6 0,-4-5-80,3 3 108,-7-6 130,12 4 0,-4-8 5,12 0 0,-2 0 0,8 0 0,1 0 88,3 0 1,1-2 0,1-2-82,-1-2 1,1 0-1,-1 6 1,1 0-11,-1 0 0,0 0 0,1 0-126,-1 0 1,-5 0 0,0 0-122,1 0 0,-3 0 1,2 0-36,1 0 0,-5 2-660,-2 4 1,-2-4 12,2 4 0,-5-2 796,5 1 0,-12-3 0,-3 6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04.286"/>
    </inkml:context>
    <inkml:brush xml:id="br0">
      <inkml:brushProperty name="width" value="0.08571" units="cm"/>
      <inkml:brushProperty name="height" value="0.08571" units="cm"/>
      <inkml:brushProperty name="color" value="#F6630D"/>
    </inkml:brush>
  </inkml:definitions>
  <inkml:trace contextRef="#ctx0" brushRef="#br0">680 1 7558,'-16'11'131,"5"1"1,-5-6-1,4 5-21,-3 3 1,-3 1-1,1 3-72,-1-1 0,1 3 0,-2 1 0,-2 2 6,-2-1 0,-2-3 1,3 1-1,-1 1-47,2 2 0,-4 6 0,1-5 1,1-1 23,-2 1 0,3-5 0,-5 7 0,2-3 25,4 0 1,1 2-1,2-3 1,-2 1-5,3-2 1,-4-1 0,9-3-33,-4 1 1,1-1 0,3 1 0,5-3-70,-1-3 0,4 3-207,-8-3 0,8-2-780,-1 1 464,3-7 582,2 4 0,7-16 0,3-1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05.119"/>
    </inkml:context>
    <inkml:brush xml:id="br0">
      <inkml:brushProperty name="width" value="0.08571" units="cm"/>
      <inkml:brushProperty name="height" value="0.08571" units="cm"/>
      <inkml:brushProperty name="color" value="#F6630D"/>
    </inkml:brush>
  </inkml:definitions>
  <inkml:trace contextRef="#ctx0" brushRef="#br0">262 18 7374,'10'0'-53,"-2"-2"186,-8-4 1,-2 4 15,-4-3 1,2 3-28,-8 2 0,1 0-21,-7 0 0,1 5-78,-1 1 0,7 2 1,1-2-46,2 5 0,-3-1 0,3 0 0,0 0 9,0-1 0,0 1 0,5 4 0,-3-3 23,2 3 1,-4-4 0,2 1 3,2 3 0,-3 1 0,1 3 109,2-1 0,2 1-66,2-1 0,0 1 0,2-3-32,4-3 1,-4 3-17,4-3 1,-3-4-1,1-1 16,2 1 0,6-4-52,-6 8 1,5-6 0,-3 3 62,2-1 1,-4-2-20,5-6 1,1 0 2,5 0 1,-5 0-91,0 0 0,-1 0 41,7 0 1,-7-6 0,-1-2 76,-2-1 0,-2 3 29,-6-6 0,2 6-13,3-5 1,-3-1-20,4-5 1,-4 5-98,-2 0 0,-2 8-65,-4-1 0,2-3 1,-7 2 113,-3 2 0,4 2 0,-1 2-4,-3 0 0,5 0 1,-3 0-31,-2 0 0,-1 0 146,-3 0 0,1 6 1,1 2-184,5 1 0,-5-3-251,5 6 1,-5 0-92,-1 5 0,1 0-641,4 1 1057,-3-1 0,13 1 0,-6-1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08.053"/>
    </inkml:context>
    <inkml:brush xml:id="br0">
      <inkml:brushProperty name="width" value="0.08571" units="cm"/>
      <inkml:brushProperty name="height" value="0.08571" units="cm"/>
      <inkml:brushProperty name="color" value="#F6630D"/>
    </inkml:brush>
  </inkml:definitions>
  <inkml:trace contextRef="#ctx0" brushRef="#br0">26 18 7109,'2'-10'196,"4"4"1,3 4-94,9 2-67,-1 0 0,1 0 0,-1 0 0,1 0 0,-1 0 201,1 0 1,0 0-126,-1 0 0,-1 2 1,-2 2-313,-3 2 1,-7 8 58,2-3 1,-4-1-1,-4 0 92,-4-3 0,-4 6 0,-7-3-15,-1-1 0,1 1 0,-1-6 2,0 2 1,6 0-1,1-6-74,-3 0 146,6 0 1,3 0 44,10 0 1,5 0-1,8 0 45,-1 0 1,1 0 0,0 0 0,-1 0 37,1 0 1,-1 0 0,1 1-95,-1 5 0,-5-4 0,-2 6 0,-1-2-1,1 0 1,-6 1-1,4-1-32,-1 6 0,-5-2 6,4 1 1,-4 1-32,-2 4 1,-2-6-1,-4-2-1,-5 0 1,-5-7 0,-1 5 0,-1-2 8,1 2 0,-1-4 1,1 4-1,-1-4 2,1-2 0,-1 0 1,0 0-1,1 0-43,-1 0 1,1 0 0,-1 0-42,1 0 1,-1 0-435,1 0-6,-1 0 1,11 0 527,7 0 0,7-8 0,11-2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08.411"/>
    </inkml:context>
    <inkml:brush xml:id="br0">
      <inkml:brushProperty name="width" value="0.08571" units="cm"/>
      <inkml:brushProperty name="height" value="0.08571" units="cm"/>
      <inkml:brushProperty name="color" value="#F6630D"/>
    </inkml:brush>
  </inkml:definitions>
  <inkml:trace contextRef="#ctx0" brushRef="#br0">437 0 8106,'-6'18'389,"-2"-1"0,-1-1-231,-5-5 0,4 5 0,-1-5 0,-3 5-156,-1 1 1,-3 7-1,1-1-12,-1-3 0,1 2 1,-1 1-1,1 4 0,-1 2 65,1 0 0,-6-5 0,-1 3 1,3-2-126,2-4 0,3 5 0,3-3 1,1-2 58,-2-1 1,5-3 0,-1 0 0,0 0-160,0 0 0,5 1 1,-5-1-376,2 1 1,2-1 69,6 1 1,0-7 474,0 1 0,8-8 0,2 4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08.841"/>
    </inkml:context>
    <inkml:brush xml:id="br0">
      <inkml:brushProperty name="width" value="0.08571" units="cm"/>
      <inkml:brushProperty name="height" value="0.08571" units="cm"/>
      <inkml:brushProperty name="color" value="#F6630D"/>
    </inkml:brush>
  </inkml:definitions>
  <inkml:trace contextRef="#ctx0" brushRef="#br0">1 1 8185,'0'12'376,"0"-1"-283,0 3 1,0-5 0,0 3-13,0 2 0,0 1 0,0 3 7,0-1 0,0-5 0,2-2 36,3-3 0,-1 5 1,8-6-44,2-2 0,1-2 0,3-2 0,-1 0 11,1 0 1,-1 0 0,0 0 0,1 0-92,-1 0 0,1 0 0,-1 0 0,1 0 53,-1 0 0,1 0 0,-1 0-353,1 0 1,-1 0 0,-1-2-774,-5-4-486,5 4 432,-7-6 1126,1 0 0,-2-1 0,-8-9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7:55.095"/>
    </inkml:context>
    <inkml:brush xml:id="br0">
      <inkml:brushProperty name="width" value="0.08571" units="cm"/>
      <inkml:brushProperty name="height" value="0.08571" units="cm"/>
      <inkml:brushProperty name="color" value="#AB008B"/>
    </inkml:brush>
  </inkml:definitions>
  <inkml:trace contextRef="#ctx0" brushRef="#br0">35 0 7036,'10'0'58,"-2"0"1,-8 2 13,0 4 0,0-2-24,0 8 0,-2-3 0,-2 5-3,-2-2 1,0-1 0,4 7-23,-4-1 1,4 1 0,-3-1-16,3 1 1,2-1 0,-2 1 0,-2-1-25,-2 0 1,0 1 0,6-1-28,0 1 1,0-1 0,0 1 15,0-1 1,0 1 61,0-1 0,0 1 165,0-1 51,0 1-152,0-1-354,0-7 10,0-2 245,0-8 0,0 7 0,0 3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09.149"/>
    </inkml:context>
    <inkml:brush xml:id="br0">
      <inkml:brushProperty name="width" value="0.08571" units="cm"/>
      <inkml:brushProperty name="height" value="0.08571" units="cm"/>
      <inkml:brushProperty name="color" value="#F6630D"/>
    </inkml:brush>
  </inkml:definitions>
  <inkml:trace contextRef="#ctx0" brushRef="#br0">0 0 7388,'0'18'856,"2"-1"-687,4 1 1,-4-7 0,4 1-1,-4 2-16,-2 1 1,2 2-1,1 0 1,3 1-2,-2-1 0,-2-5 1,-2-1-1,0 3-25,0 1 1,0 3 0,0-1-108,0 1 1,0-6-1,-2-3 1,-2 1-53,-2-1 0,1-4 0,5 7-336,0 2 0,0-5 0,-2 3 368,-4 2 0,4 1 0,-6 3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10.149"/>
    </inkml:context>
    <inkml:brush xml:id="br0">
      <inkml:brushProperty name="width" value="0.08571" units="cm"/>
      <inkml:brushProperty name="height" value="0.08571" units="cm"/>
      <inkml:brushProperty name="color" value="#F6630D"/>
    </inkml:brush>
  </inkml:definitions>
  <inkml:trace contextRef="#ctx0" brushRef="#br0">0 53 6787,'0'-18'-190,"0"7"389,0-1 1,2 8 483,4-2-161,-4 4-256,6 2 1,-8 8-12,0 4 0,6 3-114,-1 3 1,1-1-1,-4 1-163,4-1 0,-4 0 0,6 1 8,-1-1 0,-5 1 1,6-3-257,0-3 0,-4 4 58,7-5 0,-5 3-500,6-3 1,-6 3 711,5-8 0,1 7 0,5-3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10.532"/>
    </inkml:context>
    <inkml:brush xml:id="br0">
      <inkml:brushProperty name="width" value="0.08571" units="cm"/>
      <inkml:brushProperty name="height" value="0.08571" units="cm"/>
      <inkml:brushProperty name="color" value="#F6630D"/>
    </inkml:brush>
  </inkml:definitions>
  <inkml:trace contextRef="#ctx0" brushRef="#br0">540 0 6892,'-8'12'512,"-3"-2"-337,-5-2 0,5 3 0,-1-3 0,-2 2-92,-1 3 0,-3 1 0,1-1 0,0-1-3,0 2 0,-6 7 0,-1 2 0,3-1 11,2-3 0,-5-1 0,1 1 0,2 2-108,1 3 0,3-1 0,-1-4 1,1 3-15,-1 1 1,4 0 0,0-5-1,3-1-72,-3 1 0,4-1 0,-1 0-47,-3 1 1,4-1 0,1 1-145,1-1 0,-4-5-270,7 0 1,-1-7 563,6 7 0,7-8 0,3 4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11.085"/>
    </inkml:context>
    <inkml:brush xml:id="br0">
      <inkml:brushProperty name="width" value="0.08571" units="cm"/>
      <inkml:brushProperty name="height" value="0.08571" units="cm"/>
      <inkml:brushProperty name="color" value="#F6630D"/>
    </inkml:brush>
  </inkml:definitions>
  <inkml:trace contextRef="#ctx0" brushRef="#br0">35 1 8490,'0'17'231,"0"1"1,0-1 0,0 1-161,0-1 0,-2 1 0,-2-1-29,-2 1 0,-1 0 0,3 0-79,-2-1 1,0 1 0,6-1 43,0 0 0,0-5 0,2-2 19,4-2 1,-2-1 0,7-3 9,3 2 0,2 0 1,1-6-1,0 0 1,1 0 1,-7 0 0,0 0 0,3 0 18,1 0 1,3 0 0,-1 0 0,1 0-15,-1 0 0,-5 0 0,-1 0 0,3 0-82,2 0 1,1 0-1,1 0-243,-2 0 1,1 0 0,1 0-195,-1 0 1,-7-2-1,-2-2-196,0-2 1,-5 0 672,9 6 0,-8-7 0,4-3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11.546"/>
    </inkml:context>
    <inkml:brush xml:id="br0">
      <inkml:brushProperty name="width" value="0.08571" units="cm"/>
      <inkml:brushProperty name="height" value="0.08571" units="cm"/>
      <inkml:brushProperty name="color" value="#F6630D"/>
    </inkml:brush>
  </inkml:definitions>
  <inkml:trace contextRef="#ctx0" brushRef="#br0">36 1 7455,'0'10'481,"0"5"0,0-5-393,0 7 1,0 1 0,0-1 21,0 1 1,0-1 0,0 1-21,0-1 0,0 1 1,0-1-46,0 0 0,0 1 0,0-1 0,0 1 2,0-1 0,0-5 0,0 0 18,0 1 0,0 3 0,0 1-10,0 1 0,0-7-127,0 1-386,0 0-249,0 5 0,-2-5-496,-4-1 1203,4-7 0,-13 4 0,5-8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13.796"/>
    </inkml:context>
    <inkml:brush xml:id="br0">
      <inkml:brushProperty name="width" value="0.08571" units="cm"/>
      <inkml:brushProperty name="height" value="0.08571" units="cm"/>
      <inkml:brushProperty name="color" value="#F6630D"/>
    </inkml:brush>
  </inkml:definitions>
  <inkml:trace contextRef="#ctx0" brushRef="#br0">71 35 6183,'-10'8'273,"0"-6"-149,5 4 0,1 1-22,-8-1-134,8 0 0,-5-6 5,3 0 1,4-2 14,-4-4 0,4 2 14,2-7 1,0 5 41,0-6 0,8 6 0,3-3 22,5 1 1,-4 2 0,-1 6 0,3 0 39,1 0 1,-3 0-1,0 0 1,-1 2-12,-1 4 0,5-2-26,-3 7 1,1 1-98,-2 5 1,-3 1-1,-8-1-9,0 1 0,-2-6 0,-4-1 3,-5 2 0,-4 0 0,-2 1 12,-1-2 0,1-3 1,1 5-1,3-4-140,1-3 1,6 5 0,-4-4 117,3 1 1,-1-5 82,2 2-60,4 4 1,-4-8 154,12 4 0,-2-4 0,8-4 73,1-4 1,3 4 0,1-6 80,1 0 1,-1 6-1,1-3-59,-1 3 0,0 2 0,0 0-1,1 0 0,-7 0-468,1 0 1,-1 0 16,7 0 0,-6 0-188,-1 0 1,-5 0-505,6 0 915,-8 7 0,11-5 0,-5 6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14.262"/>
    </inkml:context>
    <inkml:brush xml:id="br0">
      <inkml:brushProperty name="width" value="0.08571" units="cm"/>
      <inkml:brushProperty name="height" value="0.08571" units="cm"/>
      <inkml:brushProperty name="color" value="#F6630D"/>
    </inkml:brush>
  </inkml:definitions>
  <inkml:trace contextRef="#ctx0" brushRef="#br0">574 0 7726,'-7'10'19,"-1"0"1,-6-6 0,5 3 119,1 3 0,-4-4 0,4 6-43,-1 1 1,-1 3 0,-4 1 0,3 1-77,-3-1 0,4 1 0,1-1 0,0 1-44,-1-1 0,-1 6 0,-5 1 0,3-3 64,1-2 1,0-1 0,-5-1 0,-1 3-10,1 3 0,-1-4 0,1 5 0,0-5 17,-1-2 1,1 1 0,-1-1-1,1 1-27,-1-1 1,2-5 0,-2 0-1,1-1-64,-1-1 1,7 4-1,-1-9-40,-2-1 1,5 4-59,-3-2 1,8 2 0,-4-5-748,1 3-270,5 0 1158,-6-6 0,16 0 0,1 0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14.945"/>
    </inkml:context>
    <inkml:brush xml:id="br0">
      <inkml:brushProperty name="width" value="0.08571" units="cm"/>
      <inkml:brushProperty name="height" value="0.08571" units="cm"/>
      <inkml:brushProperty name="color" value="#F6630D"/>
    </inkml:brush>
  </inkml:definitions>
  <inkml:trace contextRef="#ctx0" brushRef="#br0">227 1 7831,'-8'9'111,"0"1"0,-4-6 1,2 4-29,2 1 1,-5-3 0,1 6-85,-3 1 0,-3 3 0,1 1 8,-1 1 1,7-1 0,-1 1 21,-2-1 0,5 1 1,-1-1-43,2 1 0,0-1 1,5 1 64,-3-1 0,0 0 0,6 1 30,0-1 0,0 1 0,0-1-28,0 1 1,2-7 0,4-1-44,5-2 1,5 4 0,1-7-4,1-1 1,-1 4-1,1-2 1,-1-2-13,1-2 0,-1-2 1,1 0 23,-1 0 1,-1 0-1,2 0 1,-1 0-29,1 0 0,-1 0-20,1 0 0,-1-6 1,1-2 14,-1-2 1,-7 5 0,-2-5-18,-1 2 0,-3-6 25,8 3 1,-8-5 43,2-1 0,-6 5 1,-6 1-20,-6-3 0,2 6 0,-1 2 27,-3 4 1,-1 2-1,-3 0-99,1 0 0,-1 0 1,1 0-1,-1 0-59,1 0 0,-6 6 0,0 2 0,2 2-619,2 3 0,1 1 730,1-2 0,-9 11 0,-1-4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16.183"/>
    </inkml:context>
    <inkml:brush xml:id="br0">
      <inkml:brushProperty name="width" value="0.08571" units="cm"/>
      <inkml:brushProperty name="height" value="0.08571" units="cm"/>
      <inkml:brushProperty name="color" value="#F6630D"/>
    </inkml:brush>
  </inkml:definitions>
  <inkml:trace contextRef="#ctx0" brushRef="#br0">1 1 8788,'0'11'142,"0"1"-102,0 2 1,0 1 0,0 3-187,0-1 0,0 0 0,0 2 205,0-2 0,0-5 65,0 0 0,2-3 0,3 3 1,5 2-67,8-9 0,-1 1 1,0-6 24,1 0 0,-6 0 1,-1 0-28,3 0 1,1 0 0,3 0-4,-1 0 0,-5 0 0,0 0-51,1 0 0,-3 0 0,1 0-448,3 0 1,-4 0-268,1 0 0,-7-2 276,2-4 1,-2 5-1,0-7 437,2 0 0,-1-2 0,-5-7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16.504"/>
    </inkml:context>
    <inkml:brush xml:id="br0">
      <inkml:brushProperty name="width" value="0.08571" units="cm"/>
      <inkml:brushProperty name="height" value="0.08571" units="cm"/>
      <inkml:brushProperty name="color" value="#F6630D"/>
    </inkml:brush>
  </inkml:definitions>
  <inkml:trace contextRef="#ctx0" brushRef="#br0">18 0 7980,'-2'10'-360,"-4"-4"1,4 3 715,-4 3 0,4-2-322,2 1 1,0 1 32,0 5 0,0-5 0,2-2 0,2-1 0,2 1 35,-2 4 1,-2-5-1,0 3-89,4 2 1,-4 1 0,3 3-94,-3-1 0,-2 1-328,0-1 1,0-5 222,0-1 1,0-5-1,2 4 185,4-2 0,4-3 0,7-5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8:03.470"/>
    </inkml:context>
    <inkml:brush xml:id="br0">
      <inkml:brushProperty name="width" value="0.08571" units="cm"/>
      <inkml:brushProperty name="height" value="0.08571" units="cm"/>
      <inkml:brushProperty name="color" value="#AB008B"/>
    </inkml:brush>
  </inkml:definitions>
  <inkml:trace contextRef="#ctx0" brushRef="#br0">35 1 7789,'-10'0'338,"-5"0"-218,13 0 0,-6 2 1,8 4 8,0 5 0,0 5 0,0 1-144,0 1 1,0-1 0,0 1 0,0-1-86,0 0 1,0 1 0,0-1-251,0 1 1,0-1 0,2 1-114,4-1 1,-4-5 462,4 0 0,-4-1 0,-2 7 0</inkml:trace>
  <inkml:trace contextRef="#ctx0" brushRef="#br0" timeOffset="410">0 1 6865,'12'0'280,"-2"2"-25,-3 4 1,7 3-138,-2 9 1,3-3 0,3-1 0,-3-3-12,-3 3 0,3 0 0,-3-1 1,3-1-149,3 1 0,1-3 1,3 0-1,1 0-76,-2-1 0,-1-5 1,-3 2-1,1-2 38,-1 2 1,1-4-1,-1 3 1,0-3 50,1-2 1,-6 0-1,-1 0 67,3 0 1,-5-6-1,1-1 55,-2-3 1,-2-2-34,-6-5 1,0-1 0,-2 3 0,-2 1 5,-2 3 1,-6-1-1,5-3-52,-3 3 0,4-2 0,-5 8-556,-3 3 1,4 1-134,-1 2 674,7 0 0,-4 7 0,8 3 0</inkml:trace>
  <inkml:trace contextRef="#ctx0" brushRef="#br0" timeOffset="913">716 71 7577,'-2'-10'-303,"-3"4"1,1 4 400,-8 2 0,6 2 0,-5 4-7,-3 6 1,6-3 0,0 1-141,1-2 0,5 5 0,-4-1 77,4 3 0,2-3 0,0 0-27,0 1 0,0 3 1,2-1-4,4-3 0,-2 2 0,7-9 0,1 1-10,-2 2 1,5-6 0,-3 4 0,3-4-13,3-2 0,-1-2 1,1-2 23,-1-2 1,1-6 0,-3 5 8,-3-3 1,-4-2 0,-7-5 4,5-1 1,-4 7 0,4-1 98,-4-1 1,-8-3-1,-2-1-122,-1-1 1,-3 8 0,-5 3-39,-1-1 0,1 6 1,-1-4-140,1 4 1,-1 8 0,1 2-215,-1 1 0,7-3 400,-1 6 0,8 0 0,-4 5 0</inkml:trace>
  <inkml:trace contextRef="#ctx0" brushRef="#br0" timeOffset="1593">1048 53 5927,'-10'2'603,"5"4"0,-3 4-549,2 7 0,0-5 1,6-1 37,0 3 1,0 1-1,0 3-39,0-1 0,6-5 0,2-2 0,0-1-16,-1 1 0,7-4-18,-3 6 1,5-9 0,1 3-14,1-4 0,-1-2 0,1 0 5,-1 0 0,-1-2 0,-3-2 0,-3-3-45,-2-3 0,4 4 0,-5-4 0,1 1-6,0-1 1,-2 4 21,-6-5 49,0-1 0,0 0-17,0 1 1,-8 7-10,-4-2 1,4 6-15,3 6 0,3 3-4,2 9 1,0-1 0,2-1 2,3-4 1,-1 1 0,6-5-7,-2 2 0,5-7 1,-1 5 47,4 0 0,1-6 1,1 4 25,-1-4 0,-5-4 0,-1-2 1,3-4 25,1-2 0,1 5 0,-3-5 0,-3 0-6,-2 0 1,4 5-1,-5-5 1,1 0 4,0 1 1,-2 3 0,-6-6-51,0-1 0,0 3 0,-2 0-17,-4 2 1,-4-5 0,-7 3-61,-1 0 0,1-3 1,-1 7-683,1 2 0,-6 2 726,-1 2 0,1-8 0,6-1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16.954"/>
    </inkml:context>
    <inkml:brush xml:id="br0">
      <inkml:brushProperty name="width" value="0.08571" units="cm"/>
      <inkml:brushProperty name="height" value="0.08571" units="cm"/>
      <inkml:brushProperty name="color" value="#F6630D"/>
    </inkml:brush>
  </inkml:definitions>
  <inkml:trace contextRef="#ctx0" brushRef="#br0">698 1 7157,'-7'10'921,"-1"5"-780,-4-3 1,-3 3-71,3 3 1,-3-1 0,-1 1 0,2-1-60,3 1 1,-1-1 0,-5 1 0,-1 1-32,1 4 1,-1-3 0,1 5 0,-1-2 32,1 0 1,-1 3 0,1-5-1,0 2-33,-1-1 0,-5 3 0,0-1 0,0-1 17,-2 3 0,6-7 0,-7 6 0,3-1-2,0-1 1,-1 0 0,5-3 0,0 1-14,1 2 1,-7 0-1,11-5 1,1-3-31,-3-3 0,7 4 0,-1-5 0,0 3-378,0-2 1,7 3 67,-3-3 0,4-3 0,4 1 357,4-2 0,3-10 0,9-8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17.529"/>
    </inkml:context>
    <inkml:brush xml:id="br0">
      <inkml:brushProperty name="width" value="0.08571" units="cm"/>
      <inkml:brushProperty name="height" value="0.08571" units="cm"/>
      <inkml:brushProperty name="color" value="#F6630D"/>
    </inkml:brush>
  </inkml:definitions>
  <inkml:trace contextRef="#ctx0" brushRef="#br0">191 18 7804,'0'-10'-9,"0"2"73,0 8 0,0 2 0,-2 2-36,-3 2 0,-5 8 0,-6-3-31,5 5 1,-5 1 0,5-1 0,-3-3-18,2-1 1,-1 0-1,6 5 1,-1 0 16,1 1 0,1-1 1,4 1-1,-2-1-32,-2 1 0,0-1 1,6 1 33,0-1 1,6 1-1,0-1 1,0-1-3,1-5 0,-3 3 1,8-6-1,1-1 0,2 1 0,-3 0 0,-1-4 0,3 2 3,1-2 0,3-3 0,-1-1 0,1 0 0,-1 0 1,0 0 3,0 0 1,-5-5-1,-2-3 75,-3-2 0,1 0 0,-4-3 27,2 1 0,-2 1 31,-10-7 0,2 3-127,-8 3 1,1-2 0,-7 9 23,1 1 1,0 2 0,0 2-218,-1 0 0,1 0 1,-1 0-1,1 2-91,0 3 1,-1-1 0,1 8 0,0 0-195,0-3 0,5 5 468,0-8 0,1 7 0,-7-3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20.110"/>
    </inkml:context>
    <inkml:brush xml:id="br0">
      <inkml:brushProperty name="width" value="0.08571" units="cm"/>
      <inkml:brushProperty name="height" value="0.08571" units="cm"/>
      <inkml:brushProperty name="color" value="#F6630D"/>
    </inkml:brush>
  </inkml:definitions>
  <inkml:trace contextRef="#ctx0" brushRef="#br0">193 106 7450,'-8'-10'-208,"6"2"0,-6 6 403,8-4 0,-7 4-78,-5-3 1,2 3-95,-1 2 1,5-6-1,-6 0 5,-1 2 0,3 2 0,-2 2 7,-1 0 0,-3-6 1,-1 1-192,-1 1 0,8 0-112,5-2 217,3 4 1,9-12 141,5 9 0,4-1 1,1 6 128,1 0 0,-1 0-112,0 0 0,-5 0 0,-2 2-42,-2 4 0,3-3 0,-5 9-19,-2 2 0,4 1 0,-2 3-43,-3-1 1,-1 1 0,-2-1-154,0 1 1,-5-1 0,-3 0 69,-2 1 1,-2-1-1,-5 1-27,-1-1 0,1-5 0,0-2 50,-1-3 0,6-1 0,3-4 0,-1 2-10,0 2-4,6 0 195,-3-6 0,9 0 0,3-2 26,7-4 0,-2 4 0,1-4-30,3 4 1,2 0-1,1-2 126,0-1 0,1-1 0,-1 6-228,1 0 0,-1 0-391,1 0 1,-1 0 84,1 0 1,-1 0 50,1 0 236,-1 0 0,1 0 0,-1 0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20.517"/>
    </inkml:context>
    <inkml:brush xml:id="br0">
      <inkml:brushProperty name="width" value="0.08571" units="cm"/>
      <inkml:brushProperty name="height" value="0.08571" units="cm"/>
      <inkml:brushProperty name="color" value="#F6630D"/>
    </inkml:brush>
  </inkml:definitions>
  <inkml:trace contextRef="#ctx0" brushRef="#br0">472 18 8038,'9'-2'196,"-3"-4"-8,-4 5 1,-10-7 0,-1 10-243,-1 4 0,-5-3 0,5 9 1,-2 2 97,1 1 0,-1 3 1,-6-1-1,3 1-9,3-1 0,-3 2 0,3 3 0,-1 1-49,1-2 0,-4 5 0,5-1 0,-5 0-39,-1 0 1,1-1 0,3-5-1,1 2 24,-2 3 0,-1-1 0,-3-6 0,1 1 20,0-1 0,1 1 0,2-1 4,3 1 1,-1-1 0,-5 1-32,-1-1 0,8-5 0,3-3-423,-1-1 1,6 0-625,-4-2 1083,4-4 0,10 5 0,2-7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20.942"/>
    </inkml:context>
    <inkml:brush xml:id="br0">
      <inkml:brushProperty name="width" value="0.08571" units="cm"/>
      <inkml:brushProperty name="height" value="0.08571" units="cm"/>
      <inkml:brushProperty name="color" value="#F6630D"/>
    </inkml:brush>
  </inkml:definitions>
  <inkml:trace contextRef="#ctx0" brushRef="#br0">35 1 8117,'0'12'631,"0"-1"-565,0 3 1,-6-5-1,0 3-80,2 2 1,1 1-1,-1 3 25,-2-1 1,0 1 0,6-1 73,0 1 0,0-7-36,0 1 1,2-1 66,4 7 0,4-8 0,7-3-45,0 1 0,1-6 0,-1 4-54,1-4 1,-1-2 0,1 0-1,-1 0-51,1 0 0,-1 0 0,1-2 1,-1-2-16,1-2 0,-1-2 1,1 5-156,-1-3 1,-5 0 0,-1 6-251,3 0 0,-4-6 15,1 0 0,-7-1-824,2 1 1263,-4 4 0,-2-14 0,0 7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21.345"/>
    </inkml:context>
    <inkml:brush xml:id="br0">
      <inkml:brushProperty name="width" value="0.08571" units="cm"/>
      <inkml:brushProperty name="height" value="0.08571" units="cm"/>
      <inkml:brushProperty name="color" value="#F6630D"/>
    </inkml:brush>
  </inkml:definitions>
  <inkml:trace contextRef="#ctx0" brushRef="#br0">36 0 7111,'-10'0'147,"2"2"198,8 4 0,0-2-256,0 8 0,0-1 0,0 7 19,0-1 0,0-5 0,0-1-7,0 3 0,0 2 1,0 1-1,0 0 25,0 1 0,0-1 0,0 1-24,0-1 1,0 1-1,0-1-18,0 1 1,0-1 0,0 1-13,0-1 1,0-5-1,0-1 4,0 3 1,0-4-1,0 1-2,0 3 1,0-4-398,0 1-242,0-7 1,0 6-1256,0-4 1820,0-4 0,-8 13 0,-1-5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22.529"/>
    </inkml:context>
    <inkml:brush xml:id="br0">
      <inkml:brushProperty name="width" value="0.08571" units="cm"/>
      <inkml:brushProperty name="height" value="0.08571" units="cm"/>
      <inkml:brushProperty name="color" value="#F6630D"/>
    </inkml:brush>
  </inkml:definitions>
  <inkml:trace contextRef="#ctx0" brushRef="#br0">88 35 7947,'-12'6'21,"1"0"1,-1 0-257,-5-6 192,-1 0 0,8-2 9,5-4 0,3 2-49,2-8 0,7 3 0,5-3 50,4 6 0,1 4 0,0 2 54,1 0 1,-6 0 0,-1 0 102,3 0 1,-4 0-97,1 0 0,-1 2 1,3 2-4,-1 2 1,-8 7-22,2-1 1,-4 4 0,-2 1 2,0 1 1,0-7 0,0 1 0,-2 0-8,-4-3 0,-4 7-28,-7-5 0,-1 3 0,3 0 0,1-5-61,3-1 0,-1 0 0,-6-4-39,1 1 0,5 1 225,1-6 34,7 0 0,-2 0-59,12 0 1,4 0 137,7 0 0,0 0 1,1 0-39,-1 0 0,1 0-124,-1 0 0,1 0 0,-1 0-131,1 0 1,-7 0-265,1 0-434,0 0-457,5 0 1238,1 0 0,-1 8 0,1 2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22.933"/>
    </inkml:context>
    <inkml:brush xml:id="br0">
      <inkml:brushProperty name="width" value="0.08571" units="cm"/>
      <inkml:brushProperty name="height" value="0.08571" units="cm"/>
      <inkml:brushProperty name="color" value="#F6630D"/>
    </inkml:brush>
  </inkml:definitions>
  <inkml:trace contextRef="#ctx0" brushRef="#br0">556 1 8134,'-5'11'188,"-1"1"0,-6 0 0,4 5-107,-1 1 0,-1-1 0,-4 1 1,3-1-123,-3 0 1,4 7 0,-1-1 0,-3-2 6,-1-1 1,-3 3-1,1 2 1,-1 1-16,1-1 0,-6 0 0,-1-4 0,3 5 53,3 2 0,0-7 1,1 2-1,-1-3 21,1-3 1,-1 6-1,1 1 1,1-3-20,5-1 1,-5-3 0,6 0 0,-1 1-36,-1-1 0,6 1 1,-5-1-91,-3 1 1,4-1 0,1 1-102,1-1 1,0-1-1,4-3-395,-2-1 0,2-8 615,10 2 0,-4 3 0,6 1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23.383"/>
    </inkml:context>
    <inkml:brush xml:id="br0">
      <inkml:brushProperty name="width" value="0.08571" units="cm"/>
      <inkml:brushProperty name="height" value="0.08571" units="cm"/>
      <inkml:brushProperty name="color" value="#F6630D"/>
    </inkml:brush>
  </inkml:definitions>
  <inkml:trace contextRef="#ctx0" brushRef="#br0">18 16 7608,'0'-10'666,"0"4"-592,0 12 0,0-2 1,0 8-69,0 1 1,0 3 0,0 1-33,0 1 0,0-1 0,0 1 57,0-1 0,-2-1 0,-2-3 17,-1-1 1,-1 0 28,6 5 0,2-1-29,4-5 0,-3-3 1,9-6-1,2 2-25,1 2 1,3-1 0,-1-5 0,1 0 4,-1 0 1,0 0-1,1 0 1,-1 0-1,1 0 0,-1 0 0,1 0 0,-1 0-18,1 0 0,-1-1 0,1-3-114,-1-2 1,-5 0-1,-1 6-753,3 0 315,-6 0 1,0-2 80,-8-4 1,0 2 460,0-7 0,-8-1 0,-2-5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23.870"/>
    </inkml:context>
    <inkml:brush xml:id="br0">
      <inkml:brushProperty name="width" value="0.08571" units="cm"/>
      <inkml:brushProperty name="height" value="0.08571" units="cm"/>
      <inkml:brushProperty name="color" value="#F6630D"/>
    </inkml:brush>
  </inkml:definitions>
  <inkml:trace contextRef="#ctx0" brushRef="#br0">1 1 6359,'0'10'844,"0"-1"-639,0-3 1,0-2-60,0 8 0,0-1-89,0 7 1,0-1 0,0 1 11,0-1 1,0 1-1,0-1 29,0 1 1,0-1 0,0 1-29,0-1 1,2 0 0,2 1-23,1-1 0,1 1 0,-6-1 4,0 1 0,0-1 7,0 1 1,0-1 24,0 1 1,0-1 111,0 1-108,0-9-375,0-1 0,0-6-611,0 4 168,0-4 730,0 6 0,8-16 0,2-2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8:06.450"/>
    </inkml:context>
    <inkml:brush xml:id="br0">
      <inkml:brushProperty name="width" value="0.08571" units="cm"/>
      <inkml:brushProperty name="height" value="0.08571" units="cm"/>
      <inkml:brushProperty name="color" value="#AB008B"/>
    </inkml:brush>
  </inkml:definitions>
  <inkml:trace contextRef="#ctx0" brushRef="#br0">36 123 7975,'0'11'283,"0"1"-278,0 2 0,0 1 0,0 3-30,0-1 0,0 6 0,0 1 0,0-3-97,0-2 0,0-1 0,2 1 17,4 5 0,-4 1 1,3 4-153,-3-6 0,-2-3 58,0-3 0,0-5-42,0-1 1,-2-7-1,-1 0 241,-3-8 0,0 0 0,6-7 0,0-3 0,0-1 0,-6-3 0,0 1 0,2-1 0,2 1 0,1-3 0,-3-1 0,-2-2 22,2 1 1,2-3-1,2 2 1,0 1 93,0 3 1,0 2 0,0-1 0,0 1-2,0-1 0,2 1 1,2-1-62,2 1 0,7 5 0,-1 2 1,1 1-4,-1-1 1,4 4 0,-3-3 0,7-1-54,3 0 0,0 6 1,-3-2-1,1 4 27,2 2 0,0 0 1,-5 0 6,-1 0 0,1 2 1,-3 4-40,-3 6 0,-2-2 0,-6 1 0,1 3-8,-1 1 1,-2-3 0,-2 0-23,0 1 1,0 3-1,0 1 35,0 1 1,-7-3 0,-3-1 121,0-3-120,-5-7 1,5 10 0,-8-8 0,1-2 8,-1-2 0,1 3 0,0 1 0,-1-2-63,1-2 1,-3 4 0,-1 0-130,-2-2 0,-5-1 1,9 1-1,3 2-445,1-2 628,7-2 0,-7 6 0,5 1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27.243"/>
    </inkml:context>
    <inkml:brush xml:id="br0">
      <inkml:brushProperty name="width" value="0.08571" units="cm"/>
      <inkml:brushProperty name="height" value="0.08571" units="cm"/>
      <inkml:brushProperty name="color" value="#F6630D"/>
    </inkml:brush>
  </inkml:definitions>
  <inkml:trace contextRef="#ctx0" brushRef="#br0">35 53 7882,'-11'0'-335,"-1"0"1,8-2 522,-2-4-76,4 5-251,2-7 27,0 0 1,2 6 105,4-4 1,4 2 0,7 0 73,1-1 0,-7-1 0,1 6 33,2 0 1,1 6-32,3-1 1,-7 7 0,-1-4 0,0 0-16,-1-1 0,-4 1 1,1-2-71,-4 6 0,-2-3 0,0 3-49,0 2 0,-2-5 0,-4 0 1,-6 1-1,-4-1 0,4-3 0,1 4 1,-3 0-45,-1-1 1,-1-3 0,3 4-57,1-2 191,0 5 1,1-5-65,-1 4 168,8-5 23,-4-7 1,16 0 0,4 0-60,3 0 0,-3-2 1,0-2-1,1-1 75,3 1 0,1 2 0,1 2-53,-1 0 0,-5-6 1,-1 0-63,4 2 1,0 2-344,3 2 0,-1 0-414,1 0 0,-1 0-296,1 0 998,-1 0 0,1 8 0,-1 2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27.648"/>
    </inkml:context>
    <inkml:brush xml:id="br0">
      <inkml:brushProperty name="width" value="0.08571" units="cm"/>
      <inkml:brushProperty name="height" value="0.08571" units="cm"/>
      <inkml:brushProperty name="color" value="#F6630D"/>
    </inkml:brush>
  </inkml:definitions>
  <inkml:trace contextRef="#ctx0" brushRef="#br0">439 0 7120,'-8'10'181,"4"4"0,-6-7 0,0 1-140,1 0 1,3 5 0,-6-1 0,1 4 16,1 1 1,-6 1-1,7-1 1,-3 1 7,0 6 0,3-5 1,-5 4-1,3-3-85,-3-3 1,4 3 0,-1 1 0,-3 2 18,-3-1 0,0-3 0,2-2 1,1 1-70,2-1 1,1 1 0,-7-2 94,1 2 0,-1-1 1,1 1 1,-1-1 1,7-5 12,-1-1 1,2 1-986,-1 6 498,3-9 446,8-1 0,8-8 0,1 0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28.339"/>
    </inkml:context>
    <inkml:brush xml:id="br0">
      <inkml:brushProperty name="width" value="0.08571" units="cm"/>
      <inkml:brushProperty name="height" value="0.08571" units="cm"/>
      <inkml:brushProperty name="color" value="#F6630D"/>
    </inkml:brush>
  </inkml:definitions>
  <inkml:trace contextRef="#ctx0" brushRef="#br0">263 0 7087,'-11'0'199,"-1"0"1,6 0 0,-6 2-169,-1 4 1,3-4 0,-1 5-21,-3 1 1,-3 0-1,0 6 1,0-5-1,-1-1 1,6 6-1,1-5 1,-1 3 25,2 0 1,-5-1 0,5 7-33,1-1 0,1 1 1,8-1 12,0 1 1,0-8-1,0 2 4,0 1 1,0 3-1,0 1-15,0 1 0,2-3 1,2-1-1,3-4 12,3-3 1,-4 7-1,6-4 42,1-1 1,-3 1-1,1-6-1,3 2 1,2 6 0,1-7-48,0-1 0,0 0 1,-3 0-1,-3 2 6,3-2 0,-5-2 0,3-2-96,2 0 1,1 0-17,3 0 1,-3-8 63,-3-4 0,-2 4 0,-7 1-6,3-1 0,0 4 0,-8-6 6,-4 3 1,2-5-1,-7 4 21,-3-2 1,5 7 0,-3-3 8,-2 4 1,5-4 0,-3 0 2,-2 2 0,5 2 0,-3 2-56,-2 0 1,-1 2 0,-4 2-27,2 2 0,5 2 1,1-4-1,-3 1-101,-1-1 0,3 6 1,0 0-1,-1 1 179,-3 1 0,-1 0 0,-1 5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29.539"/>
    </inkml:context>
    <inkml:brush xml:id="br0">
      <inkml:brushProperty name="width" value="0.08571" units="cm"/>
      <inkml:brushProperty name="height" value="0.08571" units="cm"/>
      <inkml:brushProperty name="color" value="#F6630D"/>
    </inkml:brush>
  </inkml:definitions>
  <inkml:trace contextRef="#ctx0" brushRef="#br0">35 18 7344,'10'-8'398,"-2"6"-288,-8-6 1,0 10 7,0 4 0,-2-2-128,-4 8 1,2-3-1,-6 5 34,2-2 1,1-1-1,3 7 36,-2-1 0,0 1-66,6-1 0,0 0 1,2 1-7,4-1 1,-4-5 0,6-2 0,-1-2-7,5-5 0,-2 5 1,1-2 11,3-2 1,-4-2-1,1 0 15,3 4 1,1-4-6,3 3 0,-1-3 0,1-4-11,-1-3 0,-5 3 0,0-4-71,1 4 1,-5 0 0,0-2-336,-1-2 1,-3 0 113,8 6 1,-6-5 298,5-1 0,-7-8 0,4 4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29.844"/>
    </inkml:context>
    <inkml:brush xml:id="br0">
      <inkml:brushProperty name="width" value="0.08571" units="cm"/>
      <inkml:brushProperty name="height" value="0.08571" units="cm"/>
      <inkml:brushProperty name="color" value="#F6630D"/>
    </inkml:brush>
  </inkml:definitions>
  <inkml:trace contextRef="#ctx0" brushRef="#br0">1 1 7374,'9'0'395,"-1"1"-218,-8 5 0,0 4-35,0 7 0,0 1-32,0-1 1,0 1-305,0-1 1,0 1-594,0-1 258,0 1 272,0-1 257,0 1 0,0-9 0,0-1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30.303"/>
    </inkml:context>
    <inkml:brush xml:id="br0">
      <inkml:brushProperty name="width" value="0.08571" units="cm"/>
      <inkml:brushProperty name="height" value="0.08571" units="cm"/>
      <inkml:brushProperty name="color" value="#F6630D"/>
    </inkml:brush>
  </inkml:definitions>
  <inkml:trace contextRef="#ctx0" brushRef="#br0">664 1 7883,'-10'0'460,"0"0"-589,4 0 1,3 7 193,-9 5 1,2 4 0,-3 1 0,1-1 0,-2-5 0,1 5 0,-1-5 1,3 5-51,-3 1 1,-3 3 0,-5 1 0,-1 1-40,2 0 0,-1-3 1,1 1-1,-2 1 13,1 2 0,1 2 0,0-3 0,-3 1 33,3-2 1,0 1-1,-1-1 1,-1 2-32,2-1 0,1 3 1,3-2-1,-1-1-21,1-3 1,5-2 0,1 0-1,-1 0-63,2 1 0,-3-1 0,5 1-21,-2-1 1,6-5 0,-2-1-92,5 3 0,-5-4 46,0 1 1,0 1-208,6 6 0,2-9 365,4-3 0,4-4 0,7-2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31.010"/>
    </inkml:context>
    <inkml:brush xml:id="br0">
      <inkml:brushProperty name="width" value="0.08571" units="cm"/>
      <inkml:brushProperty name="height" value="0.08571" units="cm"/>
      <inkml:brushProperty name="color" value="#F6630D"/>
    </inkml:brush>
  </inkml:definitions>
  <inkml:trace contextRef="#ctx0" brushRef="#br0">140 0 7520,'-10'2'194,"4"4"0,2 2 1,1 6-249,-3-3 0,-8 1 0,4 5 15,1 1 1,-5-1 0,6-1 0,1-3 29,-1-1 0,-4 0 1,6 5-1,3 1 21,1-1 0,-4-6 0,0 0 20,2 3 0,2 1 0,2 3 20,0-1 0,2-1 0,2-3-20,2-1 1,7-2-1,-3 3 1,2-3-21,-1-2 1,1 3-1,4-3 1,-3 0 13,-1 0 1,-1-1 0,7-3 24,-1 2 0,1 0 1,-1-6-1,1 0-37,-1 0 1,1 0 0,-1 0 0,1 0-17,-1 0 0,1-2 0,-1-2-7,0-2 0,-5-5 0,-2 3 0,0 0-24,-1 0 0,-3-3 0,4 3 0,-3-2 10,-3-3 0,-2 3 0,-2-2 13,0-1 1,0 3 0,0-2 17,0-1 0,0 3-9,0-1 6,-7 7 0,3-4 1,-8 6-14,-2-4 1,-1 4 0,-3-4-29,1 4 0,0 2 1,-1 2 24,1 4 1,-1-4 0,1 6-1,-1-2-21,1 0 0,-1 5 0,3-3 0,1 2-56,3 3 0,-1-3 1,-4 2-1,3-1-92,1-1 1,6 5 0,-5-3-740,-3 4 919,6-7 0,1 7 0,7-6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32.738"/>
    </inkml:context>
    <inkml:brush xml:id="br0">
      <inkml:brushProperty name="width" value="0.08571" units="cm"/>
      <inkml:brushProperty name="height" value="0.08571" units="cm"/>
      <inkml:brushProperty name="color" value="#F6630D"/>
    </inkml:brush>
  </inkml:definitions>
  <inkml:trace contextRef="#ctx0" brushRef="#br0">35 53 7461,'-9'0'-1162,"-1"0"1309,4 0 1,4-2-40,-4-4 0,4 2 316,2-7-309,0 7 0,6-6-76,0 4 1,8 4-1,-3-3 38,5 3 0,1 2 0,1 0 31,-1 0 1,2 0-62,-2 0 1,0 2-60,1 3 0,-8-1-44,-5 8 1,-5-6 0,-5 3-25,-7-1 1,-4 4-1,-1-4 11,0 1 0,-2-5-93,2 2 0,1-2-41,4 2 149,5-4 0,9 5 0,3-7 86,7 0 0,-2 0 0,1 0 7,4 0 1,1 0 114,1 0 0,-5 0 162,-1 0-203,1 0 1,0 2-15,-1 4 1,-7 4-44,2 8 0,-4 0-233,-2-1 0,-2-5 169,-4-1 1,2-5 0,-7 4-30,-3-2 0,4-2 1,-1-6-1,-1 2-59,2 3 1,-5-3 3,2 4 0,-2-4-95,-3-2 1,8-2-576,5-4 762,3 4 0,9-13 0,3 5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33.142"/>
    </inkml:context>
    <inkml:brush xml:id="br0">
      <inkml:brushProperty name="width" value="0.08571" units="cm"/>
      <inkml:brushProperty name="height" value="0.08571" units="cm"/>
      <inkml:brushProperty name="color" value="#F6630D"/>
    </inkml:brush>
  </inkml:definitions>
  <inkml:trace contextRef="#ctx0" brushRef="#br0">473 0 7777,'-18'2'65,"1"4"0,-1-2-1,1 8 0,-1-1 1,3 7-1,1-1-10,3 1 0,1-1 0,-4 1 0,3-1-65,-3 1 0,0-1 1,1 2-1,1 3 27,-1 1 1,2 0-1,-1-5 1,1-1-94,1 0 0,-4 0 1,7 1-1,-3-1 38,-4 1 0,1-1 0,-1 1 0,3-1 32,-3 0 0,0-5 1,1 0-1,1 1 9,-1 3 0,3-4 0,-2-1-41,-1 3 1,5-5-396,2 3-364,4 0 298,2-3 500,0-1 0,8 0 0,2 2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33.534"/>
    </inkml:context>
    <inkml:brush xml:id="br0">
      <inkml:brushProperty name="width" value="0.08571" units="cm"/>
      <inkml:brushProperty name="height" value="0.08571" units="cm"/>
      <inkml:brushProperty name="color" value="#F6630D"/>
    </inkml:brush>
  </inkml:definitions>
  <inkml:trace contextRef="#ctx0" brushRef="#br0">52 0 7386,'-17'0'115,"7"8"1,-3-4-3,7 8 1,0-1 0,6 7-22,0-1 0,0 1 0,0-1-48,0 1 0,0-1 0,0 1 8,0-2 0,0 1 1,0 1-50,0-1 0,6-5 1,2 0-45,1 1 1,1-3-1,4 0 1,-3-3 9,3-3 1,1 0 0,3 0-1,-1 2-197,1-2 223,-1-2 0,1-2 1,-1 0-92,2 0 1,-2 0 0,1 0-1,-1 0-154,0 0 1,1-2 10,-1-4 180,1 4-36,-8-6 28,5 0-181,-13 7-21,6-15 144,-8 14 125,8-6 0,-6 1 0,5-3 0,-7-8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8:06.950"/>
    </inkml:context>
    <inkml:brush xml:id="br0">
      <inkml:brushProperty name="width" value="0.08571" units="cm"/>
      <inkml:brushProperty name="height" value="0.08571" units="cm"/>
      <inkml:brushProperty name="color" value="#AB008B"/>
    </inkml:brush>
  </inkml:definitions>
  <inkml:trace contextRef="#ctx0" brushRef="#br0">385 0 7772,'-12'0'-492,"1"0"617,-3 0 1,4 0 0,-1 2-64,-3 4 0,-1 2 0,-3 5 0,1-3-18,-1-2 0,1 6 1,-1-3-1,1 3-7,-1-3 1,3 7 0,1-3 0,3 7-39,-3-1 1,0-2 0,1 1-1,1 1 53,-1 3 0,-1 5 0,0-4 0,5 0-13,1 0 1,0 6-1,4-3 1,-2-1-7,3-4 0,1 2 1,2-2-1,0-1-59,0-3 0,0 5 0,2-1 0,3-4 0,5-3 1,2-5-1,-1 1 0,3-2 0,1-3 0,3-1 0,-1 0 1,1-2-1,-1-2 0,1 0 0,-1 2-1368,1 2 1128,-1-1 0,-5-5 0,-1 0 266,3 0 0,2 0 0,1 0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34.086"/>
    </inkml:context>
    <inkml:brush xml:id="br0">
      <inkml:brushProperty name="width" value="0.08571" units="cm"/>
      <inkml:brushProperty name="height" value="0.08571" units="cm"/>
      <inkml:brushProperty name="color" value="#F6630D"/>
    </inkml:brush>
  </inkml:definitions>
  <inkml:trace contextRef="#ctx0" brushRef="#br0">0 0 6942,'10'0'9,"0"2"130,-4 4 1,-2-4-43,7 4 0,-7-2-30,2 2 0,-4 3-13,-2 9 0,0-7 1,0 1 35,0 2 1,0 1-48,0 3 1,0-1-1,0 1 1,0-1 1,0 1 0,0-1-49,0 0 1,0 1 0,0-1 64,0 1-34,0-1 1,-2 1 18,-4-1 0,4 1 189,-4-1-199,4-7-8,2 5 72,0-13-37,0 14-8,0-14 130,0 13-105,-7-13 4,5 6-140,-6-8-3,8 8-467,0-6 68,0 5-923,0-7 1381,0 0 0,-8-7 0,-2-3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35.959"/>
    </inkml:context>
    <inkml:brush xml:id="br0">
      <inkml:brushProperty name="width" value="0.08571" units="cm"/>
      <inkml:brushProperty name="height" value="0.08571" units="cm"/>
      <inkml:brushProperty name="color" value="#F6630D"/>
    </inkml:brush>
  </inkml:definitions>
  <inkml:trace contextRef="#ctx0" brushRef="#br0">34 1 7860,'-16'0'101,"6"0"381,2 0-234,8 0 0,0 8-109,0 3 0,0 5 1,2-1-108,4-3 0,-4 4 0,4-5-83,-4 5 0,3-5 1,0 1-98,-1 2 0,-2-5-92,-2 3 0,0 0-468,0 5 1,0-5-139,0-1 846,8 1 0,-6-2 0,6-3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36.368"/>
    </inkml:context>
    <inkml:brush xml:id="br0">
      <inkml:brushProperty name="width" value="0.08571" units="cm"/>
      <inkml:brushProperty name="height" value="0.08571" units="cm"/>
      <inkml:brushProperty name="color" value="#F6630D"/>
    </inkml:brush>
  </inkml:definitions>
  <inkml:trace contextRef="#ctx0" brushRef="#br0">435 0 7813,'-18'0'164,"7"2"1,1 4-1,0 4-60,1-1 1,-3 7 0,-5-5-1,1 5 1,5 1 1,-4 1 0,3 1-1,-3 3-204,-3 1 1,1 0-1,-1-5 1,1-1 80,-1 1 1,1-1 0,0 1 0,1-2 3,4 1 1,-3 1 0,6-1 0,-3 1 15,1-1 0,5-1 0,-4-3 0,3-1-111,3 2 1,-6 1-129,-2 3 0,5-1 96,1 1 0,-2-7-770,2 1 753,0-1 1,6 1 0,2-2 157,4-2 0,-4-3 0,6-5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37.093"/>
    </inkml:context>
    <inkml:brush xml:id="br0">
      <inkml:brushProperty name="width" value="0.08571" units="cm"/>
      <inkml:brushProperty name="height" value="0.08571" units="cm"/>
      <inkml:brushProperty name="color" value="#F6630D"/>
    </inkml:brush>
  </inkml:definitions>
  <inkml:trace contextRef="#ctx0" brushRef="#br0">36 0 7415,'0'12'110,"0"-1"0,-6-5 5,0 6 0,0-6 0,4 5 10,-4 3 0,4 1 0,-3 3-160,3-1 1,2 1-1,0-1 38,0 1 0,2-7 0,1 1 0,5 0 8,2-3 1,-4 5 0,5-6 23,3 1 1,1-3-1,3 4-18,-1-2 1,-5-2-1,0-4 1,1 1-36,3 3 1,-6 0 0,2-6 30,2 0 0,1 0 1,3-2-111,-1-4 1,-5 4 0,-3-5 0,1 1 57,0 0 1,-6-8 0,2 3 50,-4-5 0,3 5 0,1-1-3,-2-2 0,-2-1-28,-2-3 0,-2 7 5,-4-1 1,2 6-4,-7-5 1,5 7 20,-6-2 1,8 6 48,-1 6 0,-3-2 0,2 7-9,2 3 0,2-4 0,2 1-12,0 3 1,0 1-1,0 3 1,0-1 112,0 1 1,0-1 0,0 1 0,0-1-74,0 0 1,0 0 0,0 0 0,0 1-23,0-1 0,0 1 1,0-1-43,0 1 0,0-1 0,0 1-210,0-1 0,6 1-171,0-1 0,0 1-216,-6-1 1,0-5-511,0-1 1099,0-7 0,-8 4 0,-2-8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38.647"/>
    </inkml:context>
    <inkml:brush xml:id="br0">
      <inkml:brushProperty name="width" value="0.08571" units="cm"/>
      <inkml:brushProperty name="height" value="0.08571" units="cm"/>
      <inkml:brushProperty name="color" value="#F6630D"/>
    </inkml:brush>
  </inkml:definitions>
  <inkml:trace contextRef="#ctx0" brushRef="#br0">175 87 7876,'-17'0'-951,"-1"0"1,7 0 1225,-1 0 1,6 0-189,-6 0 1,7 0-1,-5-2-45,2-3 0,0 3-1,3-4 0,1 4 1,-6 0-10,2-4 0,0 4 1,5-6 14,-3 1 62,0 5-133,6-14 0,2 14 0,2-5 0,4 1 58,1 0 0,-3 0 45,6 6 0,-1 2-47,7 4 1,-7-2 0,-1 7-33,-2 3 1,-2-4 0,-6 1-27,0 3 1,0 1 0,0 3-25,0-1 0,-2-5 0,-2 0 0,-4-1-19,-2-1 0,5 4 0,-5-7 0,0 1 31,0 0 0,5 3 1,-5-3-1,0 0-17,1 0 0,3 0-70,-6-3 171,8-3-26,-4 6 46,8-8 1,8 0 35,4 0 0,3 0 0,3 0 50,-1 0 0,1 0 0,-1 0-62,1 0 0,-7 0 0,1 0 0,2 0-61,1 0 0,-3 0 0,-1 0-61,3 0 0,1 0 29,3 0-1064,-1 0 190,1 0 877,-8 0 0,5-8 0,-5-1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39.068"/>
    </inkml:context>
    <inkml:brush xml:id="br0">
      <inkml:brushProperty name="width" value="0.08571" units="cm"/>
      <inkml:brushProperty name="height" value="0.08571" units="cm"/>
      <inkml:brushProperty name="color" value="#F6630D"/>
    </inkml:brush>
  </inkml:definitions>
  <inkml:trace contextRef="#ctx0" brushRef="#br0">419 0 7876,'10'10'-281,"-2"0"383,-8-4 0,0-2-45,0 7 1,-6 1 0,-2 3 0,0-1 32,1-2 1,-7 1 0,2 9 0,-1 1-149,1-2 1,-7 4-1,5-1 1,1-1 21,-3 2 0,1-5 0,-3 3 0,1-2 13,-1 3 1,1-5-1,-1 4 1,1-3 13,-1-3 0,3 1 0,1-1 0,3-1 4,-3-5 1,0 5 0,1-7 0,3 3-14,2 0 1,-5-3 0,3 5-149,0-2 0,1-7-435,3 7 273,4-8 328,-6 4 0,16-8 0,2 0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39.735"/>
    </inkml:context>
    <inkml:brush xml:id="br0">
      <inkml:brushProperty name="width" value="0.08571" units="cm"/>
      <inkml:brushProperty name="height" value="0.08571" units="cm"/>
      <inkml:brushProperty name="color" value="#F6630D"/>
    </inkml:brush>
  </inkml:definitions>
  <inkml:trace contextRef="#ctx0" brushRef="#br0">367 0 6536,'8'0'267,"-8"0"-123,-8 8 1,-3-6-15,-1 4 0,0 4-71,-5 1 1,5-1 0,1 2 14,-3 1 0,-2 3 1,1 1-51,3 1 1,-3-7 0,5 1-33,0 2 0,-3 1 0,5 3-5,-2-1 0,6 1 1,-1-1 5,3 0 1,2 1 0,0-1 24,0 1 1,0-1-1,0 1 4,0-1 1,0 1-15,0-1 0,7-1 0,3-3-23,0-1 1,5-6 0,-3 3-10,4-1 0,-5-2 1,1-6-10,1 0 0,3 0 14,1 0 0,-1-2 12,-4-4 0,1-3 33,-7-9 1,0 6 0,-8 1-3,-4-3 0,4 5 1,-6-1-2,1 2 1,3-4 0,-6 5-1,2-3 0,-5 6-27,1-2 0,-4 4 0,-1 2 0,0 0-49,-1 0 0,1 0 0,-1 2 0,1 2-139,-1 2 1,-1 6-1,-3-5 1,-1 3-32,2 4 0,7 1 0,3 3 223,-3-1 0,6 1 0,0-1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41.179"/>
    </inkml:context>
    <inkml:brush xml:id="br0">
      <inkml:brushProperty name="width" value="0.08571" units="cm"/>
      <inkml:brushProperty name="height" value="0.08571" units="cm"/>
      <inkml:brushProperty name="color" value="#F6630D"/>
    </inkml:brush>
  </inkml:definitions>
  <inkml:trace contextRef="#ctx0" brushRef="#br0">0 0 7230,'2'10'447,"4"-4"0,-4 4-264,4 1 1,-4 5-123,-2 1 0,0 1 1,0-1 32,0 1 0,0-7 1,0 1-59,0 1 1,0-3 0,2 0-40,3-2 1,-1 3 0,8-5-24,1-2 1,1 0 0,0 0 23,-3 2 0,1-1 1,5-5-4,1 0 0,-1 0 1,1-2-91,-1-3 1,1 3 0,-3-6 23,-3 0 0,1 4 1,-5-5-38,2 1 0,-6-6 39,2 3 0,-4 1 10,-2-2 0,0 1-41,0-7 1,0 6 117,0 1 0,0 5 77,0-6-104,0 8 309,0-3 0,0 9-21,0 3 1,0-1-175,0 8 0,0 0 1,0 5-77,0 1 0,0-1 0,0 1-41,0-1 0,1-1 1,3-3-117,2-1 0,0-1-188,-6 7 1,0-1-130,0 1 0,0-7 103,0 1 0,2-8 342,4 2 0,3 3 0,9 1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41.572"/>
    </inkml:context>
    <inkml:brush xml:id="br0">
      <inkml:brushProperty name="width" value="0.08571" units="cm"/>
      <inkml:brushProperty name="height" value="0.08571" units="cm"/>
      <inkml:brushProperty name="color" value="#F6630D"/>
    </inkml:brush>
  </inkml:definitions>
  <inkml:trace contextRef="#ctx0" brushRef="#br0">559 1 6672,'-11'6'329,"1"2"-111,2 1 0,-3-3 0,3 6 0,-2-1-161,-3-1 1,3 6-1,-2-5 1,1 5-44,1 1 1,-6 1 0,5-1-1,-5 1 47,-1-1 0,-1 6 0,1 1 1,-3-1-50,-3 2 0,2-5 1,-8 5-1,0-2-11,1 0 0,-3 3 0,8-5 0,2 2-40,1-1 0,3-3 1,-1-2-1,1 1 38,0-1 1,5-1 0,2-3 0,2-1-40,5 2 1,1-5-137,2 3 0,0-6-150,0 6 0,2-9-183,3 3 0,5-4 509,8-2 0,-1 0 0,0 0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42.143"/>
    </inkml:context>
    <inkml:brush xml:id="br0">
      <inkml:brushProperty name="width" value="0.08571" units="cm"/>
      <inkml:brushProperty name="height" value="0.08571" units="cm"/>
      <inkml:brushProperty name="color" value="#F6630D"/>
    </inkml:brush>
  </inkml:definitions>
  <inkml:trace contextRef="#ctx0" brushRef="#br0">192 1 7325,'-1'10'250,"-5"-5"1,-4 3-1,-6 0-166,5 2 1,-3-5-1,6 7 1,-1 0-39,-5-3 0,4 7 1,1-4-1,-1 3-58,0 3 1,5-1-1,-7 1 1,0-1-39,3 0 0,-1 1 1,6-1 4,-2 1 0,0-6 0,6-1 0,0 3 0,0 1 29,0 3 1,0-7-1,2 1 23,4 2 1,4-1 0,5 1 0,-1-5 7,-2-1 1,-1 0-1,7-4 1,-1 2-26,1-2 1,-1-2-1,1-2-8,-1 0 0,0 0 1,1 0 0,-1 0 1,1-2 55,-1-4 1,-7 2 0,-2-6 51,0 2 0,-7-5 0,5 1-30,-4-3 0,-4-3 1,-2 1-21,-1-1 0,-3 7-69,2-1 1,-4 2 0,-7-1-19,-1 5 1,7 4 0,-1 2 0,-1 0-134,-3 0 0,-1 0 1,-1 0-1,1 2-35,-1 4 0,1 1 0,1 7 0,3-4-378,1-3 592,0 7 0,-5-4 0,-1 7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8:07.283"/>
    </inkml:context>
    <inkml:brush xml:id="br0">
      <inkml:brushProperty name="width" value="0.08571" units="cm"/>
      <inkml:brushProperty name="height" value="0.08571" units="cm"/>
      <inkml:brushProperty name="color" value="#AB008B"/>
    </inkml:brush>
  </inkml:definitions>
  <inkml:trace contextRef="#ctx0" brushRef="#br0">0 1 7367,'17'0'265,"1"0"0,-1 2 0,1 4-120,-1 5 1,1-1 0,-1 0-161,1-3 0,-1 5 0,-1-4 1,-3-1-252,-1 1 1,0 4 0,5-4 143,1 1 0,-1-5 122,0 2 0,1 4 0,-1-1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43.306"/>
    </inkml:context>
    <inkml:brush xml:id="br0">
      <inkml:brushProperty name="width" value="0.08571" units="cm"/>
      <inkml:brushProperty name="height" value="0.08571" units="cm"/>
      <inkml:brushProperty name="color" value="#F6630D"/>
    </inkml:brush>
  </inkml:definitions>
  <inkml:trace contextRef="#ctx0" brushRef="#br0">0 0 6771,'0'10'264,"0"-2"-30,0 0 0,2-6-8,4 3 1,-4-1-24,4 2 0,-4 4-97,-2 7 1,0 1-1,0-1-110,0 1 0,0-7 1,0 1-81,0 2 0,1-5 1,3 3-53,2 1 0,0-3-549,-6 2 0,6-6 387,0 5 0,1-9 298,-1-2 0,-4-8 0,6-9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43.670"/>
    </inkml:context>
    <inkml:brush xml:id="br0">
      <inkml:brushProperty name="width" value="0.08571" units="cm"/>
      <inkml:brushProperty name="height" value="0.08571" units="cm"/>
      <inkml:brushProperty name="color" value="#F6630D"/>
    </inkml:brush>
  </inkml:definitions>
  <inkml:trace contextRef="#ctx0" brushRef="#br0">473 0 6576,'0'12'1011,"0"-1"1,-2 1-984,-4 5 0,2-5 1,-6 0-1,1 1-36,-1 3 1,-2 1-1,-5 1 1,0 0-33,-1 0 1,1-1 0,-1 3 0,1 1 23,-1 2 1,-5 0 0,0-5-1,0-1-10,4 1 0,1 5 1,-1 0-1,0-1-13,1-3 1,-3-1 0,9-1 0,-3 2 17,-3-2 1,3 0 0,1-1 0,4-2-95,3-3 1,-1 1-125,2 5 1,4-5-209,-4 0 0,4-7 447,2 7 0,8-8 0,2-4 0,7-10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44.329"/>
    </inkml:context>
    <inkml:brush xml:id="br0">
      <inkml:brushProperty name="width" value="0.08571" units="cm"/>
      <inkml:brushProperty name="height" value="0.08571" units="cm"/>
      <inkml:brushProperty name="color" value="#F6630D"/>
    </inkml:brush>
  </inkml:definitions>
  <inkml:trace contextRef="#ctx0" brushRef="#br0">18 0 7902,'-10'10'-521,"3"0"585,7-4 11,0-4 1,0 7 0,0-3 51,0 6 81,0-4-96,0 7-50,0-5 1,2 7 0,1 1-38,3-1 44,8 1 2,-12-9-2,13 7-150,-13-14 1,14 11 87,-5-7 1,5 6 0,1-6-34,1-2 0,-1-2 0,1-2-83,-1 0 0,1 0 0,-1 0 15,1 0 0,-3-2 0,-1-2 54,-3-2 0,-1-8 17,2 3 1,-3 1-1,-5-2-10,2-1 0,0 3 73,-6-2 0,0 7 66,0-7 43,0 8-2,0-4 3,0 8 215,0 0 0,0 8-250,0 4 0,-6 3 0,0 3 0,2-1-9,2 1 1,2-1 0,0 1 0,0-1 5,0 0 1,0 7 0,0-1 81,0-2-258,0-1 1,0-1-1,0 3 1,0 1-504,0-2 451,0-1 7,0-3 54,0 0-784,8 1 343,-6-1-629,6 9 548,-8-7 577,0 6 0,0-7 0,0-1 0,0 1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45.709"/>
    </inkml:context>
    <inkml:brush xml:id="br0">
      <inkml:brushProperty name="width" value="0.08571" units="cm"/>
      <inkml:brushProperty name="height" value="0.08571" units="cm"/>
      <inkml:brushProperty name="color" value="#F6630D"/>
    </inkml:brush>
  </inkml:definitions>
  <inkml:trace contextRef="#ctx0" brushRef="#br0">0 35 7792,'8'-9'-406,"-6"-1"0,6 6 481,0-2 0,-4 1 1,7 5-19,3 0 0,-4 0 0,1 0-4,3 0 0,1 0 0,3 0 0,-1 0-8,1 0 0,-1 0 1,1 1-1,-1 5 1,-5-4 0,-3 6 0,1-2-131,0 0 0,-6 7-33,2-1 0,-5-2 0,-1 1 9,0 3 0,-7-6 0,-3-1 1,-2-1 38,1 0 1,-1 0 0,-3-4 0,1 2-19,2 1 0,6 1 102,-5-6 36,7 0-4,-4 0 0,16 0 0,4 0 64,3 0 0,3 0 0,-1 0-34,1 0 1,-7 0-1,1 0-5,1 0 0,-3 6 1,0 2-16,-2 2 1,3-5 0,-5 7-31,-2 2 0,0-5 0,0 3-2,1 1 0,1-3 0,-6 2-38,0 1 0,0 3 0,-2-1-11,-3-3 0,1-2 12,-8-4 1,2-2 0,-3 5 4,1-1 1,0-2 0,-5-6-61,0 0 0,-1 0 15,1 0 0,-1 0 1,1 0-156,-1 0 1,7 0-545,-1 0 650,8 0 0,-2 0 1,12-2-1,6-2 102,3-2 0,-5-7 0,13 3 0,-3-8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46.122"/>
    </inkml:context>
    <inkml:brush xml:id="br0">
      <inkml:brushProperty name="width" value="0.08571" units="cm"/>
      <inkml:brushProperty name="height" value="0.08571" units="cm"/>
      <inkml:brushProperty name="color" value="#F6630D"/>
    </inkml:brush>
  </inkml:definitions>
  <inkml:trace contextRef="#ctx0" brushRef="#br0">654 1 6797,'-7'9'24,"3"1"0,-6-4 233,2 6 1,-5-3 0,3 3 0,-2 2-126,1 1 0,1 3 0,-4-1-104,3 0 0,-1 3 0,-3 1 1,1 4-1,2 1 41,-1-1 1,-3 4 0,-1-4-1,-1 0-61,1 1 0,-1 5 0,1-4 0,-1 2-37,1 0 0,-2-6 0,-3 7 0,-1-1 1,2-2 1,-5 4 0,3-6 0,0 0 27,-2 1 0,5-1 0,-3-4 1,4 2 19,1-1 1,6-3 0,1-3 0,-1-3-12,2-1 0,-3-6 1,7 5-294,2 3 0,0-6-236,-2-2 0,6 1 214,0-1 0,8 0 1,10-6 305,-1 0 0,8-8 0,3-2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46.602"/>
    </inkml:context>
    <inkml:brush xml:id="br0">
      <inkml:brushProperty name="width" value="0.08571" units="cm"/>
      <inkml:brushProperty name="height" value="0.08571" units="cm"/>
      <inkml:brushProperty name="color" value="#F6630D"/>
    </inkml:brush>
  </inkml:definitions>
  <inkml:trace contextRef="#ctx0" brushRef="#br0">53 0 6470,'-2'10'694,"-1"-2"-459,-3 0 1,-2-5 3,2 9 0,4 0-73,-4 5 1,4 1-1,2-1-67,0 1 1,-2-1 0,-1 1-24,-3-1 0,0 0 1,6 1-224,0-1 0,6-5 0,2-2 131,1-3 0,3 5 0,5-4 42,1 2 1,-1-7 0,1 3 16,-1-4 0,1-2 0,-1 0 0,1 0 1,-1 0 1,1 0-1,-1 0-65,0 0 1,3 0 0,1 0 18,2 0 1,1 0 0,-7 0-1,1 0-256,-1 0 0,-5 0 1,-1-2-334,3-4 1,-4 3 96,1-9 1,-7 6 493,2-6 0,-4 7 0,-4-5 0,-4 2 0,-3-5 0,-9 3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5:47.098"/>
    </inkml:context>
    <inkml:brush xml:id="br0">
      <inkml:brushProperty name="width" value="0.08571" units="cm"/>
      <inkml:brushProperty name="height" value="0.08571" units="cm"/>
      <inkml:brushProperty name="color" value="#F6630D"/>
    </inkml:brush>
  </inkml:definitions>
  <inkml:trace contextRef="#ctx0" brushRef="#br0">53 1 7055,'0'9'658,"0"1"-519,0-4 0,0 4-90,0 7 1,0 1-71,0-1 0,0 1 0,0-1 47,0 0 0,0 1 0,0-1 0,0 1 34,0-1 0,0 1 0,0-1-8,0 1 0,0 5 1,0 0-57,0-1 1,0-3 0,0-2 0,0 1 8,0-1 0,-6 1 19,0-1 1,0 1-153,6-1 1,0-5-458,0 0-295,0-9 190,0 5 690,0-8 0,-6-2 0,1-4 0,-9-3 0,4-9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06.765"/>
    </inkml:context>
    <inkml:brush xml:id="br0">
      <inkml:brushProperty name="width" value="0.08571" units="cm"/>
      <inkml:brushProperty name="height" value="0.08571" units="cm"/>
      <inkml:brushProperty name="color" value="#F6630D"/>
    </inkml:brush>
  </inkml:definitions>
  <inkml:trace contextRef="#ctx0" brushRef="#br0">0 35 7841,'12'-8'-420,"-1"-3"720,-7 3 145,4 0 1,-8 16-265,0 4 1,0-3-1,0 3-91,0 2 0,0 1 0,0 3 1,0-1-7,0 1 0,2-1 0,2 0 0,2 1-7,-2-1 1,-3 7 0,1-1-1,2 0-126,2 2 1,0-5 0,-4 3 0,2-1 7,2 1 1,-1-4 0,-5 4 0,0-3-36,0-3 0,6 1 1,0-1-1,-2 1 42,-2-1 1,-2 1 0,0-1 1,0 1 0,0-7 0,0 1-54,0 1 0,0-3-178,0 2-419,0-8 302,0 3 1,0-8 380,0-5 0,0-4 0,0-7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07.491"/>
    </inkml:context>
    <inkml:brush xml:id="br0">
      <inkml:brushProperty name="width" value="0.08571" units="cm"/>
      <inkml:brushProperty name="height" value="0.08571" units="cm"/>
      <inkml:brushProperty name="color" value="#F6630D"/>
    </inkml:brush>
  </inkml:definitions>
  <inkml:trace contextRef="#ctx0" brushRef="#br0">0 123 7752,'6'-12'0,"2"2"0,-1 1-385,1-1 1,4 4 407,-6-5 1,7 5-1,-1-4 1,1 0 50,-1 1 1,4 5 0,-5-2 0,3 2 15,-3-2 1,5 4 0,-4-4-22,3 5 1,3 1 0,-1 0 0,1 0-20,-1 0 1,0 0 0,1 0 0,-1 0-25,1 0 0,-1 0 1,1 0-1,-3 1-3,-3 5 1,3-2 0,-3 8-29,4 1 1,1 3-1,-1 1-72,-5 1 0,3-7 0,-6 1 0,-1 2 37,1 1 1,0 1 0,-4-3 0,2-1-19,-2 2 1,-3 1-1,-1 3 27,0-1 0,0 0 0,-1 1 27,-5-1 1,2-7 0,-6-2 0,0-2 16,1 0 0,-1 7 1,-4-3-1,3-1-14,-3-3 0,-1 2 0,-1 0 0,3 0 27,1-1 1,0 5 0,-5-4-13,-1 1 1,1-5 0,-1 4 17,1 0 0,5-6 1,1 4 13,-3-4 1,4-2 0,-1 0 0,-3 0 1,4 0 23,-1 0 1,5 0-30,-6 0-474,8 0 3,-11-8 1,11 6 42,-8-4 386,9 4 0,-13-6 0,6-1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08.945"/>
    </inkml:context>
    <inkml:brush xml:id="br0">
      <inkml:brushProperty name="width" value="0.08571" units="cm"/>
      <inkml:brushProperty name="height" value="0.08571" units="cm"/>
      <inkml:brushProperty name="color" value="#F6630D"/>
    </inkml:brush>
  </inkml:definitions>
  <inkml:trace contextRef="#ctx0" brushRef="#br0">611 1 7201,'-12'6'-252,"0"0"1,1-1-1,-7-3 332,1 4 0,-1-4 0,3 6 0,1-2 24,3 0 0,-1 1 0,-5-3 1,1 4-41,4 2 0,-3-5 0,3 5 1,-3 0 6,-3 0 0,1 1 0,-1 7 1,-1-1-6,-3 1 1,2-1 0,-3 1 0,3-1-10,3 0 1,0 7-1,-1-1 1,1-2 9,-1-1 0,3-3 0,1 3 0,2 1-23,-1 2 0,3 1 0,0-5 0,1 2-12,-1 3 0,6-1 0,-4-4 0,3 3-11,-1 1 0,0 2 1,4-4-1,-2 3-27,-2-3 0,0 0 0,6 1 0,0 1 20,0-2 1,0-1 0,0-3 0,0 1-22,0-1 1,0 7-1,2-1 1,2-2 19,2-1 1,2-3 0,-4 0 0,2 1 6,-3-1 1,7 1-1,0-1 2,0 1 1,5-1 0,-3 1-16,3-1 1,-3-5-1,0-2 1,-1-1-25,-1 1 0,5-4 0,-3 3 20,4-1 0,1 0 1,0-4-13,1 2 1,-1 1 0,1-3-1,-1 2 33,0-2 1,0-2 0,1-2-16,-1 0 0,1 0 1,-1 0-3,1 0 0,-1 0-12,1 0 0,-1 0-175,0 0 87,-7 0-1124,-2 0 613,-8 0 0,-2 0 604,-4 0 0,-4-8 0,-7-1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4:49.989"/>
    </inkml:context>
    <inkml:brush xml:id="br0">
      <inkml:brushProperty name="width" value="0.17143" units="cm"/>
      <inkml:brushProperty name="height" value="0.17143" units="cm"/>
    </inkml:brush>
  </inkml:definitions>
  <inkml:trace contextRef="#ctx0" brushRef="#br0">53 123 6738,'0'-12'90,"0"0"64,0 8 0,0-5 297,0 3-61,0 4-243,0-6 0,6 16 0,0 4-135,-2 3 0,0 3 0,-1 1-53,3 4 0,2 3 0,-4 3 0,2-6-58,-2-4 0,-2-1 0,-2 1-158,0 4 0,0 3 1,0 3-17,0-6 0,-2-9 0,-2-3 273,-2 3 0,0-6 0,6-1 0</inkml:trace>
  <inkml:trace contextRef="#ctx0" brushRef="#br0" timeOffset="583">1 123 7918,'11'-16'-367,"-1"3"0,0 3 266,0 2 0,-5-4 0,7 5 139,2-3 0,1 4 0,3-4 0,-1 3 15,0 3 0,1-4 1,-1 2-1,1 2 1,-1 2 0,1 2 0,-1 0-23,1 0 0,-1 0 0,1 0-50,-1 0 0,1 6 0,-1 2 6,1 2 0,-1 1 0,-1 7 15,-5-1 0,-3-5 1,-6 0-36,4 1 0,-4 3 0,1 1 0,-6 1 1,-7-1 0,-8-1 11,1-5 0,0 3 0,-1-6 0,1-1 3,-1 1 0,1 0 0,-1-4 0,1 2 2,-1-3 1,1-1-1,-1 0 1,1 2 2,-1 2 1,7 0 0,-1-6 20,-1 0 0,3 0 22,-2 0 75,8 0-105,-3 8 0,8-7 24,5 5 1,4-2 0,7 0 105,1 2 0,-1 0 0,1-6 0,-1 0-54,1 0 0,-1 6 0,1-1 0,-1 1-30,1 2 0,-3-4 0,-1 6 0,-5-1-100,-1 1 1,4-4 0,-4 3 0,-1 1-55,1 0 0,4-4 0,-4 3 16,1-1 1,-3 4 91,6-6 0,-1 7 0,7-3 0</inkml:trace>
  <inkml:trace contextRef="#ctx0" brushRef="#br0" timeOffset="1584">857 280 7256,'0'-10'-272,"0"0"0,-2 7 328,-4-3 0,2 0-11,-8 6 0,6 0 1,-5 0-7,-3 0 0,4 0 0,-1 0 1,-1 2-12,2 4 0,-5-2-7,3 7 1,-1-5 0,-1 6-10,3 1 1,7-3-1,-4 2-21,0 1 1,6 3 0,-4 1 34,4 1 1,2-1-17,0 1 1,2-3 0,4-3 16,6-7 0,-2-3 0,1-2-16,3 0 0,1 0 0,3 0-9,-1 0 0,1-2 0,-1-1-2,1-3 0,-7-6 0,-1 4 0,0 1-18,-1-1 0,1-6 0,4 5 0,-5-3-35,-1 0 0,0 3 0,-4-5 26,2 2 0,-1 1 62,-5-7-28,0 1 63,0-1 21,0 9-53,0 1 0,0 10 1,-2 4 19,-3 5 1,3 5-15,-4 1 1,4 1 0,2-1-8,0 1 1,8-1-3,3 1 0,5-3 0,1-1-29,1-3 1,-7-7-1,1 2-3,2-4 1,1-2 0,3 0-13,-1 0 0,1 0 0,-1-2-71,0-4 0,-5 4 0,0-5 34,1-1 1,1-2 0,0-7 30,-3-1 1,-7 6-1,2 1 1,-2-1-25,2 2 0,-4-5-35,3 3 58,-3-3 13,-2 5 33,0 2-42,-7 8 1,5 8 10,-4 4 1,4 3-1,2 3 0,0-1 0,6-5 1,1-2-1,1-1-86,0 1 1,5-4-1,-1 3-128,4-1 1,1-2-1,1-6 1,-1 0 214,1 0 0,-1 0 0,0 0 0</inkml:trace>
  <inkml:trace contextRef="#ctx0" brushRef="#br0" timeOffset="1807">1328 105 7965,'-10'0'-470,"3"0"1,7 2-1,2 2-143,3 2 613,-3 0 0,14 1 0,-6 3 0</inkml:trace>
  <inkml:trace contextRef="#ctx0" brushRef="#br0" timeOffset="2398">1573 210 8070,'7'10'-354,"-5"-3"0,6-5 1,-6 2-1,2 4 682,2 2 1,-1-4-212,-5 5 1,0 1-1,0 5-90,0 1 1,2-7-1,2 1 16,2 2 1,0-5 0,-4 1-144,4-2 0,-4 0-5,3-3 34,-3-3 51,-2 6 1,6-22-7,0-3 0,0 1-32,-6 5 1,8-1 0,3-5 26,5-1 1,-5 7 0,1 1 0,2 2 0,1 4 1,-3-3 0,-1 1 0,3 2 62,2 2 1,1 2-1,1 0 1,-1 0 10,0 0 1,1 0 0,-1 0-29,1 0 0,-1 6 1,-1 1-1,-3 1-7,-1 0 1,-6 4 0,4-5 0,-1 1-36,1 0 1,-6 5 0,2-1-137,-4 4 0,0-5 1,1 1-183,3 2 1,0-5 343,-6 3 0,0 0 0,0 5 0</inkml:trace>
  <inkml:trace contextRef="#ctx0" brushRef="#br0" timeOffset="3126">2324 210 7399,'0'12'199,"0"-1"-91,0 3 1,0-4 0,0 1-74,0 3 1,1 1-169,5 3 131,4-1 0,7-7 0,1-4 0,-1-4 0,1-2-24,-1 0 1,1 0 0,-1 0 15,1 0 1,-1-2 0,1-2 0,-3-4-15,-3-2 1,3 5 0,-3-7-14,3-2 0,1-1 0,-2-1 12,-3 5 1,-1-5 22,2 4-14,-5 5 1,-5-1 22,4 8-2,-4 0 1,6 2-1,-6 4 6,4 5 0,-4 5 0,3 1 1,-3 1 1,4-1 0,0 1-1,-2-1-5,-2 1 1,0-1 0,2 1 0,1 1-6,-1 4 1,0-3 0,0 3 0,2-4-5,-2-1 0,-2 1 0,0 3 0,1 1 0,3-2 0,0-1 1,-6-3-1,0 1-1,0-1 1,0 0-1,0 1 2,0-1 1,-8 1-1,-3-3 1,-3-1 6,2-2 1,-3-3-1,3 3 1,-5-6 24,-6-4 0,3 0 0,-3 2 0,2 1 21,-3-1 0,5-2 0,-4-2 1,3 0-3,3 0 1,5-6 0,2-1-11,3-3 1,-5-2 0,6-5-65,2-1 1,4 7 0,4-1 0,4 0-73,2 3 0,1-7 0,9 6 0,1-1-954,2-1 1050,1 8 0,1-11 0,2 5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8:07.626"/>
    </inkml:context>
    <inkml:brush xml:id="br0">
      <inkml:brushProperty name="width" value="0.08571" units="cm"/>
      <inkml:brushProperty name="height" value="0.08571" units="cm"/>
      <inkml:brushProperty name="color" value="#AB008B"/>
    </inkml:brush>
  </inkml:definitions>
  <inkml:trace contextRef="#ctx0" brushRef="#br0">262 0 7477,'-11'8'109,"-1"4"0,8-3 1,-3 1-1,1 0-52,0-1 0,-8 3 0,5 6-4,-1-1 1,-6 1-1,5-1 1,-3 0-25,3 1 0,-5-1 1,4 1-1,-1 1-48,1 5 0,-3-5 0,3 4-60,-4-3 0,5-3 0,1 1-52,2-1 1,3-5-511,5-1 0,1-1 641,5 2 0,4-5 0,7-7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10.579"/>
    </inkml:context>
    <inkml:brush xml:id="br0">
      <inkml:brushProperty name="width" value="0.08571" units="cm"/>
      <inkml:brushProperty name="height" value="0.08571" units="cm"/>
      <inkml:brushProperty name="color" value="#F6630D"/>
    </inkml:brush>
  </inkml:definitions>
  <inkml:trace contextRef="#ctx0" brushRef="#br0">1 28 7861,'0'-10'106,"0"-5"69,0 13 0,0 2-80,0 12 0,0 3 0,0 3-37,0-1 0,0 0 0,0 1 0,0-1-69,0 1 1,0-1-1,0 1 1,0-1-58,0 1 0,0-7 0,0 1 0,0 2-90,0 1 1,2-3 0,2-1-424,1 3-250,1 2 831,-6-7 0,-8-1 0,-1-8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11.308"/>
    </inkml:context>
    <inkml:brush xml:id="br0">
      <inkml:brushProperty name="width" value="0.08571" units="cm"/>
      <inkml:brushProperty name="height" value="0.08571" units="cm"/>
      <inkml:brushProperty name="color" value="#F6630D"/>
    </inkml:brush>
  </inkml:definitions>
  <inkml:trace contextRef="#ctx0" brushRef="#br0">0 71 7778,'10'-8'-443,"0"6"413,-5-4 71,-3 4 1,8 2-1,-4 0 131,6 0 1,-3 0-95,3 0 1,-6 8-63,5 3 1,-5 3-1,4 0-86,-2-3 0,-1 1 75,-1 5 1,-2 1 23,8-1 0,-8 1-8,1-1 0,3-5-22,-2 0 0,2-9-33,-2 3 0,-2 2-103,7-2 98,-7 0 0,12-14 27,-5-4 1,-3 3 0,0-3 13,-1-2 1,-3-1 0,6-3 2,-2 1 0,3 5 0,-3 1 48,2-3 1,2-2-8,5-1 0,1 1 0,-3 3-3,-3 1 1,3 6-21,-3-5 1,3 5-1,3-4 35,-1 3 0,-5 1 1,0 6 11,1 0 1,-3 0 0,2 0-14,1 0 0,-3 0 0,1 0-12,3 0 0,-4 0 0,1 2-12,3 3 1,-4-3 0,-1 6 0,1-2-30,0 0 0,-6 7 0,3-3 0,-1 2 17,0-1 0,2 1 0,-4 5 0,2 1-46,-3-1 0,-1-5 0,-2 0 0,0 1 16,0 3 0,6 1 0,0 1-111,-2-1-1,-2 1-186,-2-1 0,0 1-562,0-1 485,0 1 1,0-7 383,0 1 0,8-8 0,1 3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12.024"/>
    </inkml:context>
    <inkml:brush xml:id="br0">
      <inkml:brushProperty name="width" value="0.08571" units="cm"/>
      <inkml:brushProperty name="height" value="0.08571" units="cm"/>
      <inkml:brushProperty name="color" value="#F6630D"/>
    </inkml:brush>
  </inkml:definitions>
  <inkml:trace contextRef="#ctx0" brushRef="#br0">315 71 6854,'-8'-10'-364,"6"-5"533,-5 13 1,5-6-90,-4 8 1,2 0-1,-8 0 0,-1 0 1,3 0 0,-2 0-21,-1 0 0,3 0 1,-2 0-1,-1 0-1,-3 0 0,5 2 1,-1 2-1,-2 2-33,-1-3 0,-3 5 0,1 0 1,0 0-11,-1-1 0,6 7 1,1-2 20,-3 3 1,6-3-33,3-1 0,3 1 0,2 6 21,0-1 0,2-1 0,3-3-7,7-1 1,-2-6 0,1 3-9,3-1 1,2 0 0,1-4 0,0 2 0,1-1 0,-1-5-5,1 0 1,-3-2 0,-1-1 0,-2-5 22,1-2 0,3 4 0,-1-5 0,-1-1-4,-3 2 0,-5-3 1,4 5-1,0-2-19,-1-3 0,-5-3-31,2-1 1,-2-1-1,0 1 1,2-1 4,-2 1 0,-2 5 1,-2 1-42,0-3 185,0-2-79,0 7-18,0 1 0,0 22 0,0 3-23,0 2 0,0 1 0,0-3 1,0 1-13,0-1 1,1-5-1,3-1 1,4 1-41,2-2 0,-4 3 0,5-5-128,3 2 0,1-4 1,3 3-96,-1-1 1,1-2-1,-1-6 103,1 0 1,-3-8 166,-3-3 0,3-5 0,-5-1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12.432"/>
    </inkml:context>
    <inkml:brush xml:id="br0">
      <inkml:brushProperty name="width" value="0.08571" units="cm"/>
      <inkml:brushProperty name="height" value="0.08571" units="cm"/>
      <inkml:brushProperty name="color" value="#F6630D"/>
    </inkml:brush>
  </inkml:definitions>
  <inkml:trace contextRef="#ctx0" brushRef="#br0">1 18 7498,'0'-10'104,"0"2"-40,0 8-15,0 8 0,6-4 0,0 7 0,-3 3 1,-1 2-1,-2 1 29,0 0 0,0 7 0,0 1 1,0 0 2,0 0 1,6 6-1,0-1 1,-2 1 3,-2-2 0,-2 4 0,2-4 1,2 2 1,1-2 1,1 2 0,-4-6 0,2 0-44,2 1 1,0 3-1,-6-6 1,2-2-42,3-1 0,-3-3 0,4 1 0,-2-1-14,2 1 1,-4-1-1,4 1-203,-4-1 1,0-7-1,1-2 95,3-1 0,2-5-305,-2 4 1,4-4 0,5-4 423,-3-4 0,11-3 0,-4-9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12.929"/>
    </inkml:context>
    <inkml:brush xml:id="br0">
      <inkml:brushProperty name="width" value="0.08571" units="cm"/>
      <inkml:brushProperty name="height" value="0.08571" units="cm"/>
      <inkml:brushProperty name="color" value="#F6630D"/>
    </inkml:brush>
  </inkml:definitions>
  <inkml:trace contextRef="#ctx0" brushRef="#br0">36 88 7861,'9'0'-1510,"7"0"1445,-5 0 449,-3 0-120,8 0-21,-14 0-160,13 0 11,-13 0 0,14 0 60,-5 0-31,5 0-20,-6 0 9,5 0 22,-13 0 14,6 0 27,-1 0-443,-5-8 160,6 6 41,-8-6 1,2 3 0,2-3 22,2-2 0,0 4 14,-6-5 1,-8 5-20,-4-6 1,3 8 0,-3-2 0,-2 5 27,-1 1 0,3 0 0,1 0 1,-1 1-10,2 5 4,-5-4 48,5 6 1,-6 0 0,3 1-1,3 3 1,0 0 59,1 1 0,3 3 0,-4 1-55,2 1 0,3-1 0,5 1 1,0-1 85,0 1 1,0-7-1,0 1 1,2 0 69,3-3 1,-1 5 0,8-6-67,1 1 0,-3-5 0,2 2-73,1-4 0,3-2 1,1 0-1,1 0-18,-1 0 0,-5 0 0,0 0 0,1 0-550,3 0 0,-5 0 524,1 0 0,0-16 0,5-3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13.763"/>
    </inkml:context>
    <inkml:brush xml:id="br0">
      <inkml:brushProperty name="width" value="0.08571" units="cm"/>
      <inkml:brushProperty name="height" value="0.08571" units="cm"/>
      <inkml:brushProperty name="color" value="#F6630D"/>
    </inkml:brush>
  </inkml:definitions>
  <inkml:trace contextRef="#ctx0" brushRef="#br0">123 16 7994,'2'-10'-305,"4"4"0,-4 12 386,4 6 1,-4-2 0,-4 1 0,-2 3 13,-2 1 0,-2 3 1,4-1-1,-1 3 7,1 3 1,0-4 0,0 7 0,-2-3-24,2 0 0,-4 8 1,3-4-1,1 2-15,2 1 0,-4-1 1,0 6-1,2 0-39,2-1 1,2 1 0,-2 0 0,-1 2 11,-3 4 1,0-4-1,4 4 1,-2-5-36,-2-1 1,0 0 0,6 0-1,0 0 8,0 0 0,0-6 0,-2 0 0,-1 0 6,-3-1 1,0-1 0,6-6 0,0 2-22,0-1 0,0-9 0,0-1 0,0 1-74,0 3 0,0-4-238,0-1 1,0-5-1,2 4-348,4-2 0,-4-5 665,3-8 0,5-5 0,0-8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14.546"/>
    </inkml:context>
    <inkml:brush xml:id="br0">
      <inkml:brushProperty name="width" value="0.08571" units="cm"/>
      <inkml:brushProperty name="height" value="0.08571" units="cm"/>
      <inkml:brushProperty name="color" value="#F6630D"/>
    </inkml:brush>
  </inkml:definitions>
  <inkml:trace contextRef="#ctx0" brushRef="#br0">1 35 6163,'0'-10'1731,"0"-5"-1333,0 13-271,0-6 0,0 10 27,0 4 1,0 4-122,0 7 1,0 1 0,0-1 0,2 1-28,3-1 1,-3 0-1,4 1 1,-4-1 6,-2 1 1,0-1 0,2 2 0,2-2 11,2 1 0,0-1 0,-6 1-8,0-1 0,0 1 0,1-1 17,5 1 1,-4-7 5,4 1 0,4-6-1,1 5 1,-1-7-15,2 2 0,0-4-17,6-2 0,-1 0 0,1 0-13,-1 0 0,-5 0 1,0 0-1,1 0-45,3 0 0,1 0 0,1 0 23,-1 0 0,1 0 0,0 0-487,-1 0 0,1 0-133,-1 0 143,1-8 0,-8 4 504,-5-7 0,-3-1 0,-2-5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14.850"/>
    </inkml:context>
    <inkml:brush xml:id="br0">
      <inkml:brushProperty name="width" value="0.08571" units="cm"/>
      <inkml:brushProperty name="height" value="0.08571" units="cm"/>
      <inkml:brushProperty name="color" value="#F6630D"/>
    </inkml:brush>
  </inkml:definitions>
  <inkml:trace contextRef="#ctx0" brushRef="#br0">1 106 7457,'12'-2'308,"-1"-2"-235,3-2 0,-4 0 0,1 6 34,3 0 0,1 0 1,3-2-86,-1-4 0,1 5 1,-1-5-179,1 4 1,-1 0 0,1-2-287,-1-2 1,-5 0 23,-1 6 1,-7-7 417,2-5 0,-12-4 0,-4-1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15.133"/>
    </inkml:context>
    <inkml:brush xml:id="br0">
      <inkml:brushProperty name="width" value="0.08571" units="cm"/>
      <inkml:brushProperty name="height" value="0.08571" units="cm"/>
      <inkml:brushProperty name="color" value="#F6630D"/>
    </inkml:brush>
  </inkml:definitions>
  <inkml:trace contextRef="#ctx0" brushRef="#br0">1 88 7425,'1'-9'40,"5"3"0,-4 2 0,6 0 96,0-2 0,1 0 0,9 6-15,-1 0 0,1-2 0,-1-2 1,1-1-48,-1 1 0,1 2 0,-1 2 0,1 0 28,-1 0 0,1-6 0,-1 0 0,1 2-442,-1 2 0,0 2 65,1 0 1,-1 0 274,1 0 0,-1-7 0,1-3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15.808"/>
    </inkml:context>
    <inkml:brush xml:id="br0">
      <inkml:brushProperty name="width" value="0.08571" units="cm"/>
      <inkml:brushProperty name="height" value="0.08571" units="cm"/>
      <inkml:brushProperty name="color" value="#F6630D"/>
    </inkml:brush>
  </inkml:definitions>
  <inkml:trace contextRef="#ctx0" brushRef="#br0">0 0 7894,'18'0'-841,"-1"0"944,-7 0 0,5 0 0,-3 0-8,4 0 0,-5 0 1,1 0-1,1 2 3,3 4 0,-4-4 0,-1 6 0,3-2-13,1-1 0,3 7 0,-1-4 0,1 0-1,-1-1 1,1 7 0,0-2 0,0 3-80,-1 3 1,0-7-1,1 1 1,-1 1-16,1 3 1,-6 1 0,-1 2-1,1 0 4,-3 5 1,5-5 0,-6 4 0,0-1 2,-1 1 1,5-4 0,-6 5 0,-2-3-33,-2 2 0,3-3 1,1 5-1,-2-2 5,-2 0 1,0 3 0,2-5 0,2 4 10,-2 2 0,-2-2 1,-2 2-1,0-2 16,0-4 1,5 5 0,1-1 0,-2 0 48,-2 0 1,-2 4-1,0-5 1,0-1 44,0 2 1,0-5-1,-2 5 1,-2-2 37,-2 0 1,-1 1-1,3-6 1,-4 0-39,-2-1 0,4 1 0,-5-1 0,-1 0 67,2 1 1,-5-1-82,3 1 1,-3-3 0,-1-1-36,5-2 0,1-9-525,4 3 0,2-4-1092,-7-2 1575,-1 0 0,-13 0 0,-2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8:08.087"/>
    </inkml:context>
    <inkml:brush xml:id="br0">
      <inkml:brushProperty name="width" value="0.08571" units="cm"/>
      <inkml:brushProperty name="height" value="0.08571" units="cm"/>
      <inkml:brushProperty name="color" value="#AB008B"/>
    </inkml:brush>
  </inkml:definitions>
  <inkml:trace contextRef="#ctx0" brushRef="#br0">1 105 6424,'11'0'247,"1"0"1,-6 0 0,5 0-188,3 0 0,-4 0-5,1 0 1,1 0-1,4-2 22,-5-3 0,-1 3 0,-6-6-81,2 0 1,1-2 7,-1-7 1,-4 5-2,4 1 0,-6 5-20,-6-6 0,-4 8-1,-7-2 0,-1 5 1,3 2-1,1 3 2,3 2 1,-1 8 20,-5-3 1,1 5 0,4 1 14,7 1 1,3-1 0,2 1-34,0-1 0,0 1-150,0-1 0,7-1 1,5-5-23,4-5 1,1-4-1,1-2 185,-1 0 0,8 0 0,2 0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17.231"/>
    </inkml:context>
    <inkml:brush xml:id="br0">
      <inkml:brushProperty name="width" value="0.08571" units="cm"/>
      <inkml:brushProperty name="height" value="0.08571" units="cm"/>
      <inkml:brushProperty name="color" value="#F6630D"/>
    </inkml:brush>
  </inkml:definitions>
  <inkml:trace contextRef="#ctx0" brushRef="#br0">0 0 6738,'8'10'223,"-4"-2"-122,8-8 0,-1 6-13,6-1 0,-6 0 0,1-5 4,2 0 1,1 0-1,3 0-75,-1 0 0,0 0 1,0 0-51,0 0 0,-5 0 1,0 0 16,1 0 1,3 0-440,1 0 1,-6 0 49,1 0 1,-9 2 404,3 4 0,4-4 0,0 6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17.538"/>
    </inkml:context>
    <inkml:brush xml:id="br0">
      <inkml:brushProperty name="width" value="0.08571" units="cm"/>
      <inkml:brushProperty name="height" value="0.08571" units="cm"/>
      <inkml:brushProperty name="color" value="#F6630D"/>
    </inkml:brush>
  </inkml:definitions>
  <inkml:trace contextRef="#ctx0" brushRef="#br0">1 0 7994,'0'12'-430,"0"0"0,1-9 629,5 2 0,-2-3-60,8-2 1,-1 0-1,7 0-80,-1 0 1,-5 0-1,-2 2 1,-2 2-121,2 2 1,-4 0 0,6-6-97,1 0 1,-3 0 183,2 0-27,-1 0 0,-1 0 0,-2 0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19.306"/>
    </inkml:context>
    <inkml:brush xml:id="br0">
      <inkml:brushProperty name="width" value="0.08571" units="cm"/>
      <inkml:brushProperty name="height" value="0.08571" units="cm"/>
      <inkml:brushProperty name="color" value="#F6630D"/>
    </inkml:brush>
  </inkml:definitions>
  <inkml:trace contextRef="#ctx0" brushRef="#br0">0 53 6784,'0'-9'-46,"0"-7"96,0 14 0,0-8 199,0 5-17,0 3-105,0-6 1,2 10 23,4 4 1,-4 3-122,4 9 1,-4-1 0,0 1 0,2-1 10,1 1 0,0-1 0,-3 1-14,4-1 0,-4 2 1,4 3-1,-4 1 1,-2-2 1,0-1 0,0-3 0,0 1-29,0-1 1,0 3 0,0 1 0,0 2-61,0-1 1,0-3-1,0-2 1,0 1-83,0-1 0,0-5 0,0 0-476,0 1-161,0 3 779,0 1 0,0-7 0,-8-10 0,-2-10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19.717"/>
    </inkml:context>
    <inkml:brush xml:id="br0">
      <inkml:brushProperty name="width" value="0.08571" units="cm"/>
      <inkml:brushProperty name="height" value="0.08571" units="cm"/>
      <inkml:brushProperty name="color" value="#F6630D"/>
    </inkml:brush>
  </inkml:definitions>
  <inkml:trace contextRef="#ctx0" brushRef="#br0">0 122 7151,'2'-15'0,"2"1"0,4 3-226,1-3 0,3 0 0,5 1 414,1 1 0,-1 8 1,1-2-95,-1 4 1,1-3 0,-1-1 0,1 2-23,-1 2 1,-5 2 0,-1 0 0,3 0 1,2 0 1,1 2 0,0 2-53,1 2 0,-6 5 0,-1-3 0,1 2-26,-2 3 1,5 3 0,-3 1 0,1 1-47,-1-1 1,2 1 0,-7-1 5,3 1 1,-4-1-1,3 1 34,-1-1 0,-2 1 0,-6-1 17,0 0 0,0-5 1,-2-2 67,-4-2 1,2-1 0,-7-3 0,-3 2-77,-1-2 0,-3-2 0,1-2-56,-1 0 0,1 0 1,-1 0-303,1 0 0,-1 0-19,1 0 0,5 0 378,1 0 0,7-8 0,-4-2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20.234"/>
    </inkml:context>
    <inkml:brush xml:id="br0">
      <inkml:brushProperty name="width" value="0.08571" units="cm"/>
      <inkml:brushProperty name="height" value="0.08571" units="cm"/>
      <inkml:brushProperty name="color" value="#F6630D"/>
    </inkml:brush>
  </inkml:definitions>
  <inkml:trace contextRef="#ctx0" brushRef="#br0">384 0 7786,'-18'0'-111,"1"0"0,1 2 0,3 2 1,1 4 173,-2 1 0,-1-3 0,-3 6 1,1 1-26,-1 3 0,1 7 0,0 2 1,-2 1 42,-4-1 1,3 6 0,-3-2 0,4 2-61,1-2 0,7 4 0,-1-2 0,0 6-15,3 4 1,-5-1 0,8-5-1,2-1 11,2 1 0,2-2 0,0-2 0,2-1-2,4 1 0,4-6 0,7 0 1,1-2-96,-1 1 1,1-7 0,1-5 0,4 1-177,6 3 1,3-6 0,-2-5 0,-1-3 255,2-2 0,9 8 0,5 2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20.747"/>
    </inkml:context>
    <inkml:brush xml:id="br0">
      <inkml:brushProperty name="width" value="0.08571" units="cm"/>
      <inkml:brushProperty name="height" value="0.08571" units="cm"/>
      <inkml:brushProperty name="color" value="#F6630D"/>
    </inkml:brush>
  </inkml:definitions>
  <inkml:trace contextRef="#ctx0" brushRef="#br0">1 0 7611,'9'0'77,"7"0"0,-14 2 0,4 4-15,-4 6 0,-2-3 0,0 3 0,0 2-12,0 1 1,0 3 0,0-1 0,0 0 6,0 1 1,0-1-1,0 1-9,0-1 1,0 1-1,1-1 1,3 1 10,2-1 1,2-5 0,-4-1-37,2 3 1,7-6 0,-3 0 0,2-3-13,-1 1 1,-5 2 0,6-4-1,1 2-2,3-2 1,-5-3-1,1-1 1,2 0-14,1 0 1,3 0 0,-1 0 0,1 0 8,-1 0 1,0 0-1,1 0 1,-1 0-91,1 0 1,-1 0-1,1 0 1,-1 0-191,1 0 0,-1 0 0,1 0-65,-1 0 1,-5 0 0,-3-1-364,-1-5 703,-2 4 0,-6-14 0,0 7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21.055"/>
    </inkml:context>
    <inkml:brush xml:id="br0">
      <inkml:brushProperty name="width" value="0.08571" units="cm"/>
      <inkml:brushProperty name="height" value="0.08571" units="cm"/>
      <inkml:brushProperty name="color" value="#F6630D"/>
    </inkml:brush>
  </inkml:definitions>
  <inkml:trace contextRef="#ctx0" brushRef="#br0">18 88 7877,'-10'0'7,"2"0"1,10 0 0,4 0 69,6 0 1,3-6-1,3 0 1,1 2 4,4 2 1,-3 2 0,3-2 0,-3-1-175,-3-3 0,-1 0 1,2 6-1,-1 0-119,1 0 0,-1-6 0,1 0-361,-1 2 0,-5 0 0,0-1 572,-1 3 0,-1-14 0,-2 7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21.292"/>
    </inkml:context>
    <inkml:brush xml:id="br0">
      <inkml:brushProperty name="width" value="0.08571" units="cm"/>
      <inkml:brushProperty name="height" value="0.08571" units="cm"/>
      <inkml:brushProperty name="color" value="#F6630D"/>
    </inkml:brush>
  </inkml:definitions>
  <inkml:trace contextRef="#ctx0" brushRef="#br0">0 35 6797,'8'-9'399,"4"3"-315,3 4 0,3 2 0,1 0 1,3 0-106,1 0 1,8 0 0,-2 0-1,2 0-105,-2 0 0,4-2 0,-4-2 0,4-2-193,2 2 0,0 2 319,0 2 0,8 0 0,1 0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21.796"/>
    </inkml:context>
    <inkml:brush xml:id="br0">
      <inkml:brushProperty name="width" value="0.08571" units="cm"/>
      <inkml:brushProperty name="height" value="0.08571" units="cm"/>
      <inkml:brushProperty name="color" value="#F6630D"/>
    </inkml:brush>
  </inkml:definitions>
  <inkml:trace contextRef="#ctx0" brushRef="#br0">227 1 6817,'-10'7'109,"-3"-3"0,5 8 0,0 2-96,1 1 1,-1 3 0,4-1-1,-2 2 35,2 5 1,-4 3 0,3 8 0,1 0 32,2 0 0,-4 0 1,0 1-1,0 3 28,-1 2 0,5 6 0,-4-5 0,2 1 55,-2 0 0,4 5 0,-6-1 0,3 3 91,-1 3 1,0-3 0,4-1 0,-2-5-177,-2-1 0,0-2 0,4-6 0,-1-1 34,-3 1 1,0-6 0,6-1 0,-2-3-182,-4-4 1,4 1 0,-4-1-269,5 2 1,-5 0-743,0-5-543,0-8 1621,6-3 0,0-22 0,0-5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22.484"/>
    </inkml:context>
    <inkml:brush xml:id="br0">
      <inkml:brushProperty name="width" value="0.08571" units="cm"/>
      <inkml:brushProperty name="height" value="0.08571" units="cm"/>
      <inkml:brushProperty name="color" value="#F6630D"/>
    </inkml:brush>
  </inkml:definitions>
  <inkml:trace contextRef="#ctx0" brushRef="#br0">0 0 7487,'10'18'185,"-4"-1"-209,-4 1 0,-1-1 0,3 1 0,2-1-154,-2 0 1,4-5 0,-2 0-10,-2 1 0,-1 3-115,3 1 1,-4-5 301,4 0 0,-4-9 0,-2 5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8:08.600"/>
    </inkml:context>
    <inkml:brush xml:id="br0">
      <inkml:brushProperty name="width" value="0.08571" units="cm"/>
      <inkml:brushProperty name="height" value="0.08571" units="cm"/>
      <inkml:brushProperty name="color" value="#AB008B"/>
    </inkml:brush>
  </inkml:definitions>
  <inkml:trace contextRef="#ctx0" brushRef="#br0">245 0 7851,'-17'0'-1390,"7"0"1377,-5 0 1,5 6-1,-7 2 112,-1 1 1,6-5-1,3 4 1,-1-2-21,0 0 1,5 1-7,-7-1 0,6-2 1,-4 8 170,3 1-253,1-5 0,6 2-1,0-4 0,2-4 0,4 3 0,5-3 12,5-2 0,1 0 1,1 2 9,-1 4 1,1-4 0,-1 4-3,1-4 1,-1 4-1,-1 1-9,-5 3 1,-1-4 0,-6 6-11,2 1 0,-1-3 4,-5 2 1,0-1-1,-2 5 19,-3-5 1,1 3-1,-6-6 69,2 1 0,-5-5 1,1 4-30,-3 0 0,-3-6 1,1 4-1,-1-5-14,1-1 1,-1 6-1,1 0-63,-1-2 1,1-2-95,-1-2 1,7 0-732,-1 0 848,8 0 0,-11-8 0,5-2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23.071"/>
    </inkml:context>
    <inkml:brush xml:id="br0">
      <inkml:brushProperty name="width" value="0.08571" units="cm"/>
      <inkml:brushProperty name="height" value="0.08571" units="cm"/>
      <inkml:brushProperty name="color" value="#F6630D"/>
    </inkml:brush>
  </inkml:definitions>
  <inkml:trace contextRef="#ctx0" brushRef="#br0">0 140 7800,'8'-10'-81,"-4"-3"1,7 7-237,3 2 0,1 0 0,3 0 356,-1-1 0,1-1 93,-1 6 0,1 0 1,-1 0-80,1 0 0,-3 2 0,-1 2 1,-3 1 5,3-1 0,-4 4 0,-1 0-49,-1 2 0,4 1 0,-6 7-26,-3-2 0,-1-4 0,0-3 0,2 1-50,2 0 0,0-4-78,-6 5 0,0-5-8,0 6 118,0-8 1,-6 1 33,0-10 0,0 1 26,6-8 1,0 1-16,0-7 0,0 1 1,2-1-10,4 2 0,-2 0 1,6 3-1,-1 1-1,1-2 0,-4 5 0,6-3 26,1-2 1,1 5-1,-2-1 1,0 0-3,2 1 0,1 3 1,3-4 126,-1 2 1,1 2 0,-1 6-83,0 0 1,1 0 0,-1 0 52,1 0 0,-1 0 0,1 0-41,-1 0 1,1 8 0,-3 4-71,-3 3 0,1-3 0,-5 0 1,0 1-44,0 3 1,-2 1 0,-6 1 29,0-1 0,5 1 0,1-2-134,-2 2 1,-2-1 0,-2 1-234,0-1 1,0 0-122,0 1 1,0-6 488,0-1 0,8-7 0,2 4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23.708"/>
    </inkml:context>
    <inkml:brush xml:id="br0">
      <inkml:brushProperty name="width" value="0.08571" units="cm"/>
      <inkml:brushProperty name="height" value="0.08571" units="cm"/>
      <inkml:brushProperty name="color" value="#F6630D"/>
    </inkml:brush>
  </inkml:definitions>
  <inkml:trace contextRef="#ctx0" brushRef="#br0">295 18 6567,'-11'-2'119,"-1"-4"0,0 4 1,-5-3-67,0 3 1,-1 2 0,1 0 0,1 2 20,4 3 1,-9-3 0,4 6-18,-3 0 1,1 0-1,1 5 1,3-1 24,3 1 0,-1-3 0,7 2-12,2 1 1,-4 3-1,2 1-48,2 1 0,4-3 0,4-1 0,4-4-94,2-3 1,1 5 0,7-6 43,-1-2 1,1-2 0,-1-2-1,1 0-7,-1 0 0,1 0 1,-1 0-1,1 0 15,-1 0 1,1-8 0,-1-4 13,0-3 1,-5 3-1,-2 0 8,-2-1 1,3-3 0,-5-1 3,-2-1 1,4 1 0,-3 0 0,-1-1 0,-2 6-4,-2 1-3,0-1-1,0 2 1,0 5 0,0 10 24,0 7 0,0 4 1,2-1-15,4-3 0,-2 3 1,6-3-1,-1 1-13,1-1 1,-4 2 0,4-7 0,-1 1-19,1 0 1,-4-2 0,3-4 0,1 2-180,0 1 1,-4 1 0,5-6-178,3 0 0,-4 0 377,1 0 0,1 0 0,5 0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24.067"/>
    </inkml:context>
    <inkml:brush xml:id="br0">
      <inkml:brushProperty name="width" value="0.08571" units="cm"/>
      <inkml:brushProperty name="height" value="0.08571" units="cm"/>
      <inkml:brushProperty name="color" value="#F6630D"/>
    </inkml:brush>
  </inkml:definitions>
  <inkml:trace contextRef="#ctx0" brushRef="#br0">18 0 7800,'-10'2'-427,"5"4"0,3-2 0,2 8 565,0 1 1,0 5 0,0 3-1,0 2 46,0-1 0,6-1 0,-1 0 0,1 4-92,2 2 0,-6-4 1,6 6-1,-3 0 8,1-2 0,2 6 1,-4-5-1,2 1-18,-2 0 0,-2-6 0,-2 4 1,0-1-34,0-5 0,0-3 1,0 0-1,0-1-100,0 1 1,0-1 0,0 1-291,0-1 1,5-5 0,1-1-295,-2 3 0,0-4 635,2 1 0,4-7 0,7 4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24.588"/>
    </inkml:context>
    <inkml:brush xml:id="br0">
      <inkml:brushProperty name="width" value="0.08571" units="cm"/>
      <inkml:brushProperty name="height" value="0.08571" units="cm"/>
      <inkml:brushProperty name="color" value="#F6630D"/>
    </inkml:brush>
  </inkml:definitions>
  <inkml:trace contextRef="#ctx0" brushRef="#br0">87 123 7800,'12'0'-264,"0"0"0,-1 0 0,7 0 225,-1 0 1,-5 0 0,0 0 93,1 0 1,3 0 0,-1-2-6,-3-4 0,1 2 0,-5-6 18,2 2 1,-4-5-24,5 1 0,-7-3-76,2-3 1,-6 7 10,-6-1 1,-3 8 0,-9-2 3,1 4 0,-1 2 0,1 0 5,-1 0 1,1 0 0,-1 0 74,1 0 0,1 2 0,3 2 0,3 4-48,2 2 0,-5-5 0,3 7 1,-2 0 5,1-3 1,5 7 0,-4-4 77,2 3 0,1 3 1,3-1-10,-2 1 0,0-1 0,6 0-18,0 1 1,0-6-1,2-3 1,2 1 42,2 0 0,5-5 0,-3 5-40,2-2 1,1 0 0,7-4 0,-1 1-95,1-1 0,-1-2 0,1-2 4,-1 0 0,1 0 0,-1 0 0,1 0-370,-1 0 1,-5 0 0,-1 0-1,1-2 384,-2-4 0,13-3 0,-4-9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25.192"/>
    </inkml:context>
    <inkml:brush xml:id="br0">
      <inkml:brushProperty name="width" value="0.08571" units="cm"/>
      <inkml:brushProperty name="height" value="0.08571" units="cm"/>
      <inkml:brushProperty name="color" value="#F6630D"/>
    </inkml:brush>
  </inkml:definitions>
  <inkml:trace contextRef="#ctx0" brushRef="#br0">0 1 7823,'16'2'-169,"-3"1"1,-1 3-1,1-2 1,3-2-147,1-2 1,1 6 311,-1 0 1,1 5-1,1-3 191,5 2 1,-5 2 0,6 5-1,-2 0-13,0 1 0,0-3 0,-6-1 0,1-2-96,-1 1 0,1 9 0,-3 1 1,-1-2-35,-2-1 0,-1 5 0,7 4 0,-3 2 20,-3-2 0,3 4 1,-5-4-1,0 4-74,-4 2 0,-4-6 0,-2 0 0,0 0 38,0-2 1,0 4-1,-2-6 1,-2 2-81,-2 4 0,-2-6 0,4 1 1,-3-3 78,-3 0 1,4 6-1,-4-5 1,1-3 16,-1-2 1,0 1-1,-3 1 1,1 2-14,-2-1 0,1-3 0,-1-1 0,3-1 1,-3 0 1,-2 1 0,1-1-1,1-1-46,3-4 0,5 1 0,-4-5 0,1 0-32,0-1 1,5 1-864,-2-2 679,-4-4 229,8 6 0,-13-16 0,5-2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26.356"/>
    </inkml:context>
    <inkml:brush xml:id="br0">
      <inkml:brushProperty name="width" value="0.08571" units="cm"/>
      <inkml:brushProperty name="height" value="0.08571" units="cm"/>
      <inkml:brushProperty name="color" value="#F6630D"/>
    </inkml:brush>
  </inkml:definitions>
  <inkml:trace contextRef="#ctx0" brushRef="#br0">53 87 7662,'10'0'36,"-2"0"1,-8 8 0,0 4 52,0 3 0,0 5 1,2 1-1,1 2-96,3-1 1,0-1-1,-4 0 1,2 3 58,2-3 0,0 0 0,-6 1 0,0 1-144,0-2 1,2-3 0,1-5 0,3-1 6,-2 2 0,-2 1-215,-2 3 218,0-9 1,-2-1-8,-4-8 0,-3 0 0,-7-2 0,2-4 11,3-5 0,5-5 1,-4-1-1,3-1 39,3 1 1,-4-3 0,2-1 10,2-2 1,2-2 0,0 3 0,-2-3 0,-1 0-9,1 0 1,2 1 0,2 7 0,2-1 113,4 1 0,-5-1 0,7 3 0,-2 1-11,0 3 1,2 5 0,-4-6 0,3 1-16,3 1 1,-4-4-1,5 6-41,3-1 0,2 5 0,1-2 18,0 4 1,-5 2-1,0 0 77,1 0 0,3 0-86,1 0 0,1 2 0,-1 4-4,1 6 0,-7-3 1,-1 3-1,0 0 12,-1-3 1,-5 7-1,4-5-84,0 5 0,-6 1 0,4 1 30,-4-1 0,-4 1 0,-4-3 1,-4-1 32,0-2 0,-5-7 1,3 5-1,-3-2-33,-3-4 0,1 3 0,-1-1 0,1-2-31,-1-2 0,1-2 0,-1 0 0,1 0-155,0 0 0,-1 0-223,1 0 435,7 0 0,-6-8 0,7-1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26.852"/>
    </inkml:context>
    <inkml:brush xml:id="br0">
      <inkml:brushProperty name="width" value="0.08571" units="cm"/>
      <inkml:brushProperty name="height" value="0.08571" units="cm"/>
      <inkml:brushProperty name="color" value="#F6630D"/>
    </inkml:brush>
  </inkml:definitions>
  <inkml:trace contextRef="#ctx0" brushRef="#br0">577 1 7828,'-12'0'-152,"1"0"0,-3 0 1,-1 0-41,-3 0 0,1 0 258,-1 0 1,1 0 0,-1 0 0,1 0 61,-1 0 0,-1 6 0,-2 1 0,-3 3-49,3 4 1,-4 1-1,1 3 1,1-1-110,-2 1 0,4 7 0,-7 4 0,3 2 93,4-2 0,1 4 0,3-4 0,-1 4 15,1 2 1,5 6-1,3 0 1,-1-3-36,0-1 0,6-2 0,-1 0 0,3-2-24,2-4 1,0 4 0,2-4 0,3 2-43,7-2 1,2 3 0,-1-9 0,-1-2-26,1-1 1,3-3 0,1 0 0,3 1 19,3-1 1,-4-5-1,7-2 1,-1-2-221,4-5 0,2-1 248,-2-2 0,12 0 0,-4 0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27.617"/>
    </inkml:context>
    <inkml:brush xml:id="br0">
      <inkml:brushProperty name="width" value="0.08571" units="cm"/>
      <inkml:brushProperty name="height" value="0.08571" units="cm"/>
      <inkml:brushProperty name="color" value="#F6630D"/>
    </inkml:brush>
  </inkml:definitions>
  <inkml:trace contextRef="#ctx0" brushRef="#br0">0 53 6563,'0'18'131,"0"-1"0,6 1 0,0-1 0,-2 1-46,-3-1 1,-1 1-1,0-1 1,2-1-145,4-5 0,-4 5-148,4-5 1,-4 5-112,-2 1 72,0-7 0,0-4 0,0-12 246,0-6 0,-6-3 0,0-3 0,2 1-8,2 0 0,2-1 0,0 1 0,0-1 65,0 1 1,-5-1 0,-1 1 29,2-1 1,2 1 186,2-1 1,2 7-37,4-1 0,-2 8-148,7-2 1,-5 4-1,6 2 0,1 0 1,-3 0-1,2 0-97,1 0 0,3 6 0,-1 2 54,-3 2 1,-2-4-1,-6 5 1,3 1-33,3-3 0,-6 7 0,4-6-19,-1-1 0,-3 5 0,6-6-12,-2 1 0,5-5 5,-1 2 0,-2-4 0,1-2-1,3 0 1,-4-6 0,-1-1 0,1-3-22,0-4 1,-1 5-1,5-3 29,-2-2 0,-3-1 1,5-1-1,-4 3 4,-3 1 1,-1 6 0,-4-3-2,4 1 1,-2 2 30,8 6 1,-7 0 76,7 0 0,-6 0 2,5 0 0,-1 8 0,2 3-37,-6 5 1,-2-4 0,-1-1 0,3 3-43,-2 1 1,-2 3 0,-2-1 0,2 1 33,4-1 1,-4 1-1,4-1 1,-5 1-111,-1-1 1,2 0 0,2 1-472,2-1 0,2-5 0,-2-2 0,5-3 517,5-3 0,1-2 0,1-2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28.209"/>
    </inkml:context>
    <inkml:brush xml:id="br0">
      <inkml:brushProperty name="width" value="0.08571" units="cm"/>
      <inkml:brushProperty name="height" value="0.08571" units="cm"/>
      <inkml:brushProperty name="color" value="#F6630D"/>
    </inkml:brush>
  </inkml:definitions>
  <inkml:trace contextRef="#ctx0" brushRef="#br0">315 18 7754,'-10'-10'-924,"-5"2"961,3 8 1,2 0 0,-1 0 29,-3 0 1,-2 0 0,-1 0 0,-1 0-8,1 0 0,0 0 0,-1 0 0,1 0 20,-1 0 0,1 8 0,-1 4-54,1 3 1,-1 3 0,3-1-25,3 1 0,4-1 1,8 0-35,0 1 1,0-1 0,2-1 24,4-4 1,2-3 0,5-5-1,-1 2-7,2-2 0,1-2 1,3-2 7,-1 0 0,1 0 1,-1 0-1,1 0-15,-1 0 1,-5-6-1,-1-2 18,3-2 1,-1-1 0,-1-7-1,-6 1 1,2 5 0,-2 1 16,-3-3 0,-1-1 72,-2-3 136,0 1-160,0-1 0,0 10-30,0 8 1,0 8-40,0 10 1,0-7-1,2 1 0,4 1 1,-2 3-149,8 1 1,-1-5 0,7-2 85,-1-2 0,1 3 0,-1-5 1,1-2-393,-1-2 1,1-2 460,-1 0 0,0-8 0,1-2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28.583"/>
    </inkml:context>
    <inkml:brush xml:id="br0">
      <inkml:brushProperty name="width" value="0.08571" units="cm"/>
      <inkml:brushProperty name="height" value="0.08571" units="cm"/>
      <inkml:brushProperty name="color" value="#F6630D"/>
    </inkml:brush>
  </inkml:definitions>
  <inkml:trace contextRef="#ctx0" brushRef="#br0">1 35 7828,'0'-12'-849,"0"1"1017,0 7 157,0-4 0,2 10-199,3 4 1,-3 3 0,4 9 0,-4-1-14,-2 1 1,6 5 0,0 2-1,-2 3-13,-2 3 1,-2 2 0,0 2-1,0-1-23,0 1 0,0-2 0,0-2 0,2-1-78,3 1 0,-3 0 0,4 0 1,-4-4 2,-2-2 0,0-2 0,0-5 1,0-1-140,0 1 0,6-1 0,0 1 1,-2-1-175,-2 1 1,-2-7 0,2 1-382,3 1 0,-1-5 692,8-2 0,-1 4 0,7-1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8:09.330"/>
    </inkml:context>
    <inkml:brush xml:id="br0">
      <inkml:brushProperty name="width" value="0.08571" units="cm"/>
      <inkml:brushProperty name="height" value="0.08571" units="cm"/>
      <inkml:brushProperty name="color" value="#AB008B"/>
    </inkml:brush>
  </inkml:definitions>
  <inkml:trace contextRef="#ctx0" brushRef="#br0">175 1 7925,'-17'8'-646,"5"-6"1,2 5 719,3 1 1,1-4-1,4 8 31,-4 1 1,4 3 0,-6 1 0,2 1-38,1-1 0,-1 6 1,6 3-1,-2 1-24,-4 4 1,4 2 0,-4 2-1,2 0 37,-1 0 0,3-1 0,-4 1 0,4 0-21,2 0 1,-6 0 0,0 0 0,2 0 6,2 0 1,0 0-1,-1 0 1,-3-2-46,2-4 0,0 2 1,0-6-1,-2 0-82,2 1 0,2-3 0,2-6 0,0 1-338,0-1 0,0 1 25,0-1 0,0-5-394,0 0 767,0-9 0,8-10 0,2-13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29.067"/>
    </inkml:context>
    <inkml:brush xml:id="br0">
      <inkml:brushProperty name="width" value="0.08571" units="cm"/>
      <inkml:brushProperty name="height" value="0.08571" units="cm"/>
      <inkml:brushProperty name="color" value="#F6630D"/>
    </inkml:brush>
  </inkml:definitions>
  <inkml:trace contextRef="#ctx0" brushRef="#br0">105 158 7828,'17'0'-417,"-5"0"0,0 0 278,1 0 0,3-2 181,1-4 0,1 4 0,-1-6 48,1 0 1,-7 6-1,-1-5 118,-2-1 1,3 4-114,-5-8 0,0 1-73,-6-7 0,0 7 1,-2 1-1,-2 0-16,-2 1 0,-1 5 0,1-2 0,-4 2-36,0-2 1,-5 4 0,3-4 46,-3 4 0,-3 2 1,1 0-11,-1 0 0,1 0 1,-1 2-1,1 2-1,-1 2 1,3 8 0,1-5 0,5 3-14,1 0 0,-4-1 0,6 7 0,2-1 37,3 1 1,-5-1 0,0 3 49,2 3 0,2-10 1,2 5-1,0-3 112,0 1 0,2-4-86,4-1 1,4-1 0,7 2-59,0-7 1,1-3 0,-1-2-301,1 0 1,5 0 0,0 0-152,-1 0 1,-3-2-1,-1-1-473,-1-3 876,1-8 0,-1 4 0,0-7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29.543"/>
    </inkml:context>
    <inkml:brush xml:id="br0">
      <inkml:brushProperty name="width" value="0.08571" units="cm"/>
      <inkml:brushProperty name="height" value="0.08571" units="cm"/>
      <inkml:brushProperty name="color" value="#F6630D"/>
    </inkml:brush>
  </inkml:definitions>
  <inkml:trace contextRef="#ctx0" brushRef="#br0">0 0 7828,'12'0'-209,"0"0"0,1 0 0,3 0 0,1 0 0,1 0 1,-1 6-1,1 0 391,-1-2 1,-3 0 0,1 2-73,5 5 0,0-1 0,-3 2 0,1-1-16,-1-1 0,1 5 0,-3-3 1,-1 4-46,-2 1 0,-3 1 1,5-1-1,-4 1-15,-3-1 0,1 5 0,-4 3 0,2 1 30,-2-1 1,-2 4 0,-2-4 0,0 2 11,0 4 0,0-3 1,-2 1-1,-2 0-5,-2-2 1,-6 0 0,5-5 0,-3 3-83,-4 2 0,5-6 0,-3 4 0,-2-2-77,-1 0 1,-5 0 0,-1-5 0,-4-1 87,-1 1 0,2-1 0,-5 1 0,-8-1 0,-7 1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32.081"/>
    </inkml:context>
    <inkml:brush xml:id="br0">
      <inkml:brushProperty name="width" value="0.08571" units="cm"/>
      <inkml:brushProperty name="height" value="0.08571" units="cm"/>
      <inkml:brushProperty name="color" value="#F6630D"/>
    </inkml:brush>
  </inkml:definitions>
  <inkml:trace contextRef="#ctx0" brushRef="#br0">1 629 7828,'11'0'0,"1"-2"-644,1-4 1,-3 4 606,2-4 1,-1 5 0,7 1-1,-1 0 243,1 0-172,-1 0 0,1 0 1,-1-2-1,1-2 9,-1-2 0,1 0 1,-1 6-1,0 0-45,1 0 1,-1 0 0,3 0-1,1 0 13,2 0 0,3-2 1,-5-2-1,2-2 10,-1 3 0,3 1 0,0 2 0,0 0-19,1 0 1,-1 0 0,-4 0 0,4 0 4,3 0 0,-7 0 0,4 0 1,-2 0 9,1 0 0,5-2 0,-6-2 0,0-2-6,3 2 0,-1 2 0,6 2 1,-2 0 43,2 0 1,2 0 0,2 0 0,-2 0-40,-4 0 1,4 0 0,-4 0 0,2 0-12,-2 0 0,4 0 0,-6 0 0,3 0-9,-1 0 1,-8 0 0,4 0 0,-2 0-3,1 0 0,5 0 0,-4 0 0,2 0 4,4 0 0,-4 0 1,3 0-1,1 0-2,2 0 0,-4 0 0,0 0 0,2 0 3,2 0 1,2 0 0,-2 0-1,-2 0-13,-2 0 0,-2 0 0,4 0 1,-4 0 7,-1 0 1,3 0-1,-4 0 1,0 0 17,0 0 0,6 0 0,-2 0 1,3 0-8,-3 0 0,4 0 0,-6 0 0,2 0-2,0 0 1,0 0 0,6 0-1,-2-2-1,-4-4 1,4 4 0,-4-3-1,2 3-7,-2 2 0,2 0 0,-5 0 0,-1 0 18,0 0 1,4 0 0,-4 0 0,1 0 4,-1 0 1,6 0 0,-2 0 0,4 0 16,2 0 1,0 0 0,2 0 0,2 0-12,1 0 0,7-2 1,-6-2-1,-3-2-26,-1 2 0,4 2 1,0 2-1,-2 0-7,-2 0 1,3 0-1,-1 0 5,-6 0 0,8 0 0,-6 0 0,2 0 0,-1 0 6,-1 0 0,0-2 1,2-2-1,2-1 20,2 1 1,5 2-1,-3 2 1,2 0 4,3 0 1,-3 0-1,-1 0 1,1 0-19,0 0 1,-7-6 0,3 0 0,-4 2-5,-2 2 1,6 2 0,0 0-1,-3 0-7,-1 0 0,-2 0 0,0-2 1,0-2 11,0-1 1,0-1 0,0 6 0,0 0 68,0 0 1,0 0 0,1 0 0,1 0-13,-2 0 0,10 0 0,-10 0 0,2 0-27,0 0 1,-1 0-1,3 0 1,2 0-35,-2 0 1,-2 0 0,-2 0 0,0 0-2,-1 0 0,1-6 0,2 0 0,2 2 3,2 2 0,1 2 0,-3 0 0,4 0-6,2 0 1,-1 0 0,5 0 0,-3-2 0,3-3 1,-5 3 0,1-4 0,0 4-19,-1 2 1,-3 0-1,4 0 1,-3 0-47,-3 0 63,-2-8-13,-2 6 13,0-6-10,0 8 4,0 0-1,0-7-3,7 5-2,-5-6 5,6 8-6,-8 0 90,0 0-79,0-8-2,0 6 115,0-5-110,0-1 12,-1 6-13,1-6 1,0 6 3,0-4 8,-8 4-30,6-5 21,-5-1 1,7 6 0,-1-4-6,1 4 1,-6 0-1,1-2 1,-1-2-1,0 3 1,0 1-22,2 2 21,-6 0 10,8-8 1,-6 6-10,8-4 0,-8 4 23,6 2 0,-7 0-34,3 0 16,4 0-2,-6 0 0,2-6 3,0 1 3,0-1-5,-2 6 1,6-2-216,-3-4 208,2 4-23,3-6 0,-5 8-29,-1 0 33,0-8 4,6 7 1,-6-7-24,0 8 6,0 0 59,-2-8 0,6 6-56,-4-4 4,-4-3 103,8 7-97,-5-6 10,-1 8-4,6-8 45,-6 6 0,6-6-32,-4 8 0,4-5 6,-4-1 0,4 0 2,2 6-51,-8 0 43,14 0 1,-12 0 9,12 0-13,-4 0 1,-2 0-2,0-8 2,-1 6-5,1-6 5,0 8-5,0 0 74,8-7-67,-6 5 0,6-6 99,-9 8-95,1 0 5,0 0 5,0-8 0,0 6 16,0-4-14,0 5-2,0-7 1,0 6-3,0-6 6,-8 8-52,6 0 51,-6 0-7,8 0 9,0 0-153,0 0 142,0 0 1,8-8-72,-7 6 60,7-5 3,-8 7-10,0 0 7,0 0-7,0 0 0,-2 0 2,-4 0 25,4-8 182,-14 6 0,14-6-178,-6 8-10,1 0 30,5 0-29,-14 0 186,14-8-164,-14 6 25,14-5-151,-5 7 122,-1 0 13,6 0-8,-14-8-92,14 6 79,-13-6 10,13 8-53,-14 0 39,14 0-20,-6 0 16,0 0-61,6 0 58,-6 0-6,8 0 1,-6 0-30,1 0 32,-1 0 0,6 0-159,-1 0 151,1 0 2,-7 0-8,5 0 7,-14 0-15,14 0 11,-14 0 1,14 0-7,-13 0-5,5 0 5,-8 0-8,9 0 5,-7 0-2,6 0 1,-5 0 157,3 0 5,-4 0-136,7 0 179,-1 0-174,-6 0 0,6 0 16,-7-8 89,7 7-92,-5-7 3,5 8 8,-8 0-11,1 0 17,-1 0-15,8 0-79,-5 0 87,5 0-13,-7 0 14,-1 0 79,0 0-85,1 0 0,-1-8-21,-7 6 20,6-6 1,-7 8-5,1 0-353,6 0 165,-15 0 4,15 0-787,-14 0 430,6 0 215,-8 0 0,0 0 297,7 0 0,-5 0 0,6 0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32.999"/>
    </inkml:context>
    <inkml:brush xml:id="br0">
      <inkml:brushProperty name="width" value="0.08571" units="cm"/>
      <inkml:brushProperty name="height" value="0.08571" units="cm"/>
      <inkml:brushProperty name="color" value="#F6630D"/>
    </inkml:brush>
  </inkml:definitions>
  <inkml:trace contextRef="#ctx0" brushRef="#br0">18 45 7531,'0'-17'137,"0"5"1,-2 2-1,-2 5 1,-2 6-1,2 9 1,3 6 357,1 1-499,0 1 1,0 1 0,0 2 0,0 3-78,0-3 1,5 4-1,1-1 1,-2-3-23,-2-2 1,4 5 0,0-1 0,-2-2 0,-3-1 0,1-3 0,2 1 0,2-1-1231,-2 0 957,-2-7 376,-10-2 0,-2 0 0,-7 1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33.340"/>
    </inkml:context>
    <inkml:brush xml:id="br0">
      <inkml:brushProperty name="width" value="0.08571" units="cm"/>
      <inkml:brushProperty name="height" value="0.08571" units="cm"/>
      <inkml:brushProperty name="color" value="#F6630D"/>
    </inkml:brush>
  </inkml:definitions>
  <inkml:trace contextRef="#ctx0" brushRef="#br0">1 88 7040,'5'-11'0,"3"1"0,0 0 0,2 2 0,-3-1 0,3 1 39,0 0 1,1-3-1,7 5 1,-1 2-1,1 2 56,-1 2 1,1 0 0,-1 0-29,1 0 1,-1 0 0,1 0-28,-1 0 0,1 0 1,-1 0-1,1 2-13,-1 4 0,0-2 0,1 7-54,-1 3 1,1-5 0,-1 3 46,1 2 1,-7-1 0,-1 1-52,-2-2 0,-2-1 0,-6 7 18,0-1 1,0-5 0,-2-3 0,-4-1-22,-6-4 1,-3 4-1,-3 0-7,1 1 0,-1-3 1,-1 4-1,-2-2 0,-3-5 13,3-1 0,2 0 0,1 2-62,1 2 0,-1 0 0,1-6-222,-1 0 1,7 0-315,-1 0 626,8 0 0,-4-8 0,8-2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33.774"/>
    </inkml:context>
    <inkml:brush xml:id="br0">
      <inkml:brushProperty name="width" value="0.08571" units="cm"/>
      <inkml:brushProperty name="height" value="0.08571" units="cm"/>
      <inkml:brushProperty name="color" value="#F6630D"/>
    </inkml:brush>
  </inkml:definitions>
  <inkml:trace contextRef="#ctx0" brushRef="#br0">384 0 7401,'-18'0'-341,"7"0"1,-1 0-1,-2 0 456,-1 0 0,-3 2 0,1 2 0,-1 4 42,1 1 1,-6 3-1,-1 6 1,4-1-56,1 1 0,-5 5 1,1 2-1,2 0-5,1 0 0,9 7 0,1-5 1,0 2-66,1 0 0,3 0 1,-4 5-1,2-1 3,4-4 1,2 4 0,2-6-1,0 0-64,0-3 0,6 1 0,2-2 0,2-2-133,3-1 1,3-3-1,3-1 1,3-3-131,1-1 0,2-8 0,-2 4 1,4-2 291,0-1 0,6 1 0,2-6 0,9 0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34.284"/>
    </inkml:context>
    <inkml:brush xml:id="br0">
      <inkml:brushProperty name="width" value="0.08571" units="cm"/>
      <inkml:brushProperty name="height" value="0.08571" units="cm"/>
      <inkml:brushProperty name="color" value="#F6630D"/>
    </inkml:brush>
  </inkml:definitions>
  <inkml:trace contextRef="#ctx0" brushRef="#br0">0 1 6868,'10'2'-245,"-4"4"1,-4-3 567,-2 9 1,0-6-1,0 6-221,0 1 0,-2 3 0,-2 1 0,-2 1-43,2-1 0,2 2 0,2 3-25,0 1 1,0 0-1,0-5 1,0-1 35,0 1 1,0-1 0,0 1-8,0-1 1,2-1 0,2-3-26,2-1 0,6 0 0,-4 3-4,1-3 1,-3-5 0,4-5-7,-3 4 0,7-4 0,-2 4 0,3-4 5,3-2 1,-7 0 0,1 0-20,2 0 0,1 0 0,3 0-23,-1 0 0,-5 0 0,-1 0-297,3 0 1,1 0 53,3 0 0,-1 0-928,1 0 1180,-1-8 0,1-2 0,-1-7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34.602"/>
    </inkml:context>
    <inkml:brush xml:id="br0">
      <inkml:brushProperty name="width" value="0.08571" units="cm"/>
      <inkml:brushProperty name="height" value="0.08571" units="cm"/>
      <inkml:brushProperty name="color" value="#F6630D"/>
    </inkml:brush>
  </inkml:definitions>
  <inkml:trace contextRef="#ctx0" brushRef="#br0">0 87 7767,'18'0'61,"-1"0"1,1 0 0,-1 0 0,1 0-18,-1 0 0,-5 0 1,-1 0-1,3 0-107,2 0 1,0-2-130,1-4 0,1 4-141,-1-4 1,1-1 40,-1 1 0,-1-2 1,-4 2 291,-7-5 0,5-4 0,0-3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34.902"/>
    </inkml:context>
    <inkml:brush xml:id="br0">
      <inkml:brushProperty name="width" value="0.08571" units="cm"/>
      <inkml:brushProperty name="height" value="0.08571" units="cm"/>
      <inkml:brushProperty name="color" value="#F6630D"/>
    </inkml:brush>
  </inkml:definitions>
  <inkml:trace contextRef="#ctx0" brushRef="#br0">1 17 7203,'17'0'136,"1"0"1,-1 0 0,1 0-60,-1 0 0,1 0 1,-1 0-61,1 0 0,-1 0 1,1 0-136,-1 0 0,0 0 0,1 0-251,-1 0 1,1 0 0,-3-2 368,-3-4 0,4 5 0,-7-7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35.336"/>
    </inkml:context>
    <inkml:brush xml:id="br0">
      <inkml:brushProperty name="width" value="0.08571" units="cm"/>
      <inkml:brushProperty name="height" value="0.08571" units="cm"/>
      <inkml:brushProperty name="color" value="#F6630D"/>
    </inkml:brush>
  </inkml:definitions>
  <inkml:trace contextRef="#ctx0" brushRef="#br0">0 1 7742,'29'0'-1,"1"0"0,-3 0 0,2 0 0,-6 0 81,-3 0 0,-3 2 1,0 2-1,1 1-15,-1-1 0,9 4 1,1 0-1,2 0-31,0-1 0,-2 7 0,4-4 0,-2 1-24,2 1 1,-3-2 0,-1 3-41,-2-1 0,-2 0 1,-5 5-1,-1 0 0,1 1 10,-1-1 1,-1 1 0,-3 1 0,-3 3 0,-2 1 1,-3 6 0,-3-4-1,2 0 39,2 1 1,-2 5 0,-8-4 0,-4 2 7,-1 0 0,-3 0 0,-5 4 0,-1-2-67,1-2 1,-3-5 0,-1 3 0,-4-2-71,-3-4 1,-1 1-1,-6-1 1,1 2 108,-1-1 0,-8-3 0,-2-1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8:09.882"/>
    </inkml:context>
    <inkml:brush xml:id="br0">
      <inkml:brushProperty name="width" value="0.08571" units="cm"/>
      <inkml:brushProperty name="height" value="0.08571" units="cm"/>
      <inkml:brushProperty name="color" value="#AB008B"/>
    </inkml:brush>
  </inkml:definitions>
  <inkml:trace contextRef="#ctx0" brushRef="#br0">190 18 6570,'-11'-10'46,"-1"4"0,0 4 1,-5 2-35,0 0 1,5 0 0,0 2 0,-1 2 22,-3 2 0,4 2 0,1-2-16,-3 5 0,6-1 1,1 0 10,-1-3 1,6 7-22,-4-2 1,6-3 22,6 3 0,-2-8 0,8 2-16,1-4 0,3-1 1,1 3-1,1 2 27,-1-2 1,-5-2-1,-1 0 1,3 2 20,1 2 0,3 1 1,-1-1-56,1 6 0,-7-2 0,-1 1-32,-2 3 1,4 1-1,-7 3-27,-1-1 0,-2-5 0,-2 0 37,0 1 0,-6 3 1,-1-1-1,-3-3-1,-4-6 0,-1 1 0,-3-1 26,1-2 1,-6 4 0,-1-2-12,3-2 0,2-3 1,1-2-94,1-5 0,1 2-239,4-8 1,5 1 159,7-7 171,0 1 0,7-1 0,3 1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41.064"/>
    </inkml:context>
    <inkml:brush xml:id="br0">
      <inkml:brushProperty name="width" value="0.08571" units="cm"/>
      <inkml:brushProperty name="height" value="0.08571" units="cm"/>
    </inkml:brush>
  </inkml:definitions>
  <inkml:trace contextRef="#ctx0" brushRef="#br0">1 0 6405,'0'10'607,"0"-3"0,2-7-483,3 0 1,-1 0-55,8 0 0,-6 0 1,5 0-29,3 0 1,1 0 0,3 0-52,-1 0 1,-5 0 0,0 0-118,1 0 0,3 0 1,-1-1-339,-3-5 1,3 4-291,-3-4 754,-4 4 0,-2 2 0,-12 0 0,-4 0 0,-7 0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41.476"/>
    </inkml:context>
    <inkml:brush xml:id="br0">
      <inkml:brushProperty name="width" value="0.08571" units="cm"/>
      <inkml:brushProperty name="height" value="0.08571" units="cm"/>
    </inkml:brush>
  </inkml:definitions>
  <inkml:trace contextRef="#ctx0" brushRef="#br0">1 1 7747,'12'9'466,"-1"-3"-314,3-4 1,-5-2 0,3 0 46,2 0 0,1 0-241,3 0 0,-1 0 1,-1 2-1,-3 2 41,-1 2 1,-6 0-1,5-6-149,3 0 0,-4 0 1,1 0-1128,3 0 646,-6 0 334,7 0 0,-15 0 297,0 0 0,-8-8 0,-9-2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0:08.867"/>
    </inkml:context>
    <inkml:brush xml:id="br0">
      <inkml:brushProperty name="width" value="0.08571" units="cm"/>
      <inkml:brushProperty name="height" value="0.08571" units="cm"/>
    </inkml:brush>
  </inkml:definitions>
  <inkml:trace contextRef="#ctx0" brushRef="#br0">1 106 7737,'2'-10'-797,"4"4"1,-4 2 796,3-2 0,-1 4 0,0-5 0,2-1 0,2 6 0,-2-4 0,-4 2-144,3-2 1,-1 4 49,2-3 93,-4 3 1,8 2 2,-5 0 1,-1 0 4,8 0 1,-6 0 27,5 0 1,-5 0-5,6 0-7,-8 0 1,6 0-16,-5 0 1,-1 0 0,6-2-12,-2-4-152,5 4 154,-3-6 0,0 0 0,-3-1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0:09.634"/>
    </inkml:context>
    <inkml:brush xml:id="br0">
      <inkml:brushProperty name="width" value="0.08571" units="cm"/>
      <inkml:brushProperty name="height" value="0.08571" units="cm"/>
    </inkml:brush>
  </inkml:definitions>
  <inkml:trace contextRef="#ctx0" brushRef="#br0">382 1 6864,'-11'0'300,"-1"0"-216,-2 0 0,5 0 0,-3 0-33,-1 0 1,-3 0 0,-1 2-56,-1 4 1,1-4-1,-1 5 1,1-1-5,-1 0 0,1 6 0,1-5 1,3 1-3,1 0 1,0 5 0,-5-1 6,-1 4 1,3 1 0,1-1 0,5-3 0,1-1 0,-4 0 1,6 5-24,2 0 0,-3 1 0,1-1 27,2 1 0,4-1 0,4 1 12,2-1 0,0-5 1,-5-2-1,3-1 3,2 1 0,8 0 0,-3 3 14,5-1 0,1-6 0,1 3-25,-1-1 1,1-2-1,-1-4 1,1 2-17,-1 2 1,1-1-1,-1-5 1,1 0-7,-1 0 1,1 0 0,-1 0 7,0 0 0,1-1 12,-1-5 0,-1 2 61,-4-8 0,-3 2 0,-5-3-38,2 1 0,0 1-46,-6-7 1,-2 7 0,-4-1 8,-6-2 1,3 7 0,-1-1 0,0 2-44,1 0 0,-3 0 0,-6 4 0,1-2-91,0-1 0,-1-1 1,1 6 46,-1 0 0,1 0 0,-1 0-55,1 0 1,1 2-1,3 2-262,1 1 414,0 9 0,-5-4 0,-1 7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0:09.996"/>
    </inkml:context>
    <inkml:brush xml:id="br0">
      <inkml:brushProperty name="width" value="0.08571" units="cm"/>
      <inkml:brushProperty name="height" value="0.08571" units="cm"/>
    </inkml:brush>
  </inkml:definitions>
  <inkml:trace contextRef="#ctx0" brushRef="#br0">1 52 6741,'17'0'120,"1"0"1,1 0-60,4 0 0,-1 0 1,5 0-1,0 0 9,0 0 1,2-2 0,6-2-1,0-2 0,0 2 1,0 2-1,0 0 1,0-1 45,0-2 0,0-1 0,0 6 0,0 0-90,0 0 1,-2-6 0,-4 0 0,-4 2-98,0 2 0,-6 2 0,5 0 74,-5 0 0,-7 0-681,-1 0 0,-7 2-281,2 4 959,-4-4 0,-10 14 0,-1-8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0:10.379"/>
    </inkml:context>
    <inkml:brush xml:id="br0">
      <inkml:brushProperty name="width" value="0.08571" units="cm"/>
      <inkml:brushProperty name="height" value="0.08571" units="cm"/>
    </inkml:brush>
  </inkml:definitions>
  <inkml:trace contextRef="#ctx0" brushRef="#br0">1 0 7347,'0'10'278,"0"0"-49,0-4 0,0-2-135,0 7 0,0-5 0,2 4-16,4-2 1,-4 5 0,3-1-81,-3 3 1,-2 3-1,0-1-122,0 1 1,0-1 0,0 0-66,0 0 1,0 1-1,0-1 65,0 0 1,0-5-1,0 0 1,2-1-693,4-1 816,-4 6 0,6-7 0,-8 9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0:10.854"/>
    </inkml:context>
    <inkml:brush xml:id="br0">
      <inkml:brushProperty name="width" value="0.08571" units="cm"/>
      <inkml:brushProperty name="height" value="0.08571" units="cm"/>
    </inkml:brush>
  </inkml:definitions>
  <inkml:trace contextRef="#ctx0" brushRef="#br0">53 0 6521,'-16'2'213,"5"4"1,-3-2 0,8 8-131,2 1 1,2 3 0,2 1-24,0 1 1,0-1 0,0 1 0,0-1-7,0-1 0,0-4 0,0 0-59,0 1 0,0 3 1,2-1-1,2-1-5,2-2 0,8-9 1,-3 5 7,5 0 1,1-6-1,1 4 0,-1-4 1,1-2 0,-1-2 0,0-2 62,0-2 0,-5-6 0,-1 5-1,3-3 1,1-2-33,3-5 0,-6-1 0,-3 1-28,-1-1 0,-2 2 0,-6-1-38,0-1 0,-6 1 0,-2 1 1,-1 2-108,-5 3 1,4 5-1,-1-4 1,-3 3-43,-2 3 0,-1 0 1,0 0-1,0-2 40,0 2 1,5 2 0,0 2 146,-1 0 0,-3 0 0,-1 0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0:11.148"/>
    </inkml:context>
    <inkml:brush xml:id="br0">
      <inkml:brushProperty name="width" value="0.08571" units="cm"/>
      <inkml:brushProperty name="height" value="0.08571" units="cm"/>
    </inkml:brush>
  </inkml:definitions>
  <inkml:trace contextRef="#ctx0" brushRef="#br0">1 0 6230,'17'8'0,"1"1"0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0:11.238"/>
    </inkml:context>
    <inkml:brush xml:id="br0">
      <inkml:brushProperty name="width" value="0.08571" units="cm"/>
      <inkml:brushProperty name="height" value="0.08571" units="cm"/>
    </inkml:brush>
  </inkml:definitions>
  <inkml:trace contextRef="#ctx0" brushRef="#br0">1 1 7929,'0'0'0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0:11.929"/>
    </inkml:context>
    <inkml:brush xml:id="br0">
      <inkml:brushProperty name="width" value="0.08571" units="cm"/>
      <inkml:brushProperty name="height" value="0.08571" units="cm"/>
    </inkml:brush>
  </inkml:definitions>
  <inkml:trace contextRef="#ctx0" brushRef="#br0">35 35 7929,'10'-8'-1083,"-2"4"1085,-8-7 76,0 7 0,7-4-12,5 8 0,4 0 0,1 0 34,0 0 1,1 2 0,-1 2-52,0 2 0,-5 1 0,-1-3-76,3 2 1,-7 8-1,-1-3-22,-4 5 0,-2 1 0,0 1-78,0-1 1,-2-1-1,-4-3 1,-3-1-42,-1 2 1,-5-5-1,3 3 136,-3 2 1,4-7-24,-1-1 0,6 2 93,-5-2 1,9 0 7,2-6 0,2 0 0,9-2 25,3-4 1,1 4-1,2-4 60,0 4 0,1 2 1,-1 0-27,1 0 0,-7 0-44,1 0 1,-2 2 0,3 4-53,-1 5 1,-8-1 0,2 2-29,-4 1 1,-2 3 0,0 1 32,0 1 1,-2-6 0,-4-1 5,-6 3 0,2-7 1,-1 1 19,-3 0 0,-1-6 1,-3 4-26,1-4 1,-1-2-1,1 0 1,0 0-91,0 0 1,-1 0 0,1 0-70,0 0 0,-1-2 0,1-2 37,-1-2 1,7 0 0,1 4-269,2-4 1,2 3 374,6-9 0,0 0 0,8-5 0,2-1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8:10.371"/>
    </inkml:context>
    <inkml:brush xml:id="br0">
      <inkml:brushProperty name="width" value="0.08571" units="cm"/>
      <inkml:brushProperty name="height" value="0.08571" units="cm"/>
      <inkml:brushProperty name="color" value="#AB008B"/>
    </inkml:brush>
  </inkml:definitions>
  <inkml:trace contextRef="#ctx0" brushRef="#br0">1 1 7739,'0'17'205,"0"1"-132,0-1 0,0-5 0,0 0 1,2-1 43,4-1 0,-2 6-205,7-5 1,1 3 0,5-3 56,1-5 1,-1-4 0,1-2 0,-1 0 4,1 0 1,-1 0 0,1-2-45,-1-4 1,-1 3-1,-3-7 1,-3 0-18,-2 0 1,3 5 0,-5-7 0,0 0 40,2 3 0,-6-7 193,3 4 123,-3-3-208,-9 5 1,3 2-1,-6 10 86,2 4 1,2 4-198,6 7 0,0 1 0,0-1-298,0 1 0,2-3 1,4-1 75,6-2 0,-2-7 0,1 5 271,3-2 0,1-2 0,3-6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0:12.258"/>
    </inkml:context>
    <inkml:brush xml:id="br0">
      <inkml:brushProperty name="width" value="0.08571" units="cm"/>
      <inkml:brushProperty name="height" value="0.08571" units="cm"/>
    </inkml:brush>
  </inkml:definitions>
  <inkml:trace contextRef="#ctx0" brushRef="#br0">349 1 7450,'-16'17'249,"3"-1"0,1-3-138,-2-1 0,5 0 0,-3 7 0,-2 2-13,-1 3 0,3 1 1,1-2-1,-3 4-70,-1 1 1,-2 5 0,2-4 0,1 2-62,2-3 0,3 5 0,-5-6 0,2 0-52,-1-4 1,3 3 0,0-3-45,3-2 0,-5-1 1,4-3-1,0 1-178,1-1 0,-5 1 0,6-1-627,2 0 934,2-7 0,2-2 0,0-8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0:12.896"/>
    </inkml:context>
    <inkml:brush xml:id="br0">
      <inkml:brushProperty name="width" value="0.08571" units="cm"/>
      <inkml:brushProperty name="height" value="0.08571" units="cm"/>
    </inkml:brush>
  </inkml:definitions>
  <inkml:trace contextRef="#ctx0" brushRef="#br0">53 36 7823,'8'-10'-350,"-6"0"250,3 4 1,-5 5 232,-5-5 0,-5 4 0,-6 4-45,5 4 0,1-3 0,6 9-266,-2 2 0,0-5 164,6 3 0,0 0 99,0 5-13,0-7 1,8-2 0,4-8 32,3 0 1,-3 0 0,0 0-17,1 0 0,3 0 0,1 0 6,1 0 1,-1 0-38,1 0 0,-1 5-45,1 1 1,-3 8 0,-1-5-48,-3 1 1,-7 0-1,4-4 32,0 5 1,-6 5 0,3 1-52,-3 1 1,-2-7 0,0 1 40,0 2 1,0 1-1,-2 1 1,-3-3-17,-7-1 1,2-6 0,-1 3 0,-3-1 4,-1-4 0,-3-2 0,1-2-3,-1 0 0,1 0 0,-1 0-96,1 0 0,-1 0 0,3-2 41,3-4 1,4 2 78,8-7-12,0 7 1,0-6 89,0 4 1,2 4 114,4-3 1,-2 3-38,8 2 1,-1 2-85,7 3 0,-9-1-157,-3 8 1,-4-6-703,-2 5-202,0-7 581,0 4 1,0-10 409,0-4 0,0-3 0,0-9 0,0 1 0,0-9 0,0-1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0:13.155"/>
    </inkml:context>
    <inkml:brush xml:id="br0">
      <inkml:brushProperty name="width" value="0.08571" units="cm"/>
      <inkml:brushProperty name="height" value="0.08571" units="cm"/>
    </inkml:brush>
  </inkml:definitions>
  <inkml:trace contextRef="#ctx0" brushRef="#br0">18 105 7650,'-8'-9'-363,"6"-7"548,-6 6 0,8-1-94,0-1 1,8 8 0,4-4-66,3 1 0,-3 5 0,-1-4 0,3 4 78,1 2 0,3-2 0,-1-2 1,1-2 0,-6 0 0,-1 6 12,3 0 1,1 0-854,3 0 139,-9 0 0,-3 6 597,-12 0 0,-11 8 0,-10-5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9:41.630"/>
    </inkml:context>
    <inkml:brush xml:id="br0">
      <inkml:brushProperty name="width" value="0.08571" units="cm"/>
      <inkml:brushProperty name="height" value="0.08571" units="cm"/>
    </inkml:brush>
  </inkml:definitions>
  <inkml:trace contextRef="#ctx0" brushRef="#br0">18 1 7764,'10'0'1839,"-2"0"-1460,-8 0-1758,0 0 1379,-8 0 0,-2 0 0,-7 0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9:42.765"/>
    </inkml:context>
    <inkml:brush xml:id="br0">
      <inkml:brushProperty name="width" value="0.08571" units="cm"/>
      <inkml:brushProperty name="height" value="0.08571" units="cm"/>
    </inkml:brush>
  </inkml:definitions>
  <inkml:trace contextRef="#ctx0" brushRef="#br0">105 71 7843,'-17'0'-314,"-1"0"0,1 0 0,1-2 546,5-4 0,-3 2 33,8-8 1,0 7-253,6-7 0,0 6 1,2-4 43,4 3 0,4 1 0,7 6 18,1 0 0,-1 0 1,1 0-1,-1 0-17,1 0 0,-1 0 1,1 0-72,-1 0 0,0 2-94,1 4 0,-2 3-40,2 9 0,-8-7 0,-5 1 74,-3 2 1,-4 1 0,-3 1 0,-5-3-20,0-1 0,-5-6 0,4 3 1,-5 1 50,-1 0 1,0-4 0,-1 3 0,1 1 22,-1 0 1,1-6-1,1 3 1,3-1-45,1 0 0,8 2 176,-2-2-100,4-4 1,4 5-1,4-7 1,6 0 167,3 0 0,-3 0 0,0 0 0,1 0-84,3 0 0,1 0 1,1 0-1,-1 0 45,0 0 1,1 0 0,-2 0-1,2 0-115,-1 0 1,1 0 0,-1 0-337,1 0 0,-1 0-445,1 0 0,-1 0 753,1 0 0,-1 0 0,1 0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9:43.160"/>
    </inkml:context>
    <inkml:brush xml:id="br0">
      <inkml:brushProperty name="width" value="0.08571" units="cm"/>
      <inkml:brushProperty name="height" value="0.08571" units="cm"/>
    </inkml:brush>
  </inkml:definitions>
  <inkml:trace contextRef="#ctx0" brushRef="#br0">577 1 7843,'18'0'75,"-11"0"1,-5 2-1,-7 2 133,-5 1 0,-2 9 0,-5-4-121,-1-1 1,1 7 0,-3-4-1,-1 3-24,-2 3 0,0-1 0,5 1 0,1-1 6,-1 0 1,-5 1 0,0-1 0,1 3-73,3 3 1,1-4 0,-1 7 0,0-3-31,1 0 0,-9 3 0,9-5 0,-1 2-82,0-2 0,7 5 0,0-3 0,1-2-17,1-1 0,-6-3 0,7 1 0,-1-1-69,4 1 1,-1-7 0,-1 1-9,-2 1 1,6 3 0,-4 0 0,3-3-388,-1-1 596,0-8 0,6 3 0,8-7 0,1 0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9:43.814"/>
    </inkml:context>
    <inkml:brush xml:id="br0">
      <inkml:brushProperty name="width" value="0.08571" units="cm"/>
      <inkml:brushProperty name="height" value="0.08571" units="cm"/>
    </inkml:brush>
  </inkml:definitions>
  <inkml:trace contextRef="#ctx0" brushRef="#br0">262 0 6748,'-17'0'395,"-1"0"1,1 0-1,-1 2-334,1 4 1,1-2 0,3 6 0,1-1-42,-2 1 1,-1-4 0,-1 6 0,3-1-32,1-1 0,2 5 0,-3-3 0,3 4-15,2 1 1,1-1 0,3-3-1,-2-1 42,2 1 1,2 3 0,2 1 15,0 1 0,0-7 0,2-1 1,2 0 3,2 0 1,7-5-1,-1 5-45,4-2 1,1 4-1,0-7-66,1-1 0,-1-2 0,1-2 4,-1 0 0,7 0 1,-1 0 24,-2 0 0,-1 0 1,-3 0 31,1 0 0,-7-2 0,1-2 27,1-1 1,-3-9 32,2 2 0,-8 3 8,1-3 1,-3 0-36,-2-5 1,-2 7 0,-3 2-1,-7 1 0,2 5 0,-1-4-60,-3 4 0,-1 2 0,-3 0 0,1 0 28,-1 0 1,1 0 0,-1 0-1,1 0-1,-1 0 1,1 2 0,-1 2-46,1 2 1,5 1 0,1-3-167,-3 2 0,4 8-242,-1-3 1,7-1 466,-2 2 0,4-9 0,10 5 0,2-8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9:44.114"/>
    </inkml:context>
    <inkml:brush xml:id="br0">
      <inkml:brushProperty name="width" value="0.08571" units="cm"/>
      <inkml:brushProperty name="height" value="0.08571" units="cm"/>
    </inkml:brush>
  </inkml:definitions>
  <inkml:trace contextRef="#ctx0" brushRef="#br0">35 1 6305,'-17'0'0,"7"0"0,3 0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9:44.606"/>
    </inkml:context>
    <inkml:brush xml:id="br0">
      <inkml:brushProperty name="width" value="0.08571" units="cm"/>
      <inkml:brushProperty name="height" value="0.08571" units="cm"/>
    </inkml:brush>
  </inkml:definitions>
  <inkml:trace contextRef="#ctx0" brushRef="#br0">18 1 7349,'-10'8'365,"4"3"1,4 5-1,2 1-328,0 1 0,0-1 1,0 1 7,0-1 0,0-5 0,0-1-63,0 3 1,2 2 78,4 1 0,2-5 0,6-3 0,-3-1 23,3-4 1,1-2 0,3-2 0,-1 0-65,1 0 0,-1 0 1,1 0-1,-1 0-79,1 0 1,-1 0 0,0 0-254,1 0 1,-1 0-1,1 0-445,-1 0 0,-5 0 757,0 0 0,-9-8 0,5-1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9:44.923"/>
    </inkml:context>
    <inkml:brush xml:id="br0">
      <inkml:brushProperty name="width" value="0.08571" units="cm"/>
      <inkml:brushProperty name="height" value="0.08571" units="cm"/>
    </inkml:brush>
  </inkml:definitions>
  <inkml:trace contextRef="#ctx0" brushRef="#br0">1 1 8546,'0'17'243,"0"1"1,0-1 0,2 1-1,2-1-176,1 1 1,1-7-1,-6 1 1,0 2-48,0 1 0,0 3 1,0-1-4,0 1 0,0-7 0,0 1-393,0 1 1,0-3 0,2 0-444,4-2 0,-4-1 819,4-1 0,-4-4 0,-2 6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8:10.871"/>
    </inkml:context>
    <inkml:brush xml:id="br0">
      <inkml:brushProperty name="width" value="0.08571" units="cm"/>
      <inkml:brushProperty name="height" value="0.08571" units="cm"/>
      <inkml:brushProperty name="color" value="#AB008B"/>
    </inkml:brush>
  </inkml:definitions>
  <inkml:trace contextRef="#ctx0" brushRef="#br0">1 35 6798,'12'6'437,"-3"2"-350,-1 1 0,0-5 0,-4 4-5,2 0 0,-1 1 1,-3 9 29,4-1 1,-4-5 0,4 0-188,-4 1 0,-2-3-200,0 2 135,0-1 41,0-1 0,0-4 12,0-12 1,0-4 0,0-7 32,0-1 0,0 1 0,2-1 27,4 1 1,-5 5 0,7 1 17,0-3 0,2-2 9,7-1 1,-1 5 0,-3 3 0,-1 1 31,2 4 1,-5 2-1,3 2 5,1 0 0,3 0 1,1 0 93,1 0 1,-6 2 0,-1 4-54,3 5 0,-5-1 0,1 2-79,-2 1 1,0 3-1,-4 1 1,1 1-228,-1-1 1,-2-5 0,-2 0-345,0 1 572,0 3 0,8 1 0,2 1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9:45.382"/>
    </inkml:context>
    <inkml:brush xml:id="br0">
      <inkml:brushProperty name="width" value="0.08571" units="cm"/>
      <inkml:brushProperty name="height" value="0.08571" units="cm"/>
    </inkml:brush>
  </inkml:definitions>
  <inkml:trace contextRef="#ctx0" brushRef="#br0">692 1 7344,'-8'10'97,"0"5"1,-5-5 12,1 0 1,2 5 0,-3-5 0,1 1-46,-2 1 1,1 0 0,-1 5 0,3 1-30,-3-1 0,-7 1 0,-3 1 0,3 2-10,2 3 1,-5 1-1,-1-4 1,0 2 16,0-1 0,-1 3 0,5 0 0,-4 0 22,-2 1 0,0 3 0,-3-6 1,5-2-17,0-1 0,6-3 1,-5 3-1,5-1-48,1-1 1,3 3 0,1-9 0,5 3-175,1 3 0,-4-7-390,6 1 1,-1-2-688,1 1 1250,4 5 0,2-14 0,10 5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9:46.223"/>
    </inkml:context>
    <inkml:brush xml:id="br0">
      <inkml:brushProperty name="width" value="0.08571" units="cm"/>
      <inkml:brushProperty name="height" value="0.08571" units="cm"/>
    </inkml:brush>
  </inkml:definitions>
  <inkml:trace contextRef="#ctx0" brushRef="#br0">298 0 7133,'-12'0'177,"0"0"1,1 6 0,-7 2-109,1 2 0,5-7 1,1 5-32,-3 0 1,-1 2 0,-1 7-41,4 1 1,-3-7-1,5 1-4,0 1 1,-3-3 0,7 2 0,0-1 6,-2-1 0,7 6 1,-7-7-1,2 3-26,0 0 1,0-1 90,6 7 0,0-1-52,0 1 0,0-1 0,2-1 11,4-5 0,-2 5-22,8-4 1,-3-3-1,5 1 1,-3 0-25,3-1 1,-4-5 0,1 2 0,1-2-38,-2 2 0,5-4 0,-3 3 0,2-1 14,-3 2 0,5-4 0,-5 4-19,5-4 1,1-2 0,1 0 43,-1 0 0,-5 0 0,0 0 41,1 0 1,-3-6 0,1-2 2,3-1 1,-6 3-1,0-4 1,-3 0 8,1 1 1,2 3-21,-2-6 1,-4 1 30,4-7 1,-5 6 52,-1 1 1,0 5-81,0-6 1,-1 8 0,-5-3-26,-6-1 1,2 6 0,-1-4 18,-3 4 1,-1 2 0,-3 0 0,1 0-63,-1 0 0,1 0 0,-1 0 40,1 0 1,-1 6 0,1 0 0,-1 0-5,1 1 0,0-5 0,-1 6 0,1-2-44,-1 0 1,1 5 0,1-3 0,3 0-74,1 0 0,0 5-141,-5-1 0,7-2-67,4 1 1,4-5 338,2 6 0,-7-8 0,-3 3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9:46.885"/>
    </inkml:context>
    <inkml:brush xml:id="br0">
      <inkml:brushProperty name="width" value="0.08571" units="cm"/>
      <inkml:brushProperty name="height" value="0.08571" units="cm"/>
    </inkml:brush>
  </inkml:definitions>
  <inkml:trace contextRef="#ctx0" brushRef="#br0">1 1 7493,'9'0'-864,"7"0"864,-14 0 0,-2 8 0,-10 1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9:47.916"/>
    </inkml:context>
    <inkml:brush xml:id="br0">
      <inkml:brushProperty name="width" value="0.08571" units="cm"/>
      <inkml:brushProperty name="height" value="0.08571" units="cm"/>
    </inkml:brush>
  </inkml:definitions>
  <inkml:trace contextRef="#ctx0" brushRef="#br0">0 0 8293,'0'18'-97,"0"-7"0,0 1 192,0 2 0,0 1 0,0 2-7,0 1 1,0-6 0,2-1 28,4 3 0,-2-4-42,7 1 1,-1-5-1,4 4 1,-3-3 10,3-3 1,1-2 0,3-2 0,-1 0-77,1 0 1,-1 0 0,1 0 0,-1 0-111,1 0 0,1 0 0,2 0 0,3 0-135,-3 0 0,-2 0 1,-1 0-345,-1 0 0,1 0 212,-1 0 0,-1-2 367,-5-3 0,5 3 0,-6-6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9:48.169"/>
    </inkml:context>
    <inkml:brush xml:id="br0">
      <inkml:brushProperty name="width" value="0.08571" units="cm"/>
      <inkml:brushProperty name="height" value="0.08571" units="cm"/>
    </inkml:brush>
  </inkml:definitions>
  <inkml:trace contextRef="#ctx0" brushRef="#br0">18 0 7738,'-9'0'355,"1"2"-169,8 4 0,0 4 0,0 7-62,0 1 1,0-1 0,0 0 0,0 1-72,0-1 0,0 1 1,0-1-1,2 1-400,4-1 1,-4 1 0,3-1-42,-3 1 1,-2-7 0,2-1 387,4-2 0,4 5 0,7-3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9:48.606"/>
    </inkml:context>
    <inkml:brush xml:id="br0">
      <inkml:brushProperty name="width" value="0.08571" units="cm"/>
      <inkml:brushProperty name="height" value="0.08571" units="cm"/>
    </inkml:brush>
  </inkml:definitions>
  <inkml:trace contextRef="#ctx0" brushRef="#br0">803 0 7015,'-12'0'-8,"0"0"0,1 2 340,1 4 1,-6-2-1,5 5 1,-5 1-204,-1 0 1,-1-1 0,1 5 0,-1-2-42,1 1 0,-2 3 0,-3 1 0,-1 1-132,2-1 1,-1 3 0,1 1 0,-2 2 47,1-1 1,-3-3 0,2 0 0,2 3-11,2 1 0,-4 2 0,-1-3 0,3 1-33,2-2 0,-1 4 0,-1-1 0,-2-3 29,1-2 0,3 5 0,1-1 0,1-2 4,-1-1 1,3-3-1,1-1 1,3-3-21,-3-1 0,4 0 0,-1 5-106,-3 1 1,6-7 0,3 1 0,1 0-162,-2-3 1,4 1-95,-4-4 1,4-2 145,2 7 0,8-7 0,4 2 241,3-4 0,10-10 0,3-2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9:49.253"/>
    </inkml:context>
    <inkml:brush xml:id="br0">
      <inkml:brushProperty name="width" value="0.08571" units="cm"/>
      <inkml:brushProperty name="height" value="0.08571" units="cm"/>
    </inkml:brush>
  </inkml:definitions>
  <inkml:trace contextRef="#ctx0" brushRef="#br0">245 18 7830,'0'-9'-54,"0"1"0,-2 8 162,-4 0 0,2 0 0,-8 0-43,-1 0 0,-3 2 0,-1 2 1,-1 3-2,1 3 0,-1-4 0,3 6 0,1 1-31,3 3 0,-1 1 0,-5 1 0,1-1-32,4 1 1,3-7 0,5 1 0,-2 1-15,2 3 1,2 1 0,2 1-16,0-1 1,0-5 0,2 0 13,4 1 0,-2 1 0,5-1 0,1-3-42,0-2 1,0 0-1,3-4 1,-1 1 4,1-1 0,3 4 1,1-2-2,1-2 1,-1-2 0,1-2 28,-1 0 1,1 0 0,-1 0 35,1 0 1,-1-6-1,-1-2 44,-5-2 1,-1 6-1,-6-3 125,2-1 0,-1-2-82,-5-7 0,0 5 0,-1 0-35,-5-1 1,2 5-1,-8 0-69,-1 1 1,-3 5 0,-1-4 0,-1 4-123,1 2 1,-1 0-1,1 0 1,-1 0-101,1 0 1,-1 8 0,1 1 66,-1 1 0,7 4 1,1-7-1,0 1-888,1 0 1047,5-2 0,-12 2 0,7 1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9:50.434"/>
    </inkml:context>
    <inkml:brush xml:id="br0">
      <inkml:brushProperty name="width" value="0.08571" units="cm"/>
      <inkml:brushProperty name="height" value="0.08571" units="cm"/>
    </inkml:brush>
  </inkml:definitions>
  <inkml:trace contextRef="#ctx0" brushRef="#br0">0 0 7841,'12'0'-1273,"0"0"1380,-8 0 1,5 0 54,-3 0 1,4 0 46,7 0 0,-5 0 0,0 0-82,1 0 1,3 6 0,1 2-1,1 0-14,-1-1 0,1 1 1,-3-2-1,-1 4-38,-3-1 0,7 7 0,5-4 0,-2 3-77,-2 3 0,-2-1 0,1 0 0,-3 1 24,-3-1 0,3 7 1,-3 1-1,4 0-12,1 0 0,-5 1 0,-1-5 0,1 4-32,-2 2 0,3-3 1,-5 5-1,0 0 25,0-2 1,3 4 0,-3-6-1,0 0-20,-1 1 1,1 5-1,-4-4 1,2 2 25,-2 0 1,0-6 0,0 6 0,1 1 23,-1-3 0,-2 4 0,-2-6 1,0 1 74,0 5 1,6 0 0,0 0 0,-2-2-50,-2 3 0,-2-5 1,0 0-1,0 0 30,0 0 0,0-5 1,0 3-1,-2-2 126,-4 0 17,4 1-176,-14 1 1,9-6 0,-7 5-1,2-5 1,1-2 0,-1 1 78,1-1 1,-1 3-1,-4 1 1,3 2-49,1-1 0,1-3 0,-7-1-12,1-1 1,1 0 0,2 1 0,3-1-113,-3 1 94,7-1 14,-9 1-97,6-1 50,1 1 1,-5-7 0,7 1-29,-2 2 0,-1 1 0,-4 1-131,3-5 149,7 5 15,-4-14-23,8 6 19,-8-8-667,6 0 301,-6 0 139,8 0-1022,0 0 665,-7 0 158,5 0-624,-14 0 0,7-2 1025,-9-4 0,1-12 0,-1-9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9:38.719"/>
    </inkml:context>
    <inkml:brush xml:id="br0">
      <inkml:brushProperty name="width" value="0.08571" units="cm"/>
      <inkml:brushProperty name="height" value="0.08571" units="cm"/>
    </inkml:brush>
  </inkml:definitions>
  <inkml:trace contextRef="#ctx0" brushRef="#br0">280 0 7859,'9'0'35,"-1"0"1,-8 2 28,0 4 1,-2-4-1,-2 6 1,-4 0 113,-1 3 1,3-1-124,-6 1 1,1 1-1,-7 6-56,1-1 1,-1 1 0,1-1-21,-1 0 0,1 1 0,-1-3 34,1-3 0,1 4 1,3-7-1,3 3-39,2 0 0,-3-7 0,3 5 4,-2-2 0,4 4 78,-5-7 87,7 9 0,-4-12-26,8 6 0,2-8-22,4 0 0,4 0-28,7 0 0,1 0 0,-1 0-41,0 0 1,1 0-1,-1 0 1,1 0-7,-1 0 1,1 0 0,-1 0-35,1 0 1,-1 0-1,1 0 1,-1 0-3,1 0 0,-1 0 0,0 0 8,1 0 0,-6 0 0,-1 0-45,3 0 0,-1 2 0,1 1-273,-2 3 0,-1 0-105,7-6 0,-7 0-213,1 0 1,-6 0 289,5 0 0,-7-2 354,2-4 0,-4-3 0,-2-9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9:39.210"/>
    </inkml:context>
    <inkml:brush xml:id="br0">
      <inkml:brushProperty name="width" value="0.08571" units="cm"/>
      <inkml:brushProperty name="height" value="0.08571" units="cm"/>
    </inkml:brush>
  </inkml:definitions>
  <inkml:trace contextRef="#ctx0" brushRef="#br0">0 0 7662,'10'0'-517,"-2"0"839,-8 0 0,-2 2-100,-4 4 0,4 4 0,-4 7-110,4 1 1,2-1-1,0 1 1,0-1-19,0 1 1,0-1-1,0 0 1,0 1-70,0-1 1,0 1 0,0-1 0,0 1 13,0-1 0,0 1 0,0-1 0,0 1-183,0-1 0,0 1 0,0-1 131,0 0 1,0 1-176,0-1-227,0 1-448,0-1 414,0-7 0,0-4 1,2-10 448,4-2 0,4-7 0,7-5 0,1-9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8:11.355"/>
    </inkml:context>
    <inkml:brush xml:id="br0">
      <inkml:brushProperty name="width" value="0.08571" units="cm"/>
      <inkml:brushProperty name="height" value="0.08571" units="cm"/>
      <inkml:brushProperty name="color" value="#AB008B"/>
    </inkml:brush>
  </inkml:definitions>
  <inkml:trace contextRef="#ctx0" brushRef="#br0">0 18 6512,'6'11'524,"0"1"1,6 0-390,-7 5 1,7 0-105,-6 1 1,0-1 6,-6 1-120,0-1 1,0-5-35,0 0 131,0-9 1,0 3-1,0-12-14,0-5 1,0-5 0,0-1-14,0-1 0,0 7 0,0-1-49,0-1 0,6-3 1,1 0-1,3 3 10,4 1 1,-5 6 0,3-3 0,2 1 41,1 4 1,-3 2-1,-1 2 1,3 0 14,1 0 0,-3 0 0,0 0 36,1 0 1,1 2 0,-1 2 0,-3 4 38,-2 1 0,4 3 0,-5 4 1,1-3-74,0-1 0,-2-6 0,-4 5-142,3 3 0,-3-4 1,4 1-1,-2 1-420,2-2 554,-4 5 0,6-5 0,-8 7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9:39.735"/>
    </inkml:context>
    <inkml:brush xml:id="br0">
      <inkml:brushProperty name="width" value="0.08571" units="cm"/>
      <inkml:brushProperty name="height" value="0.08571" units="cm"/>
    </inkml:brush>
  </inkml:definitions>
  <inkml:trace contextRef="#ctx0" brushRef="#br0">646 0 7709,'0'12'-203,"0"-1"1,-2-7-1,-3 4 402,-7 0 0,2-4-100,-1 7 0,-1 1 0,-5 5 1,-1 1 32,1-1 0,1-5 0,3 0 0,1 1-64,-2 3 0,-1 1 0,-3 1 0,1-1-18,-1 1 1,-1-1 0,-2 3 0,-3 1-39,3 2 0,-4 0 0,0-5 0,-1-1-21,1 1 0,2-1 0,5 1 0,1-1-1,-1 1 0,1-1 1,0 1-1,1-1-28,4 1 1,-1-7 0,7 1 0,0-1-75,-2-1 1,4 6-71,-7-5 1,5-3 69,-6-2 0,7 2-972,-7-3 129,8 1 955,-4-6 0,16-7 0,2-3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9:40.523"/>
    </inkml:context>
    <inkml:brush xml:id="br0">
      <inkml:brushProperty name="width" value="0.08571" units="cm"/>
      <inkml:brushProperty name="height" value="0.08571" units="cm"/>
    </inkml:brush>
  </inkml:definitions>
  <inkml:trace contextRef="#ctx0" brushRef="#br0">210 0 7845,'10'0'-15,"-2"0"1,-10 0 203,-4 0 0,2 0-113,-7 0 0,-1 0 1,-5 0-87,-1 0 0,6 2 1,1 2-1,-1 4 64,2 2 1,-5-5 0,3 7-51,-3 2 1,3-5 0,2 3 23,3 2 1,-5-5-1,6 3-3,2 1 1,-3-3-1,1 2-7,2 0 0,2 4-85,2 1 0,0 1 82,0-1 1,0-5 9,0 0 1,8-3 0,1 5 1,1-2 1,6-9 0,-5 3-26,5-4 0,1 4 0,1 0 9,-1-2 0,1-2 1,-1-2-36,1 0 1,-1 0 0,0 0-31,1 0 1,-6 0-1,-1 0 1,1-2 15,-2-4 1,5 2 9,-3-8 1,1 7-1,1-5 10,-2 2 0,-7-4 1,5 5 17,-2-3 0,0-2 14,-3-5 0,-3-1-6,4 1 1,-10 5-1,-4 4 48,-1 0 0,3 2 0,-6 6-67,-1 0 1,-3 0 0,-1 0 0,-1 0-74,1 0 1,-1 0 0,1 0 0,-1 0-1,1 0 0,-6 6 0,-1 2 1,3-2-103,2 2 1,3 0 0,3-4 0,1 4-220,-2 1 1,7-3 404,1 6 0,4-1 0,2 7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9:51.699"/>
    </inkml:context>
    <inkml:brush xml:id="br0">
      <inkml:brushProperty name="width" value="0.08571" units="cm"/>
      <inkml:brushProperty name="height" value="0.08571" units="cm"/>
    </inkml:brush>
  </inkml:definitions>
  <inkml:trace contextRef="#ctx0" brushRef="#br0">664 0 6813,'-12'0'23,"1"0"1,-3 2-1,-1 2 1,-3 4-1,1 0 1,-1 1 0,1 1-1,-1 4 1,1 1-1,-1 1 1,1-1 0,-1-1-1,1 1 1,1-1-1,3 3 1,1 3 0,-1 3-1,-3-2 1,-1-1-1,-1-1 1,3 3 0,1 1-1,2 0 1,-1 0-1,-1 1 1,1-1 0,1 0-1,-2 1 1,1-1-1,-1 0 1,3 2 0,-3 3-1,-2 1 1,-1 0 112,0 0 1,1 0-1,2 6 1,3 0 0,-3 0-111,-1 0 1,3-6 0,2 0-12,3 2 0,-5-4 0,6 2 0,2 0 3,2-1 0,2 3 0,0-6 18,0 2 0,0-6-21,0 3 0,2-3 1,2 0-1,4 3 1,0-3-1,1-2 0,-1-1 1,2-1-1,-2 1 1,1-1-1,-1 1 25,0-1 1,5 1 0,-3-1 0,2-1 17,-1-5 0,-5 5 0,6-5 0,1 3-5,3-2 1,-4 3 0,-1-5 0,3 1-15,1 1 0,3-6 1,-1 4-1,1-3-14,-1-3 1,1 4 0,-1 0-22,1 1 0,-1-5 0,1 4 23,-1 0 1,0-4 0,1 5 22,-1-1 0,-5-2 0,0-4 69,1 4 1,-3-4-12,2 4 0,-7-4-345,7-2-418,-8 0 420,4 0 0,-8 1-1619,0 5 1854,0-4 0,0 6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9:53.205"/>
    </inkml:context>
    <inkml:brush xml:id="br0">
      <inkml:brushProperty name="width" value="0.08571" units="cm"/>
      <inkml:brushProperty name="height" value="0.08571" units="cm"/>
    </inkml:brush>
  </inkml:definitions>
  <inkml:trace contextRef="#ctx0" brushRef="#br0">367 1 6867,'-9'2'394,"1"2"-248,0 2 0,4-1 19,-7-5 0,-1 8-86,-6 4 1,7-2 0,-1 1-18,-1 3 0,3 1 0,0 3 0,0-1-36,1 1 1,-1-1 0,-4 1 0,5-1-28,1 1 1,-4-1-1,5 2 1,-3 3 32,-4 1 1,5 0-1,-1-3 1,0 1 25,1 2 1,5 3 0,-4-5 0,2 4-21,0 2 1,0-5-1,4 3 1,-1-2-1,-3 0 0,-6 7 1,6-5-1,2 0-15,2 0 1,-3 4-1,-1-3 1,2-1-6,2 0 1,-4 0 0,0-3 0,3 3 0,1 2 0,2-6 1,0 5-1,0-3 0,0 0 0,0 0 0,0-5 0,0-1-7,0 1 0,0-1 0,0 1 0,0-1-10,0 1 0,0-1 0,0 1 1,0-1-6,0 0 0,5-5 0,1 0 0,0 1 1,2 3 0,-6-4 0,5-1 25,1 3 0,0 1 0,6 1 0,-5-3 55,-1-1 1,6 0-55,-3 5 1,5-1-1,-1-3-21,-3-1 0,4-8 0,-7 4 9,1-1 0,5-5 1,-3 4 21,4-4 0,1 4-31,1 0 0,-1-1 0,-1-3 20,-5 4 1,5-4 75,-5 4 0,5-4 82,1-2-27,-7 0 27,6 0-192,-15 0-327,7 0-411,-8 0-2458,0 0 3207,-8 0 0,7-2 0,-7-2 0,0-2 0,-2-7 0,-7 3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9:56.855"/>
    </inkml:context>
    <inkml:brush xml:id="br0">
      <inkml:brushProperty name="width" value="0.08571" units="cm"/>
      <inkml:brushProperty name="height" value="0.08571" units="cm"/>
    </inkml:brush>
  </inkml:definitions>
  <inkml:trace contextRef="#ctx0" brushRef="#br0">53 1 7844,'-10'0'-302,"3"0"0,9 0 413,3 0 0,5 0 0,8 0 41,-1 0 0,0 0 0,1 0-1,-1 0 0,3 0 1,1 0-108,2 0 1,7 2-1,-7 2-57,-2 2 0,-3 1 0,-5-3 0,-3 4 5,-2 2 0,-2-5 1,-6 7-16,0 2 0,0-5-173,0 3 0,-8-2 1,-4 3 137,-3-1 0,-3-8 0,1 2 15,-1-4 0,1 3 37,-1 1 21,9 0 1,3-6-18,12 0 0,3 0 0,9 0 0,-1 0-11,1 0 1,-1 0 0,1 0 75,-1 0 1,1 0 0,-1 0 0,0 2-44,1 4 1,-6-4 0,-3 6-5,-1-1 0,4-3 0,-7 8-24,-1 1 1,-2-3 0,-2 2-10,0 1 0,0-3 0,-2 0 0,-3-1 9,-7 1 0,2-4 0,-1 4 3,-3-3 0,-2 5 0,-1-4 6,0 2 1,-1-7 0,1 3-1,-1-4 9,1-2 0,-1 6 1,1 0-1,-1-2 13,1-2 1,-6-2 0,-1 0-10,3 0 0,1 0 0,3 0-8,0 0 0,-1 0 0,3-2-119,3-4 0,2 4-329,4-4 0,4-4 103,-3-1 1,3 1 338,2-2 0,15 1 0,5-7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9:57.290"/>
    </inkml:context>
    <inkml:brush xml:id="br0">
      <inkml:brushProperty name="width" value="0.08571" units="cm"/>
      <inkml:brushProperty name="height" value="0.08571" units="cm"/>
    </inkml:brush>
  </inkml:definitions>
  <inkml:trace contextRef="#ctx0" brushRef="#br0">645 28 7168,'0'-11'521,"0"-1"-333,0 8 1,-8 4 0,-3 10-62,-5-1 0,4 7 1,1-4-1,-3 3-26,-1 3 1,3 5 0,0 0 0,-1 0-38,-3 3 1,-7-5 0,0 6 0,1 0-49,3 0 1,-4 1 0,-1 3 0,1-4 7,-2-2 0,6 4 0,-7-4 0,3 1-15,0-1 1,-1 0-1,5-4 1,-2 3-180,-3-3 0,3-2 0,7-1 0,3-1 112,-3 1 1,1-1 0,-1 1 0,4-1-101,3 1 0,-5-7 0,4 1-159,-1 2 1,5-5-56,-2 3 1,6-8-1,6 2 372,5-4 0,5-2 0,1 0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9:57.995"/>
    </inkml:context>
    <inkml:brush xml:id="br0">
      <inkml:brushProperty name="width" value="0.08571" units="cm"/>
      <inkml:brushProperty name="height" value="0.08571" units="cm"/>
    </inkml:brush>
  </inkml:definitions>
  <inkml:trace contextRef="#ctx0" brushRef="#br0">88 0 7546,'-12'12'124,"0"-1"0,7-5 1,-5 6-16,2 1 1,2-3-47,6 2-37,0-1 0,0 1 82,0 0-60,0-8 1,2 3 0,4-7 43,6 0 1,-3 0 0,3 0-8,2 0 1,1 0-1,3 0-48,-1 0 0,1 0-25,-1 0 0,0 0 2,0 0 1,0 0 0,1 0 29,-1 0 0,-5 0 0,0 0 0,1 0 1,-3 6-13,2 0 0,-1 8-75,7-3 1,-9-1-13,-3 2 0,2-1-38,-2 7 1,0-1-7,-6 1 0,-2-1 80,-4 1 1,-4-3-3,-7-3 0,-1 1 14,1-7 0,-1 0 0,1-6 42,-1 0 0,1 0 1,-1 0-32,1 0 1,0 0 0,0 0-1,0 0-6,-1 0 0,1 0 0,-1 0 2,1 0 1,-1 0-38,1 0 23,-1 0-135,1 0-506,7 0-497,2 0 760,8 0 392,0 0 0,0 0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9:58.453"/>
    </inkml:context>
    <inkml:brush xml:id="br0">
      <inkml:brushProperty name="width" value="0.08571" units="cm"/>
      <inkml:brushProperty name="height" value="0.08571" units="cm"/>
    </inkml:brush>
  </inkml:definitions>
  <inkml:trace contextRef="#ctx0" brushRef="#br0">0 17 7220,'12'0'633,"0"0"-510,1 0 1,-3 0 0,1 0-21,3 0 1,2 0 0,1 0 0,1 0-5,-1 0 1,0 0 0,3 0 0,1 0-62,2 0 1,1 0 0,-7 0 65,1 0 1,-1 0-474,1 0 1,-1 0-606,1 0 359,-9 0 615,-1-8 0,0 7 0,1-7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9:59.349"/>
    </inkml:context>
    <inkml:brush xml:id="br0">
      <inkml:brushProperty name="width" value="0.08571" units="cm"/>
      <inkml:brushProperty name="height" value="0.08571" units="cm"/>
    </inkml:brush>
  </inkml:definitions>
  <inkml:trace contextRef="#ctx0" brushRef="#br0">1 1 7844,'17'0'-52,"0"0"1,1 0-374,-1 0 0,1 0 470,-1 0 1,1 0 0,-1 0 0,1 1 114,-1 5 1,1-4 0,-1 6-55,1 0 0,-1-6 0,1 5 0,-1-1-19,0 0 1,1 8 0,-1-5-1,-1 3-3,-4 0 1,3-1 0,-3 5 0,3-3-16,3-1 0,-7 0 0,1 5 0,2 1-19,1-1 1,-3 1-1,-1-1 1,3 2-44,1 5 0,-3-5 0,0 4-5,1-3 0,3 3 0,1 0 1,1 1-1,-3-1 26,-3 0 1,3 1 0,-5-7-1,2 2-49,-1 5 1,-5-5 0,4 4-1,0-1 17,-1 1 1,-5-4-1,4 7 1,-2-3 0,0 0 1,0 2-1,-5-3 1,3 1 6,2-2 1,0 5 0,-6-3 0,0-2 6,0-1 0,0 3 1,0 2-1,0 0 1,0 1 1,-2-1-1,-2-4 1,-4 2-4,-1-1 1,3 3-1,-6-2 1,-1-1 0,-3-3 0,4 1 0,1 1 0,-3 2 15,-1-2 0,3-1 0,0-3 0,-1 1 144,-3-1 0,-1 1 0,-1-1-125,1 1 0,-1-1 0,1-1 1,1-3 7,5-1 0,-5-6 1,5 3-1,-3 1-5,2 0 1,-3-4 0,3 3-12,-3-1 0,3 0 1,0-4 31,-1 2 1,3 5-150,-1-5 1,5 0-136,-6-6 1,8 2-218,-2 4-1480,-3-4 1913,-1-2 0,-7-10 0,-1-8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0:21.732"/>
    </inkml:context>
    <inkml:brush xml:id="br0">
      <inkml:brushProperty name="width" value="0.08571" units="cm"/>
      <inkml:brushProperty name="height" value="0.08571" units="cm"/>
    </inkml:brush>
  </inkml:definitions>
  <inkml:trace contextRef="#ctx0" brushRef="#br0">1 262 6505,'17'0'-117,"-7"0"0,6 0 204,-5 0 0,-1 0 72,2 0 1,-7 0-125,7 0 0,-6-2 0,5-2-9,3-2 1,-4 1 0,1 5-3,3 0 0,1-6 0,3 0 0,-1 2 16,1 2 1,-1 2 0,1-2-10,-1-4 1,1 5 0,-1-5 0,1 4-23,-1 2 1,-5 0-1,-1 0 1,1-2-25,-2-4 0,5 4 1,-3-4 10,3 4 0,3 2-13,-1 0 1,1 0 0,-1 0 7,1 0 0,-7 0 0,1 0 4,2 0 0,1 0 9,3 0 1,-1 0-5,1 0 1,-1 0 0,0 0-1,1 0 1,-1 0-1,1 0 0,-1 0 1,1 0-1,-1 0 1,1 0 0,-1 0 0,1 0-1,-1 0 1,1-6 0,-1 1-1,1 1 1,-1 2 0,0 2 0,1 0 2,-1 0 0,-5 0 0,0 0 1,1 0 12,3 0 1,1 0-1,1 0-11,-1 0 1,1 0 0,-1 0 0,1 0-6,-1 0 1,0 0-1,1 0 4,-1 0 1,1 0 0,-1 0 2,1 0 0,-1 0 0,1 0 1,-1 0 38,1 0 1,-7 0 0,1 0 0,2 0-17,1 0 0,3 0 1,-1 0-1,0 0-20,1 0 1,1 0-1,3 0 1,1 0-3,-2 0 0,-1 0 0,-3 0 1,1 0-13,-1 0 1,6 0-1,1 0 1,-3-2-9,-2-4 0,-1 4 0,-1-4 0,1 4 51,-1 2 0,1 0 0,-1 0-8,1 0 0,-1-5 0,1-1 0,1 2-6,4 2 1,2 2-1,5-2 1,-7-2-12,-4-2 0,-1 0 0,-1 6 0,1 0-4,-1 0 1,6 0 0,1-2 19,-3-3-11,6 3-113,0-6 108,1 8-15,5 0 0,-8 0-47,4 0 52,4 0-16,-6-8 15,0 6-21,6-6 18,-13 8 0,13 0 0,-14 0 79,14 0-76,-14 0 0,14-7 39,-13 5-34,5-6-3,0 8-23,-5 0 28,5 0-2,0 0-1,-6 0 5,14 0-4,-5 0 7,7 0 1,-8-8-36,6 6 28,-6-5-1,8 7-33,0 0 29,0 0-3,-8 0 4,6 0 0,-6 0-7,8-8 6,0 6-14,0-6 9,0 8 4,0 0-1,-8 0 88,6 0-85,-6 0 0,8 0 1,-8 0 0,6 0-1,-6 0 6,0-8-32,6 6 28,-5-5 6,6 7-7,-6 0-108,5 0 106,-6 0 0,0 0-35,6-8 29,-6 6 2,8-6-9,-8 8 19,6 0-17,-13 0 3,13 0-7,-6 0 50,0 0-44,6 0 1,-14 0 48,14 0-45,-13 0 4,13 0-3,-14 0 73,14 0-68,-14 0 4,14 0 172,-5 0-162,-1 0-8,6 0 14,-14 0 114,14 0-111,-6 0-5,8 0 21,-8 0-63,6 0 53,-5 0-4,7 0-38,-8 0 39,6 0 12,-14 0-19,14 0-126,-14 0 128,7 0-8,-9 0-99,8 0 95,-5 0 2,5 0-15,-7 0 11,7 0-23,-6 0 20,6 0-28,-7 0-28,-1 0 48,1 0 1,-1 0-4,1 0 3,-1 0-4,1 0 4,-1 0-528,-7 0-78,5 8 349,-5-6 1,0 8 256,-4-5 0,-5-3 0,-1 6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8:12.076"/>
    </inkml:context>
    <inkml:brush xml:id="br0">
      <inkml:brushProperty name="width" value="0.08571" units="cm"/>
      <inkml:brushProperty name="height" value="0.08571" units="cm"/>
      <inkml:brushProperty name="color" value="#AB008B"/>
    </inkml:brush>
  </inkml:definitions>
  <inkml:trace contextRef="#ctx0" brushRef="#br0">1 0 7568,'9'0'-1228,"1"0"1379,-4 0 263,-4 0-282,6 0 0,-8 2 0,0 4-11,0 6 1,0-3 0,0 3-60,0 2 1,0-5-1,1 1 1,3 0-10,2-1 1,2 1 0,-2 4-94,5-3 0,5-7 0,-1 4 20,-3 0 0,4-6 0,-5 3-6,5-3 0,1-2 0,1 0-7,-1 0 0,1 0 0,-1 0-4,1 0 1,-7-5 0,-1-3 22,-2-2 1,3 4 0,-5-5 27,-2-3 0,4 4 142,-2-1-76,-1 7-63,-5-4-16,0 8 0,0 2 0,0 4 6,0 5 1,0-1-1,2 2 24,4 1 1,-4 3-1,4 1-2,-4 1 1,0-1 0,2 1 0,2-1-14,-3 1 1,-1-1-1,-2 1 1,2-3-6,4-3 0,-4 3 0,4-3-48,-4 3 1,-2 3 0,-2-1 19,-4 1 1,4-1-1,-6-1 30,1-4 0,3 1 0,-6-5 0,0 0 35,1-1 0,3 5 1,-6-6-7,-1-2 0,-3 0-146,-1 1 1,-1-3 0,1 4-394,-1-4 0,7-2-206,-1 0 703,8-8 0,-12-1 0,7-9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0:23.535"/>
    </inkml:context>
    <inkml:brush xml:id="br0">
      <inkml:brushProperty name="width" value="0.08571" units="cm"/>
      <inkml:brushProperty name="height" value="0.08571" units="cm"/>
    </inkml:brush>
  </inkml:definitions>
  <inkml:trace contextRef="#ctx0" brushRef="#br0">1 123 7398,'17'0'-350,"1"0"1,-1 0 0,1 0 334,-1 0 0,1 0 0,-1 0 1,1 0 53,-1 0 0,1 0 0,1 0 1,2 0 28,3 0 0,-1 0 0,-6 0 1,3 0-30,3 0 0,-4 0 0,7 0 1,-3 0-1,0 0 1,2 0-1,-3 0 1,3 0-3,2 0 0,0 0 0,4 0 1,-2 0-12,3 0 1,0 0 0,3 0-1,0 0-16,0 0 1,0 0 0,2 0-1,2 0 13,2 0 1,-1 0 0,-5 0 0,0 0-3,0 0 0,0 0 0,0 0 0,0 0-73,0 0 1,0 0 0,0 0 0,0 0 47,0 0 1,0 0-1,1 0 1,3 0-1,2 0 0,0 0 1,-6 0-1,0 0-6,-1 0 0,1 0 1,0 0-1,0 0 3,0 0 0,0 0 0,0 0 0,0 0 6,0 0 0,-2 0 1,-2 0-1,-2 0 1,2 0 0,2 0 0,2 0 0,-2 0-2,-4 0 0,8 0 0,-4 0 1,0 0-1,0 0 0,8 0 0,-8 0 0,0 0-8,0 0 0,4 0 0,-8 0 0,4 0 7,2 0 1,-1 0-1,1 0 1,-2 0 32,-3 0 0,3 0 1,-6 0-1,2 0 30,0 0 1,-2 0-1,4 0 1,-4 0-41,-2 0 0,7 0 1,-3 0-1,4 0-22,2 0 1,-2 0 0,-2 0 0,-2 0-13,2 0 1,0 0 0,0 0 0,-4 0 3,-2 0 0,4 0 1,-3 0-1,-1 0 16,0 0 1,4 0 0,-4 0 0,1 0 32,-1 0 0,4 0 0,-4 0 0,0 0-19,1 0 0,3 0 0,-6 0 0,0 0 4,3 0 0,-1 0 0,6-2 1,-4-2 7,-2-1 0,4-1 0,-3 6 0,1 0-20,4 0 0,-4 0 0,2 0 1,2 0-6,2 0 0,2 0 1,-2 0-1,-2 0-15,-2 0 0,0 0 0,4 0 0,-2 0 5,-2 0 1,-5-2-1,3-2 1,0-2 8,0 2 0,-6 2 1,5 2-1,-3 0 19,0 0 1,6 0 0,-5 0-4,-3 0 1,4-2 0,0-2 0,1-1 0,-1 1-1,-4 2 1,4 2 0,1 0-1,-1 0 6,0 0 0,6 0 0,-2 0 1,2 0-6,-2 0 0,4 0 0,-3 0 0,1 0-1,-2 0 0,4 0 0,-4 0 0,2 0-9,-2 0 0,4 0 0,-6 0 1,2 0 0,0 0 0,-1 0 0,3 0 0,-4 0-15,-2 0 1,6 0 0,-4 0 0,2 0 0,0 0 0,-1 0 0,3 0 0,-2 0 5,2 0 0,-4 0 0,2 0 0,0 0 7,-2 0 0,4 0 0,-5 0 0,-1 0 22,0 0 0,4-2 0,-6-2 0,-1-2-3,-3 2 1,4 2 0,1 2-1,-3 0-15,-2 0 1,-1-2 0,-1-2 0,1-1-6,-1 1 0,1 2 1,-1 2-1,1 0 3,-1 0 1,1-2 0,-1-2 0,1-2-11,-1 2 1,6 2-1,1 2 1,-3 0 33,-2 0 1,-1 0 0,-1 0 4,1 0 0,-1-5 1,1-1-1,-1 2-3,1 2 0,-7 2 1,1 0 23,1 0 0,3 0-186,1 0-991,-7 0 481,6 0 0,-14 2 632,3 4 0,-18-4 0,-7 5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0:24.564"/>
    </inkml:context>
    <inkml:brush xml:id="br0">
      <inkml:brushProperty name="width" value="0.08571" units="cm"/>
      <inkml:brushProperty name="height" value="0.08571" units="cm"/>
    </inkml:brush>
  </inkml:definitions>
  <inkml:trace contextRef="#ctx0" brushRef="#br0">1 1 7482,'8'10'-13,"-7"-1"1,5-3 0,-2 4 0,0 2 0,2-1 0,0 3 0,0 1 0,1 3 0,1-1 0,0 1 197,-4-1-215,-2 1 0,3 5 1,1 0-1,-2-1 1,-2-3 28,-2-2 1,6 1 0,0-1-3,-2 1 1,-2-7-1,-2 1-128,0 2 1,0 1-1,0 3-103,0-1 1,-2-7 233,-4-4 0,-4 3 0,-7 1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0:24.993"/>
    </inkml:context>
    <inkml:brush xml:id="br0">
      <inkml:brushProperty name="width" value="0.08571" units="cm"/>
      <inkml:brushProperty name="height" value="0.08571" units="cm"/>
    </inkml:brush>
  </inkml:definitions>
  <inkml:trace contextRef="#ctx0" brushRef="#br0">1 88 7965,'0'-12'-534,"0"1"0,2 1 0,3-4 628,7 3 0,-2 7 1,1-2 6,3 4 1,2 0 0,1-2 0,0-2-28,1 3 0,-1 1 0,1 2 0,-1 0 34,1 0 0,-1 0 0,1 0 0,-1 0-51,1 0 0,-1 2 0,1 1 1,-1 3-20,1-2 1,-1 4-1,0 0-143,1 1 0,-1 3 96,1 5 0,-8 1 1,-5-1-8,-3 1 0,-2-7 0,0 1-26,0 2 1,-2 1 0,-3 1 21,-7-5 1,2 3-1,-1-8-22,-3-2 1,-2 3 0,-1-1 0,0-2 11,-1-2 1,-5-2-1,-1 0 1,3 0-79,2 0 1,1 0 0,1 0 0,-1 0-9,1 0 1,5 0 0,1 0-362,-3 0 477,6 0 0,8-8 0,10-1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0:25.476"/>
    </inkml:context>
    <inkml:brush xml:id="br0">
      <inkml:brushProperty name="width" value="0.08571" units="cm"/>
      <inkml:brushProperty name="height" value="0.08571" units="cm"/>
    </inkml:brush>
  </inkml:definitions>
  <inkml:trace contextRef="#ctx0" brushRef="#br0">315 18 7807,'0'-10'-419,"-8"2"1,-3 8 460,-5 0 0,4 2 0,1 2 1,-3 4 7,-1 2 0,-3 1 0,1 7 0,-3-1 43,-3 1 1,4 5 0,-5 0-1,5 0 41,1 3 0,3-5 1,1 8-1,5 0-53,1-2 1,-4 4-1,6-5 1,3 1-4,1 4 1,2-6 0,0 0 0,0-1-83,0-1 0,2 0 1,1-3-1,5-1-69,2-2 0,2 5 0,5-11 0,0 5-2,1 1 0,-1-5 0,1-2 0,1-2-264,5-5 0,-5 5 1,6-2-1,-2-2 339,1-2 0,7-2 0,-4 0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0:26.080"/>
    </inkml:context>
    <inkml:brush xml:id="br0">
      <inkml:brushProperty name="width" value="0.08571" units="cm"/>
      <inkml:brushProperty name="height" value="0.08571" units="cm"/>
    </inkml:brush>
  </inkml:definitions>
  <inkml:trace contextRef="#ctx0" brushRef="#br0">1 0 6976,'0'10'311,"0"-2"0,0-6 0,1 2-202,5 1 1,-4 9-1,4-2-79,-4 3 0,-2-3 1,0 0-1,0 1 8,0 3 0,0 1 0,0 1-35,0-1 1,0 0-1,0 1 2,0-1 0,0 1 0,0-1-31,0 1 1,6-1 0,0 1 36,-2-1 1,3-5-1,1-2 37,2-3 1,-4 5 4,5-6 1,1 5 0,5-5-25,1-2 1,-7-2-1,1-2-34,2 0 1,1 0 0,3 0 31,-1 0 1,1 0-1,-1 0-6,1 0 0,-1 0 1,0 0-40,1 0 0,-1 0 0,1 0-225,-1 0 0,-5-6 0,0 0-178,1 3 1,-3 1-84,1 2 1,-5-6 85,6 0 418,-8 0 0,-4-2 0,-10-1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0:26.410"/>
    </inkml:context>
    <inkml:brush xml:id="br0">
      <inkml:brushProperty name="width" value="0.08571" units="cm"/>
      <inkml:brushProperty name="height" value="0.08571" units="cm"/>
    </inkml:brush>
  </inkml:definitions>
  <inkml:trace contextRef="#ctx0" brushRef="#br0">18 88 7965,'-9'0'-397,"1"0"465,8 0 1,2 0 0,4 0 32,5 0 0,5 0 0,1 0 0,1 0-78,-1 0 1,1-6-1,-1 0-35,1 2 1,-1 2 0,0 2-1,-1-1-261,-4-5 0,3 4 92,-3-4 1,1 2-280,-1-2 0,-4 2 460,-8-7 0,-8-1 0,-2-5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0:26.705"/>
    </inkml:context>
    <inkml:brush xml:id="br0">
      <inkml:brushProperty name="width" value="0.08571" units="cm"/>
      <inkml:brushProperty name="height" value="0.08571" units="cm"/>
    </inkml:brush>
  </inkml:definitions>
  <inkml:trace contextRef="#ctx0" brushRef="#br0">0 53 7965,'0'-12'-846,"0"1"826,0 7 174,0-4 1,2 8-43,4 0 0,-2 0 0,8 0-70,1 0 0,3 0 0,1 0-25,1 0 1,-1 0 0,1 0-1,-1 0-124,1 0 1,-2 0 0,1 0-78,1 0 0,-1 0 1,1 0-210,-1 0 1,-5 0 392,0 0 0,-1-8 0,7-1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0:27.461"/>
    </inkml:context>
    <inkml:brush xml:id="br0">
      <inkml:brushProperty name="width" value="0.08571" units="cm"/>
      <inkml:brushProperty name="height" value="0.08571" units="cm"/>
    </inkml:brush>
  </inkml:definitions>
  <inkml:trace contextRef="#ctx0" brushRef="#br0">1 0 7965,'11'0'-449,"1"0"1,-6 0 0,5 0 351,3 0 0,-4 0 1,1 0 272,3 0 1,-4 0 0,1 0 0,3 0-64,1 0 1,3 0-1,-1 2-4,1 4 1,-1-4 0,1 6-28,-1 0 0,1-5 0,-1 7 0,1 0-14,-1 0 0,0-5 0,2 7 1,-2 0-12,1-3 0,-1 7 0,1-4 0,1 3-38,4 2 0,-9 1 1,4-1-1,-3-1-38,1-4 0,1 3 0,-1-3 0,-3 3 12,-1 3 1,-6-1 0,5-1 0,1-3 16,-2-1 1,-1 0 0,-5 5-1,2 1-36,-2-1 0,-2 0 0,0 1-61,4-1 1,-4 1 0,3-1 0,-3 1 69,-2-2 0,-2 2 1,-2-1-1,-1 1 20,1-1 1,-4 6 0,0 1 0,-1-3-11,-5-2 1,4-1 0,-1-1 0,-1 1-8,2-1 1,-5 1 0,3-1-1,-1 1 13,1-1 0,-4 1 0,5-3 0,-3-1 68,2-3 0,-3 1 0,3 4-7,-3-5 1,3 5 0,0-7 0,-1 3 0,-3-2-12,-1-3 0,5 5 0,0-6 0,0 0 26,2 2 1,-5-7 0,3 5-32,-3-4 0,-1 0 1,2 2-393,3 2 0,-1 0 1,-5-6-753,-1 0 1100,9 0 0,-7 0 0,6 0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0:47.827"/>
    </inkml:context>
    <inkml:brush xml:id="br0">
      <inkml:brushProperty name="width" value="0.08571" units="cm"/>
      <inkml:brushProperty name="height" value="0.08571" units="cm"/>
    </inkml:brush>
  </inkml:definitions>
  <inkml:trace contextRef="#ctx0" brushRef="#br0">1 1 7667,'11'0'-14,"1"0"1,-6 0 91,5 0 1,1 0 0,5 0-148,1 0 0,-7 0 19,1 0 1,0 0-132,6 0 1,0 0 0,-1 0-29,1 0 1,-7 0 208,1 0 0,0 0 0,5 0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0:48.119"/>
    </inkml:context>
    <inkml:brush xml:id="br0">
      <inkml:brushProperty name="width" value="0.08571" units="cm"/>
      <inkml:brushProperty name="height" value="0.08571" units="cm"/>
    </inkml:brush>
  </inkml:definitions>
  <inkml:trace contextRef="#ctx0" brushRef="#br0">0 0 7035,'12'0'-74,"0"0"434,1 0 0,-3 0 1,2 0-256,1 0 0,3 0 0,1 0-280,2 0 0,-2 0 0,1 0-556,-1 0 731,1 0 0,-1 0 0,0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8:12.895"/>
    </inkml:context>
    <inkml:brush xml:id="br0">
      <inkml:brushProperty name="width" value="0.08571" units="cm"/>
      <inkml:brushProperty name="height" value="0.08571" units="cm"/>
      <inkml:brushProperty name="color" value="#AB008B"/>
    </inkml:brush>
  </inkml:definitions>
  <inkml:trace contextRef="#ctx0" brushRef="#br0">1 18 7859,'17'0'-212,"-5"0"75,0 0 1,-9-2 0,5-2 156,0-1 0,2-1 1,7 6 43,1 0 0,-1 0 0,1 0 32,-1 0 0,-5 0 19,-1 0 0,1 0 23,5 0 1,1 7-118,-1 5 1,1 4-1,-1-1 1,-1-1-36,-5-3 1,5 1 0,-4 5-1,1 1 21,-1-1 1,3 1-1,-3-1 1,2 1-14,-3-1 0,5 7 0,-7-1 0,3-2-33,0-1 0,-8 3 0,1 0 0,-1-1-6,2-3 1,-4 4 0,4 0 0,-4-1 11,-2-3 1,0 5-1,0-1 1,0-2 22,0-1 1,-6-3-1,0 0 1,0 1 7,-1-1 0,5 1 0,-6-1 0,2 1 28,0-1 0,-5 1 1,3-3-1,0-1 7,0-3 1,-5-1-1,3 4 1,-2-3-45,1 3 1,5-4 0,-6-1-70,-1-1 1,3 4-496,-2-6 575,1 7 0,-7-11 0,1 6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0:49.316"/>
    </inkml:context>
    <inkml:brush xml:id="br0">
      <inkml:brushProperty name="width" value="0.08571" units="cm"/>
      <inkml:brushProperty name="height" value="0.08571" units="cm"/>
    </inkml:brush>
  </inkml:definitions>
  <inkml:trace contextRef="#ctx0" brushRef="#br0">261 71 7694,'0'-12'-746,"0"0"914,0 8 0,0-5 184,0 3-87,0 4-206,0-6 1,-2 8-28,-3 0 1,-5 0 0,-6 2-9,5 4 1,-4-2 0,4 6-1,-5-3 1,-1 5 0,-1-4 0,1 0-61,-1-1 0,1 5 1,1-4-1,3-1 27,1 1 0,2 6 0,-3-3 9,1 5 1,8 1-1,-2 1 2,4-1 0,2 1 0,0-1 45,0 1 0,0-7 0,0 1 52,0 2 1,0 1 0,2 3-21,4-1 0,-2-5 0,8-3-9,1-1 1,3 4-1,1-6-69,1-2 0,-7-3 0,1 1 0,2 2 4,1 2 0,-3 0 0,-1-6 0,3 0-8,2 0 1,1-2 0,0-2 9,0-2 0,0-1 0,1 3 0,-1-2 1,-5-6 0,-2 4-1,-1 1 4,1-1 1,-4 0 0,4 2-10,-3-5 0,5-5 0,-4 1-3,2 3 0,-7-4 1,5 7-1,-2-3-4,0 0 1,0 7-1,-6-7 3,0-2 1,0-1-1,0-3 7,0 1 0,0-1 0,0 1 34,0 0 0,-2 1 0,-4 2-51,-6 3 1,-3 1 0,-3-3 0,1 3-153,-1 2 1,1 2 0,-1 4-1,1-2-22,-1-1 1,1-1 0,0 6-1,-2 0-91,-4 0 0,3 0 0,-3 2 1,4 2-437,1 1 713,9 9 0,-7-12 0,6 6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0:49.916"/>
    </inkml:context>
    <inkml:brush xml:id="br0">
      <inkml:brushProperty name="width" value="0.08571" units="cm"/>
      <inkml:brushProperty name="height" value="0.08571" units="cm"/>
    </inkml:brush>
  </inkml:definitions>
  <inkml:trace contextRef="#ctx0" brushRef="#br0">1 36 10641,'0'-10'-1987,"0"2"1762,0 8 225,0 0 0,0-7 0,0-3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0:50.849"/>
    </inkml:context>
    <inkml:brush xml:id="br0">
      <inkml:brushProperty name="width" value="0.08571" units="cm"/>
      <inkml:brushProperty name="height" value="0.08571" units="cm"/>
    </inkml:brush>
  </inkml:definitions>
  <inkml:trace contextRef="#ctx0" brushRef="#br0">245 1 7480,'-11'0'-368,"-1"0"440,-2 0 0,5 0 0,-3 0-77,-1 0 1,3 0 0,-2 0 0,1 2 29,1 4 1,-6-4-1,5 5 1,-5-1 10,-1 0 1,5 8 0,0-5 0,1 3-13,1 0 0,-3-1 0,7 7-21,2-1 1,2 1 0,2-1 0,0 1 13,0-1 0,8 1 0,3-1 2,5 0 0,1-1 0,1-2 0,-1-5 3,1-1 0,-1 4 1,1-7-1,-1-1 0,1-2 0,-1-2 0,0 0 0,3 0 26,3 0 0,-2 0 12,9 0 0,-9-6 0,2-1 1,-3-3 75,-3-4 1,-5 5-1,-1-3-66,3-1 0,0-3 0,-3-1 0,-3-1 24,0 1 0,-6-1 1,3 1-91,-3-1 0,-2 1 0,0-1 0,-2 1-129,-3-1 1,-5 7 0,-9 1 0,-3 2-21,-1 4 0,-8 2 1,2 2-1,-2 0-77,2 0 0,-4 0 0,5 2 0,-1 2-895,0 2 1117,8 8 0,-4-5 0,7 9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0:51.610"/>
    </inkml:context>
    <inkml:brush xml:id="br0">
      <inkml:brushProperty name="width" value="0.08571" units="cm"/>
      <inkml:brushProperty name="height" value="0.08571" units="cm"/>
    </inkml:brush>
  </inkml:definitions>
  <inkml:trace contextRef="#ctx0" brushRef="#br0">1 18 7698,'0'-10'117,"0"2"1,0 10-9,0 4 0,0-2 1,0 7-95,0 3 1,0 1 7,0 3 0,0-1 0,0 1 27,0-1 0,0-5-186,0 0 0,1-8 211,5 1 1,-2-3 43,8-2 0,-1 0-75,7 0 0,-1 0 0,1 0 90,-1 0 0,1-6-77,-1 1 0,1-3 1,-1 4 76,1-2 1,-1 0 0,1 6 1,-1 0 1,0 0-77,1 0 1,-1 0 0,1 0-72,-1 0 1,-5 0 0,0 0 10,1 0 1,-3 0-1,0 2 1,-1 2 10,1 2 1,-4 0-1,4-4 1,-1 2-94,1 1 0,-4 9 13,5-2 1,-5 1 0,4 1-5,-2-3 0,-2 1 35,-6 6 1,-2-7 0,-4 1-28,-6 1 0,2-5 1,-1 0 40,-3 0 0,-1-4 0,-3 5 0,1-1 12,-1-4 1,1-2 0,-1 0 0,1 2-38,-1 2 1,1-1 0,-1-5 0,1 0-76,0 0 0,-1 0 0,1 0-40,-1 0 1,1 0 0,-1 0-231,1 0 0,5 0-144,0 0 1,9-7 537,-3-5 0,4-4 0,2-1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0:51.944"/>
    </inkml:context>
    <inkml:brush xml:id="br0">
      <inkml:brushProperty name="width" value="0.08571" units="cm"/>
      <inkml:brushProperty name="height" value="0.08571" units="cm"/>
    </inkml:brush>
  </inkml:definitions>
  <inkml:trace contextRef="#ctx0" brushRef="#br0">1 1 7902,'17'0'579,"1"0"0,-1 0-386,1 0 0,-1 0 0,1 0 0,-1 0 1,1 0 0,-1 0 0,0 0-281,1 0 1,-1 0 0,1 0-327,-1 0 1,1 0 48,-1 0 1,-5 0 0,-2 2 0,-1 2 363,1 1 0,2 1 0,5-6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0:52.794"/>
    </inkml:context>
    <inkml:brush xml:id="br0">
      <inkml:brushProperty name="width" value="0.08571" units="cm"/>
      <inkml:brushProperty name="height" value="0.08571" units="cm"/>
    </inkml:brush>
  </inkml:definitions>
  <inkml:trace contextRef="#ctx0" brushRef="#br0">402 105 7892,'10'-2'-94,"-5"-4"0,-1 4 0,0-5 219,2-1 1,0 4-2,-6-8 1,0 6-1,-2-3-168,-4 1 1,2 2 0,-8 4 66,-1-4 1,-3 4-1,-3-5 1,-2 1-44,-3 0 1,1 0-1,4 6 1,-3 0 15,-1 0 0,0 0 0,3 0 0,-1 2-1,-2 4 1,-1-4 0,7 6 0,-1-2-5,1-1 0,0 9 0,1-2 0,2 1 14,3-1 1,7 3-1,-2-3 10,4 3 0,2 3 0,2-3 0,2-1-14,2-2 1,7-3 0,-1 3 0,4-4 4,1 0 0,0-6 1,1 3-1,-1-3 15,1-2 1,-1 0-1,1 0 1,-1 0 9,1 0 1,-1-2 0,1-2 65,-1-1 1,1-9-31,-1 2 0,1-3-63,-1-3 1,0 1 68,1-1 0,-8 7 43,-5-1 0,-1 8 2,2-1 49,-4 3 12,6 2 26,-8-8-106,0 6-47,0-6 0,0 10 0,0 4 1,0 6 0,0-3 0,0 3 0,0 1 36,0 3 1,0 3-46,0 5 1,0-5 0,0 4 0,0-3-17,0-3 1,0 1-1,0-1 1,0 1-108,0-1 1,-6 1-1,0-1-156,2 0 1,2 1-236,2-1 0,0-5 116,0 0 0,-2-8-636,-3 1 990,3-3 0,-6-9 0,8-3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0:53.524"/>
    </inkml:context>
    <inkml:brush xml:id="br0">
      <inkml:brushProperty name="width" value="0.08571" units="cm"/>
      <inkml:brushProperty name="height" value="0.08571" units="cm"/>
    </inkml:brush>
  </inkml:definitions>
  <inkml:trace contextRef="#ctx0" brushRef="#br0">53 35 7607,'0'-9'194,"7"1"1,5 6-39,3-4 1,3 4 0,-1-4 0,1 4 39,-1 2 1,-5 0 0,0 0 0,1 0 59,3 0 1,1 0-1,1 0-51,-1 0 1,1 0 0,-1 0-187,0 0 1,-1 2 0,-2 2-220,-3 2 0,-7 8 0,2-3-13,-4 5 0,-2-5 0,0 1 85,0 2 0,-2-1 0,-2 1 1,-4-2-118,-1 1 1,-1-3 0,-4 0 0,3-1 114,-3 1 0,4-6 1,-1 4 93,-3-1 1,-1-5 0,-1 6 93,4 0-47,5-6 31,7 5 1,2-7-1,3 0 58,7 0 1,4-5 0,1-1 64,1 2 1,-7 2 0,1 2-32,1 0 0,3 0 0,1 0-51,1 0 1,-6 0 0,-3 2-65,-1 4 1,4 3-54,-7 9 0,7-6 1,-6-1-110,-2 3 1,-2 1 0,-4 3 105,-4-1 0,2-5 0,-6 0 1,1-1-38,-1-1 1,-2 5 149,-5-3 0,-1 2 0,1-1 123,-1-1 0,1-8 0,0 2 23,-1-4 1,1-2-1,-1 0 1,1 0-131,-1 0 1,1 0-1,-1 0 1,1 0-183,-1 0 1,7 0-1,-1 0 1,-2 0-398,-1 0 0,3 0 0,1 0 487,-3 0 0,-1-8 0,-3-2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1:11.019"/>
    </inkml:context>
    <inkml:brush xml:id="br0">
      <inkml:brushProperty name="width" value="0.08571" units="cm"/>
      <inkml:brushProperty name="height" value="0.08571" units="cm"/>
    </inkml:brush>
  </inkml:definitions>
  <inkml:trace contextRef="#ctx0" brushRef="#br0">0 158 6373,'10'-2'445,"-4"-4"-328,4 4 1,-6-6-45,7 8 0,-5 0 1,6 0 18,1 0 0,-3 0-103,2 0 1,-1 0 0,7 0 22,-1 0 0,-5 0 0,-1 0 4,3 0 0,2 0 1,1-1-1,0-3 4,1-2 1,-6 0 0,-1 6-1,3 0 0,1 0 1,3 0 0,-1 0 4,1 0 0,-1 0 1,1 0-36,-1 0 1,1 0-1,-1 0 1,1 0 21,-1 0 0,-5 0 0,-1 0 0,3 0-15,1 0 1,3 0 0,-1 0-26,1 0 1,-1-6-1,1 0 26,-1 2 1,1 3 0,-1 1-1,1 0 21,-1 0 1,0 0 0,1 0 0,-1 0-9,1 0 1,-1 0 0,1 0 0,-1 0 6,1 0 0,-7 0 0,1 0 0,2-2 2,1-4 1,3 4 0,-1-4 0,1 4-23,-1 2 1,0 0 0,1 0 0,-1 0 1,1 0 0,-1 0 0,1 0 8,-1 0 0,7-6 0,-1 0 10,-2 3 0,-1 1 0,-3 2 0,0 0 13,1 0 0,-6 0 0,-1 0 0,3 0-16,1 0 0,3 0 0,-1 0 0,1 0-23,-1 0 0,1 0 1,-1 0 6,1 0 0,-1 0 1,1 0-12,-1 0 0,6 0 1,1 0 19,-3 0 1,4 0-1,-2 0 1,-1 0 20,-3 0 1,-1 0-1,-1 0 1,1 0-7,-1 0 0,0 0 0,1 0 14,-1 0 0,1 0 0,-1 0-34,1 0 0,-1 0 1,1 0-1,-1 0-12,1 0 0,-1 0 0,1 0 1,-1 0 2,1 0 1,-1 0 0,0 0 0,1 0 3,-1 0 1,1 0-1,-1 0 1,1 0 13,-1 0 1,1 0-1,-1 0 1,1 0 12,-1 0 0,1 0 0,-1 0 0,0 0 6,1 0 1,5 0 0,1-2 0,-3-2-16,-2-2 1,-1 0-1,-1 6 1,1 0-9,-1 0 1,3 0 0,1 0 0,2 0 2,-2 0 1,1 0 0,-1 0-1,2 0-7,-1 0 1,-1 0 0,1 0-1,1 0-6,-2 0 1,4 0 0,-1 0 0,-3 0 3,-2 0 0,5 0 0,-1 0 0,-2 0 3,-1 0 0,3 0 0,0 0 0,1 0-12,1 0 0,-6 0 1,6 0-1,-1 0 6,-1 0 1,2 0-1,-3 0 1,3 0 0,2 0 0,-4 0 0,4 0 1,-1 0-5,-5 0 1,4 0-1,-1 0 1,-3 0 6,-2 0 1,5 0 0,-1 0-1,0 0 29,2 0 1,-5 0 0,5 0 0,-2 0-10,1 0 0,-1 0 0,-4 0 0,3 0-17,1 0 1,2 0-1,-4-2 1,3-2-11,-3-2 0,4 1 1,-1 5-1,-3 0 15,-2 0 0,5 0 1,-1 0-1,0-2 10,2-4 1,-5 4-1,5-4 1,-2 4-5,1 2 1,1 0 0,-4 0-1,4 0 18,3 0 1,-7 0 0,2 0-1,-3 0-27,-3 0 1,1 0 0,-1 0-1,0 0-11,1 0 1,-1 0 0,1 0 11,-1 0 0,1 0 1,-1 0-1,1 0-2,-1 0 1,1 0-1,-1 0 102,1 0 1,-7 0-1,1 0-3,1 0 1,-3 0 16,2 0-119,-1 0 1,1-2-1523,0-4 159,-8 5 1359,3-7 0,-7 8 0,0 0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1:11.787"/>
    </inkml:context>
    <inkml:brush xml:id="br0">
      <inkml:brushProperty name="width" value="0.08571" units="cm"/>
      <inkml:brushProperty name="height" value="0.08571" units="cm"/>
    </inkml:brush>
  </inkml:definitions>
  <inkml:trace contextRef="#ctx0" brushRef="#br0">17 18 7378,'-8'-9'-343,"7"1"1,-7 8-1,8 0 1</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1:12.335"/>
    </inkml:context>
    <inkml:brush xml:id="br0">
      <inkml:brushProperty name="width" value="0.08571" units="cm"/>
      <inkml:brushProperty name="height" value="0.08571" units="cm"/>
    </inkml:brush>
  </inkml:definitions>
  <inkml:trace contextRef="#ctx0" brushRef="#br0">0 1 7506,'10'0'303,"-2"0"1,-8 8-1,0 3-177,0 5 1,0-5 0,0 1-60,0 2 0,0 1 0,0 3 0,0-1-10,0 1 1,5-1 0,1 1 0,-2 1-51,-2 4 1,-2-3 0,0 3 0,0-4-9,0-1 0,0-1 0,0 1 0,0-1-57,0 1 0,0-1 0,0 1 0,0-1-198,0 1 1,0-7 0,0 1-206,0 1 0,0-3-51,0 2 0,-2-8 119,-4 1 393,4-3 0,-13-2 0,5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5:12.494"/>
    </inkml:context>
    <inkml:brush xml:id="br0">
      <inkml:brushProperty name="width" value="0.17143" units="cm"/>
      <inkml:brushProperty name="height" value="0.17143" units="cm"/>
    </inkml:brush>
  </inkml:definitions>
  <inkml:trace contextRef="#ctx0" brushRef="#br0">193 70 8034,'8'-9'152,"-4"-1"1,7 6-104,3-2 1,-1-1 0,1 3 1,-2-2 1,-1 0-71,7 6 1,-1 0-1,1 0 18,-1 0 0,1 0 0,-3-2 0,-1-2-17,-3-2 1,1 1 0,6 5-5,-1 0 0,-5 0 1,-1 0 11,3 0 0,-4 0 0,-1 2 0,1 1-24,0 3 1,-5 0 0,5-4 11,-2 4 0,0-4 0,-4 6-4,1-1 0,1-3 8,-6 8 0,0-6 27,0 5 1,-8 1-31,-3 5 0,-5-5 0,-1 0-16,-1 1 1,1-5 0,-1 0-40,1 0 0,0-5 0,-1 7-14,1-2 0,-1 4-6,1-7-32,7 9 79,2-12 21,8 6 1,2-8 81,4 0 0,4 0 0,7 0-6,1 0 1,-7 0 0,1 0 2,1 0 1,-3 0-1,2 0-24,1 0 0,-3 0 0,2 0-23,1 0 1,-3 0-5,2 0 0,-8 2-17,1 3 1,3-1-23,-2 8 0,0-6 0,-6 5 6,0 3 0,0-4 1,0 1 3,0 3 0,-6-4 17,0 1 1,-2-5 45,3 6 1,1-6 46,-8 5 0,0-7-9,-5 2 1,-1 2-36,1-3 1,0 1-1,-1-6-13,1 0 0,-1 2 0,1 2-31,-1 2 1,1 0 0,-1-6-1,1 0-9,-1 0 1,1 0-1,-1 0 1,1 0 58,-1 0 1,1 0 49,0 0 1,-1 0 23,1 0 0,5 0 17,0 0 0,3-2 0,-5-2-85,2-2 0,9-2 0,-5 4-44,0-1 0,4-1 2,-8 6 0,7 0-1171,-7 0 1164,8 0 0,-11-8 0,5-2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8:13.796"/>
    </inkml:context>
    <inkml:brush xml:id="br0">
      <inkml:brushProperty name="width" value="0.08571" units="cm"/>
      <inkml:brushProperty name="height" value="0.08571" units="cm"/>
      <inkml:brushProperty name="color" value="#AB008B"/>
    </inkml:brush>
  </inkml:definitions>
  <inkml:trace contextRef="#ctx0" brushRef="#br0">0 1 7465,'10'0'240,"5"0"-262,-3 0 0,-2 0 1,1 0 35,3 0 1,-4 0-49,1 0 1,1 0-107,5 0 0,-5 5-766,0 1 906,-8 0 0,3 2 0,-7 1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1:12.809"/>
    </inkml:context>
    <inkml:brush xml:id="br0">
      <inkml:brushProperty name="width" value="0.08571" units="cm"/>
      <inkml:brushProperty name="height" value="0.08571" units="cm"/>
    </inkml:brush>
  </inkml:definitions>
  <inkml:trace contextRef="#ctx0" brushRef="#br0">1 36 7801,'9'-8'-298,"7"6"243,-4-4 1,-3-1 0,3 1 159,2 2 1,1 2-1,3 2-15,-1 0 1,0 0 0,1 0 0,-1 0-46,1 0 1,-1 0 0,1 0 0,-1 0 32,1 0 1,-1 0 0,1 0-1,-1 2-97,1 4 1,-3-2 0,-1 5-1,-3-1 38,3-4 0,-4 6 1,-1 1-85,-1 5 0,4-5 0,-6 1 0,-3 2 48,-1 1 1,-2-3 0,0 0-6,0 1 1,0 3 0,-2 1 11,-3 1 1,1-7 0,-8-1 0,-2-2-20,-1-4 0,-3 3 0,1-1 0,0-2 10,-1-2 1,1 4 0,-1 0 0,1-3-50,-1-1 0,1-2 0,-1 0 14,1 0 1,-1 0 0,1 0-181,-1 0 0,3-2 1,1-1-221,3-3 1,5-2 453,-6 2 0,8-4 0,-3-7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1:13.363"/>
    </inkml:context>
    <inkml:brush xml:id="br0">
      <inkml:brushProperty name="width" value="0.08571" units="cm"/>
      <inkml:brushProperty name="height" value="0.08571" units="cm"/>
    </inkml:brush>
  </inkml:definitions>
  <inkml:trace contextRef="#ctx0" brushRef="#br0">367 53 7661,'6'-12'-1082,"-1"1"1252,1 7 0,-6-6 0,-2 6-6,-3-2 1,1 0-67,-8 6 1,0 0-1,-5 0-33,-1 0 1,1 0 0,0 0 0,-1 2 16,1 4 1,-1-2 0,1 8-71,-1 1 0,3 3 1,1 1-1,0 1 1,-1 1 37,-1 4 1,-5-3-1,9 5 1,-1-2-30,1 1 0,-3 5 0,5-4 0,0 0 28,4 0 0,-1 4 0,1-6 0,2 0-27,2 2 1,2-5-1,0 3 1,2-4 10,4-1 1,-2-1 0,5 1 0,1-1-98,0 1 1,1-1 0,7 1-155,-1-1 0,1-5 0,-1-2 1,1-1-170,-1 1 0,1-6 1,-1 2-385,1-4 771,-1-2 0,8 0 0,3 0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1:13.983"/>
    </inkml:context>
    <inkml:brush xml:id="br0">
      <inkml:brushProperty name="width" value="0.08571" units="cm"/>
      <inkml:brushProperty name="height" value="0.08571" units="cm"/>
    </inkml:brush>
  </inkml:definitions>
  <inkml:trace contextRef="#ctx0" brushRef="#br0">0 18 7926,'10'0'-449,"-2"-2"939,-8-4-103,7 4-196,-5-5 1,6 14-154,-8 5 0,0 4 1,0 1-57,0 0 0,0 1 1,0-1-1,0 1 1,0-1 0,0 1 0,0-1 0,0 1 11,0-1 0,0 1 1,2-1 13,4 1 1,-2-1 5,7 1 1,1-1 11,5 0 0,-5-7-7,0-4 0,-1-4 1,7-2 2,-1 0 0,-5 0 1,0 0-1,1 0 21,3 0 0,-5 0 0,1 0-11,2 0 0,1 0 1,3 0-57,-1 0 1,0 0-159,1 0 0,-6 0 1,-1 0-10,3 0 0,-4 0-1144,1 0 798,-7 0 537,4-8 0,0-2 0,1-7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1:14.354"/>
    </inkml:context>
    <inkml:brush xml:id="br0">
      <inkml:brushProperty name="width" value="0.08571" units="cm"/>
      <inkml:brushProperty name="height" value="0.08571" units="cm"/>
    </inkml:brush>
  </inkml:definitions>
  <inkml:trace contextRef="#ctx0" brushRef="#br0">0 53 7675,'0'10'30,"2"-3"1,4-7-59,6 0 0,-2 0 1,1 0 70,3 0 0,1 0 0,3 0 19,-1 0 1,1 0-50,-1 0 1,1 0 0,-2-2 0,2-2 44,-1-1 1,-5-1-1,-1 6-277,3 0 0,1-2-196,3-4 1,-6 4-454,-1-4 868,-7-3 0,4 5 0,-8-8 0,-8 8 0,-2-4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1:14.709"/>
    </inkml:context>
    <inkml:brush xml:id="br0">
      <inkml:brushProperty name="width" value="0.08571" units="cm"/>
      <inkml:brushProperty name="height" value="0.08571" units="cm"/>
    </inkml:brush>
  </inkml:definitions>
  <inkml:trace contextRef="#ctx0" brushRef="#br0">1 0 6723,'11'0'359,"1"0"1,0 0 0,5 0-263,0 0 1,1 0 0,-1 0-87,1 0 1,-1 0-1,1 0 1,-1 0-103,1 0 1,-1 0-1,1 0 1,-1 0-78,1 0 1,-7 6 0,1-1-1,1-1-119,3-2 0,-4-2 0,-1 0 287,3 0 0,1 0 0,3 0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1:15.762"/>
    </inkml:context>
    <inkml:brush xml:id="br0">
      <inkml:brushProperty name="width" value="0.08571" units="cm"/>
      <inkml:brushProperty name="height" value="0.08571" units="cm"/>
    </inkml:brush>
  </inkml:definitions>
  <inkml:trace contextRef="#ctx0" brushRef="#br0">105 18 7284,'10'-8'99,"0"6"1,-5-3 63,7 3-23,-4 2 1,7 0-49,-3 0 0,3 0 0,3 0-34,-1 0 0,-1 2 0,-2 1 0,-3 3-27,3-2 1,-5 4 0,3 0-34,2 1 1,-5-3-1,3 4 1,0 0 0,-1-3 26,1 1 0,0 6 1,5-3-91,1 5 0,-7-4 1,1-1 25,1 3 0,-3-1 1,0 1 16,-2-2 1,3-1 0,-5 7 6,-2-1 1,4 1 0,-3-1-16,-1 1 0,-2-1 1,-2 0 16,0 1 0,0-1 0,0 1 0,0-1-13,0 1 0,0-1 15,0 1 0,-6-1 0,1 1 1,-1-1-1,0 1-2,0-1 1,-2-5 0,5-1 0,-5 3 2,-2 1 1,4 1 0,-3-2 0,-1-3 4,0 3 0,4-1 0,-5 1 0,-1-2 38,2 1 1,-5 1 0,5-1 0,-2-1 19,1 2 1,1-5 0,-3 1 0,3 0-15,2-1 0,-6 1 0,5 4 0,-3-5 13,1-1 1,5 4 0,-4-4-51,2 1 0,-5 1 0,1 4 1,-4-3 1,5-7 59,-1 2 1,1-4 54,-7-2 1,6 0-20,1 0 0,5 0-45,-6 0 1,7 0-42,-7 0 0,6 0-99,-6 0-54,9 0 0,-7 0-426,4 0 0,2 0 566,-8 0 0,1 0 0,-7 0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3:39.718"/>
    </inkml:context>
    <inkml:brush xml:id="br0">
      <inkml:brushProperty name="width" value="0.08571" units="cm"/>
      <inkml:brushProperty name="height" value="0.08571" units="cm"/>
      <inkml:brushProperty name="color" value="#F6630D"/>
    </inkml:brush>
  </inkml:definitions>
  <inkml:trace contextRef="#ctx0" brushRef="#br0">5362 524 7954,'-10'0'-1220,"3"0"1232,7 0 50,0 0 0,0-7 60,0-5 1,-6 2-6,0-1 1,-6-1-1,5-3-45,-3 3 0,4 2 0,-6 6 0,1-3-76,1-3 0,-5 4 0,3-6-27,-4-1 0,-1 3 39,-1-2 0,1 3 1,0-5-1,-1 4 0,1 1 24,-1-1 0,1 4 0,-1-3 0,1-1 5,-1 0 0,1 4 0,-1-3 0,-1-1-2,-4 0 0,3 4 1,-3-3-1,4-1 4,1 0 0,-5 4 0,0-3 0,1 1-1,3 4 0,-4-4 1,-1 3-1,1-1-25,-2-2 0,5 6 0,-5-6 0,2 2-18,0 1 1,-7-3-1,5 4 1,0-2-8,0 2 0,-4 0 1,3 0-1,1-1 3,0 1 1,-4 2 0,4 0-1,-1-2-1,1-2 1,-6-2-1,4 5 1,-2-3 1,0 2 1,0 2 0,-4 0 0,2-2 2,1-2 1,1 0 0,-6 4 0,1-1 5,-1-3 1,2 0-1,2 6 1,1 0-2,-1 0 1,4 0 0,-2 0 0,-2-2-1,-2-4 1,-2 4 0,0-4 0,2 5-4,4 1 1,-8 0 0,4 0 0,0 0-2,0 0 0,-7 0 0,9 0 0,-1 0-8,-1 0 1,0 0-1,-1 0 1,-1 0 9,0 0 1,0 0 0,2 0-1,2 0 15,2 0 0,0 0 1,-6 1-1,0 3 15,0 2 1,0 0 0,0-6 0,0 0-4,0 0 0,0 0 0,2 2 0,2 2-16,2 2 1,-4-1 0,-4-3 0,4 2-14,0 2 0,0 2 1,-2-4-1,0 2-3,0-3 1,2 5-1,2-2 1,2 0-10,-2 2 0,4-5 1,-2 7-1,0 0 11,2 0 0,-6-5 1,4 7-1,-3 0 0,3-3 0,-4 7 0,6-6 0,-2 1-2,0 1 1,6 0 0,-6 5 0,-1-1-12,3-5 1,0 5 0,6-5-1,-4 5-4,-3 1 1,7 1-1,-4-1 1,2 1 13,-1-1 0,-5 1 0,4-1 1,0 1 6,-1-1 0,3 1 0,4 1 0,-3 2-4,-1 3 1,0-1-1,3-6 1,-1 3 12,-2 3 0,0-4 0,3 7 0,-1-3-13,-2 0 1,-1 2-1,5-3 1,-3 1-7,-1-2 0,0 5 0,5-3 0,1 0 11,0 2 0,-3-3 1,-1 5-1,-3-2-2,3-4 1,2 5 0,1-1 0,1 0 5,-1 0 0,1 6 1,-1-3-1,1 1 6,-1 0 0,7-6 0,-1 6 0,-1 0-3,-3-2 0,-1 5 0,1-7 0,3 2 2,1 4 0,0 0 0,-3 0 1,1-2-3,2 2 1,7-4 0,-7 2 0,0 1 1,3-3 1,-7 6 0,5-6 0,-3 2-13,2 0 0,-3 0 0,5 4 1,-2-2 3,1-2 1,-1 0 0,-5 6-1,1 0-2,4 0 0,-3 0 0,3 0 1,-3-2-3,-3-4 0,1 4 0,-1-4 0,3 4 24,3 2 1,-3 0 0,3 0-1,-3 0-4,-3 0 1,6-6 0,1 0 0,-1 2-16,2 2 1,-3 2-1,5-2 1,0-2 9,1-2 0,-5 0 0,4 6 0,0 0 6,1 0 1,-5 0-1,6 0 1,0 0-2,-1 0 1,3 0 0,-6 0 0,2 0 2,4 0 0,-3 0 0,1-1 0,0-1 18,-2-3 0,6 1 1,-4-6-1,3 0 1,-3 0 1,4 4 0,-4-3 0,4-1 19,2 0 1,0-2 0,-2-3-1,-2 1 42,-2 2 0,1 3 1,5-5-1,0 2-13,0-1 0,0-3 1,0-2-1,0 1-64,0-1 1,0-5 0,0 0-1,0 1-85,0 3 1,0-5 0,2 1-126,3 2 0,-3-5 0,4 3-907,-4 2 1093,6-7 0,2 1 0,7-8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3:41.807"/>
    </inkml:context>
    <inkml:brush xml:id="br0">
      <inkml:brushProperty name="width" value="0.08571" units="cm"/>
      <inkml:brushProperty name="height" value="0.08571" units="cm"/>
      <inkml:brushProperty name="color" value="#F6630D"/>
    </inkml:brush>
  </inkml:definitions>
  <inkml:trace contextRef="#ctx0" brushRef="#br0">53 18 6211,'-10'0'-192,"3"0"246,7 0 0,-2-2 180,-4-4-208,4 4 0,-8-6 45,4 8 18,4 0 1,-5 2 20,7 4 1,0-2-40,0 7 0,0-5 1,0 6 5,0 2 1,0 1 0,0 2-44,0 1 0,0-1 1,0 1-1,0-1 5,0 1 0,0 5 0,0 0 0,0-1-18,0-3 0,0-1 1,0 1-1,0 2 18,0 3 1,0 1 0,0-4 0,0 2 3,0-1 0,0 3 0,0 0 0,0 1 35,0-1-50,0 6 0,0-10-17,0 8 8,0-7 0,0 9 0,0-6 0,0 2-4,0 4 0,0 0 0,0 0 0,0-2-15,0 2 1,0-4 0,0 3 0,0 1-3,0 2 1,0 2 0,0-1 0,0-1 24,0-3 1,5 3 0,1-4 18,-2 4 1,0 2 20,2 0-53,-4-1 1,6-4 13,-8-1 1,7 0-9,-5 6 17,6 0 5,-8-8-13,0 6 4,8-6-14,-6 8 0,6-2 0,-8-2 0,0-2 0,0 0 31,0-2-28,0 6 11,0-6 1,5 3 1,1-1-12,0 0-30,-6-2 26,0 6 11,0-14-12,0 7 17,0-1-12,8-6 4,-6 6 152,5 1-152,-7-7-5,0 6 1,2-7 125,4-1-107,-4 1 34,6-9 0,-6 7 89,4-4-118,-4-5 34,5 9 0,-5-12 84,4 7-104,-4-7 25,6 12 0,-8-14-11,8 5 12,-6-7-254,5 8 30,-7-6 197,0 6-140,8-8-999,-6 0 1084,6 8 0,-8-6 0,0 5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3:42.369"/>
    </inkml:context>
    <inkml:brush xml:id="br0">
      <inkml:brushProperty name="width" value="0.08571" units="cm"/>
      <inkml:brushProperty name="height" value="0.08571" units="cm"/>
      <inkml:brushProperty name="color" value="#F6630D"/>
    </inkml:brush>
  </inkml:definitions>
  <inkml:trace contextRef="#ctx0" brushRef="#br0">17 0 7045,'0'18'0,"0"-1"0,0 1 0,0-1-619,0 1 677,0-1-153,0 1 1,0-2 36,0 2 1,0-7 0,0 1 0,0 1 57,0 3 0,0 1 0,-8 1 0,-1-1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3:42.702"/>
    </inkml:context>
    <inkml:brush xml:id="br0">
      <inkml:brushProperty name="width" value="0.08571" units="cm"/>
      <inkml:brushProperty name="height" value="0.08571" units="cm"/>
      <inkml:brushProperty name="color" value="#F6630D"/>
    </inkml:brush>
  </inkml:definitions>
  <inkml:trace contextRef="#ctx0" brushRef="#br0">0 35 7869,'0'-11'-953,"0"-1"1198,0 8 66,0-4-161,8 8 1,-4 0-21,7 0 0,1 2 0,4 4 6,-5 6 1,3 3-1,-6 3-92,1-1 0,-3 1 0,6-1 1,-1 0 17,-2 0 0,5 1 1,-7-3-1,1-1-223,0-3 1,4-5-1,-5 4 1,1 0 54,0-1 1,0-5-359,-3 2-365,5-4 1,0-4 828,-4-4 0,-4-4 0,-2-7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8:13.987"/>
    </inkml:context>
    <inkml:brush xml:id="br0">
      <inkml:brushProperty name="width" value="0.08571" units="cm"/>
      <inkml:brushProperty name="height" value="0.08571" units="cm"/>
      <inkml:brushProperty name="color" value="#AB008B"/>
    </inkml:brush>
  </inkml:definitions>
  <inkml:trace contextRef="#ctx0" brushRef="#br0">0 1 7871,'6'11'-205,"0"1"1,1-8 223,-1 2 1,-2-4-143,8-2 0,-1 0 123,7 0 0,-1 7 0,1 3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3:43.024"/>
    </inkml:context>
    <inkml:brush xml:id="br0">
      <inkml:brushProperty name="width" value="0.08571" units="cm"/>
      <inkml:brushProperty name="height" value="0.08571" units="cm"/>
      <inkml:brushProperty name="color" value="#F6630D"/>
    </inkml:brush>
  </inkml:definitions>
  <inkml:trace contextRef="#ctx0" brushRef="#br0">103 18 6961,'12'0'-218,"-3"-2"152,-1-4 739,-2 5-519,-6-7 1,0 10 0,0 4-4,0 5 1,0-1 0,0 2-37,0 1 1,-2 3 0,-2 1 0,-2 1-92,2-1 1,1 0 0,-1 1 0,-4 1-57,-2 5 0,4-5 1,-3 6-1,-1-1-46,0-1 0,4 0 1,-5-5-1,-1-1-275,2 1 1,1-1-784,3 0 896,4 1 1,-4-8 0,10-7 239,2-6 0,7-7 0,-3-8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3:43.455"/>
    </inkml:context>
    <inkml:brush xml:id="br0">
      <inkml:brushProperty name="width" value="0.08571" units="cm"/>
      <inkml:brushProperty name="height" value="0.08571" units="cm"/>
      <inkml:brushProperty name="color" value="#F6630D"/>
    </inkml:brush>
  </inkml:definitions>
  <inkml:trace contextRef="#ctx0" brushRef="#br0">0 1 7335,'10'7'138,"-4"5"0,-4 4-91,-2 1 1,0 1-1,0-1 1,0 0-20,0 1 1,0-1 0,0 1 30,0-1 1,0 1-1,0-1 1,0 1-100,0-1 0,0 1 0,0-1 85,0 1 1,0-7 0,0 1 156,0 1 0,2-5-88,4-2 0,-2 2 0,7-2-34,3-2 0,1-3 1,3-1-67,-1 0 1,1 0 0,-1 0-25,1 0 0,-1-5 1,1-1-205,-1 2 1,1 2-173,-1 2 0,0 0-154,1 0-664,-8 0 1204,-3 0 0,-22 0 0,-5-16 0,-14-3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3:43.915"/>
    </inkml:context>
    <inkml:brush xml:id="br0">
      <inkml:brushProperty name="width" value="0.08571" units="cm"/>
      <inkml:brushProperty name="height" value="0.08571" units="cm"/>
      <inkml:brushProperty name="color" value="#F6630D"/>
    </inkml:brush>
  </inkml:definitions>
  <inkml:trace contextRef="#ctx0" brushRef="#br0">15 228 7528,'7'-10'205,"5"4"1,-2 4 0,1 2-192,3 0 1,1 0 0,3 0-1,-1-2 104,1-3 1,-1 3 0,1-4-214,-1 4 1,1 2 0,-1 0-506,1 0 0,-7-6 96,1 0 0,-8-1 504,2 1 0,-12 2 0,-6-6 0,-3 2 0,-3 4 0,1-3 0,-1-1 0,1 0 0,-1 0 0,1-3 0,-1 5 0,1 0 0,-1-2 0,7 6 0,-1-5 0,-1-1 70,-3 6 0,4-12 40,1 9 1,7-3 0,0 4 56,8-2 0,0 0 1,7 6-1,1-2-78,-2-3 0,5 3 0,-3-4 1,3 4-57,3 2 1,-1 0-1,1 0 1,-1 0-81,1 0 1,-7 0 0,1 0-1,2 0-45,1 0 0,-3 0 0,-1 0-922,3 0 1014,2 0 0,1 0 0,0 0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3:44.523"/>
    </inkml:context>
    <inkml:brush xml:id="br0">
      <inkml:brushProperty name="width" value="0.08571" units="cm"/>
      <inkml:brushProperty name="height" value="0.08571" units="cm"/>
      <inkml:brushProperty name="color" value="#F6630D"/>
    </inkml:brush>
  </inkml:definitions>
  <inkml:trace contextRef="#ctx0" brushRef="#br0">280 18 7754,'10'8'-481,"-2"-6"552,-8-2 0,0-4-76,0-8 1,-8 9 31,-4-3 1,-3 4 0,-3 2 0,3 2-38,3 4 1,-3-5-1,3 7 1,-4-2-19,-1 0 1,-1 7 0,1-1-21,-1 4 1,1 1 0,1 1 38,5-1 1,3-5 0,8-1 65,0 3 1,0-4 0,2-1 32,4-1 1,4 4 0,5-5-32,-3 3 1,3-6 0,-3 2-56,3-4 0,3-2 0,-3 1 0,-1 3 67,-2 1 1,-1 1-52,7-6 0,-3 2 1,-1 2-6,-3 2 1,-5 6-28,6-7 1,-2 9 8,1-2 1,-1 1 0,-6 1-6,2-3 1,0 1 10,-6 6 1,-6-7 0,-2-1 0,-2 0-2,-3-1 0,3-5 0,-2 4 0,-1-2 43,-3 0 1,5-1 0,-1-5 0,-2 0 77,-1 0 1,-3 2 0,1 2 0,-1 2-54,1-2 1,-1-2 0,1-2-64,0 0 0,5 0 0,0 0-414,-1 0 1,3-2-108,-2-4 0,8 2 1,-1-7 513,3-3 0,2-9 0,0-4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3:48.732"/>
    </inkml:context>
    <inkml:brush xml:id="br0">
      <inkml:brushProperty name="width" value="0.08571" units="cm"/>
      <inkml:brushProperty name="height" value="0.08571" units="cm"/>
      <inkml:brushProperty name="color" value="#F6630D"/>
    </inkml:brush>
  </inkml:definitions>
  <inkml:trace contextRef="#ctx0" brushRef="#br0">5362 1 7072,'-2'10'-74,"-4"-5"0,4-1 0,-5 0 81,-1 2 1,-2 0 0,-7-6 20,-1 0 1,6 6-1,1-1 1,-3 1-2,-1 2 1,-3-6-1,1 6 1,-1-2 3,1-1 1,-1 7-1,1-4 1,-1 0-1,1-1 1,-6 5 0,-1-4 0,1 1 0,-2 5 0,4 0 0,-7-1 1,1-1-26,0 1 0,-2 3 0,-6 1 1,2 1-15,4-1 1,-4 1 0,2-1 0,-6 1 0,-4-1 1,1 1 0,5-1-1,0-1 13,0-5 1,-6 9-1,0-7 1,1 1 26,-3 1 0,6 1 0,-6 1 0,3 1-30,-1-1 0,0 1 0,6-1 0,0 1 15,0-1 1,-4 1-1,1-1 1,1-1-12,-2-5 1,0 5 0,4-5 0,0 5-9,0 1 1,0 1 0,0-1 0,1 1 47,-1-1 1,-6 1 0,0-1 0,2 1-21,2-1 1,3 1-1,-3-1 1,-2 0-29,-2 1 0,0-1 0,4 1 0,-1-1 3,-3 1 1,-2 5 0,4 0 0,-1-1 13,1-3 1,-4-1 0,2 1 0,1 2 9,-3 3 0,4-1 0,-5-4 0,-1 3-11,0 1 1,5 2 0,-7-3 0,0 1-14,3-2 1,-5 6 0,8 0-49,3 1 49,-7 5 1,8-12-1,-6 8 1,3 0 11,-1-2 1,0 6 0,6-4 0,0 4 11,0 2 1,-5 0 0,-1 0-1,2 0-16,2 0 1,2 0 0,-2 0-1,1 0-12,1 0 0,-6 2 1,8 1-1,-6 3 10,0-2 1,2 0-1,3 0 1,-1 3-32,0 3 0,0-6 1,0 3-1,0-1 6,0 0 0,2 0 0,2-4 1,2 1-5,-2 3 90,-2 8 1,4-12 0,1 3-32,3-3 0,2-2 0,6 2 0,-3 2-23,-3 2 0,3 1 0,-3-1 0,4 4-8,1-1 0,1 5 0,-1-7 1,1 1-13,-1 0 1,1 5 0,-1-3 0,1 2-4,0-1 0,-3-1 1,-1 3-1,-2-3 2,1-2 1,3 5 0,1-3 0,1 1 5,-1 1 0,1-3 1,-1 5-1,1-4 61,0-3 0,-1 5 0,1-4 0,1-1-15,4 1 1,-3 4 0,3-5 0,-3 1-43,-3 0 1,7 3 0,-1-3 0,-2 0 6,-1-1 0,3 5 0,3-6 0,-1-1 7,0 3 0,4 0 0,-5 3 0,-1-3-15,2 0 0,-3-6 0,5 5 0,0-1 2,0 0 1,-3 5 0,5-5 0,0 0 18,-2 1 0,5-5 0,-7 6 0,2-2-9,4 0 0,-4 5 1,3-3-1,-1-1-14,-2 1 1,6 4 0,-6-7-1,2 1-3,1 2 0,-3-4 1,4 5-1,-2-1 1,2-4 1,0 4-1,-1-3 0,3 3 9,-4-2 0,2-2 1,0 5-1,-2-1 0,2-4 1,2 3-1,2 1 1,0 0-15,0-1 1,0-1 0,0-4 0,0 2 7,0 2 0,0-1 1,0-5-1,0 0 21,0 0 0,0-2 0,0-2 0,0-2 13,0 2 1,2-5 0,2-1 0,2-2-21,-2 0 0,-2 1 0,-2-7-22,0 1 0,0-1 0,2-1-194,4-5 1,-4-1-999,3-4 1196,-3-4 0,6-10 0,2-11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3:50.073"/>
    </inkml:context>
    <inkml:brush xml:id="br0">
      <inkml:brushProperty name="width" value="0.08571" units="cm"/>
      <inkml:brushProperty name="height" value="0.08571" units="cm"/>
      <inkml:brushProperty name="color" value="#F6630D"/>
    </inkml:brush>
  </inkml:definitions>
  <inkml:trace contextRef="#ctx0" brushRef="#br0">18 35 7725,'-9'-7'-254,"1"5"1,8-8 937,0 4-541,0 4 1,2-5-144,4 7 1,-3 0 14,9 0 1,0 7 0,3 5-5,-3 3 0,3 3 0,-3-1-70,4 1 1,-5-7 0,-1 1-1,0 0-6,-1-3 0,-3 5 0,4-6 0,0 0-318,-1-1 0,-5 1 1,4-4 382,0 2 0,1 0 0,9-6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3:50.351"/>
    </inkml:context>
    <inkml:brush xml:id="br0">
      <inkml:brushProperty name="width" value="0.08571" units="cm"/>
      <inkml:brushProperty name="height" value="0.08571" units="cm"/>
      <inkml:brushProperty name="color" value="#F6630D"/>
    </inkml:brush>
  </inkml:definitions>
  <inkml:trace contextRef="#ctx0" brushRef="#br0">18 0 7803,'10'2'-15,"-4"4"0,-6 2 60,-6 3 0,4 5 0,-4-5 1,4 5-56,2 1 1,-6 1-1,0 1 1,3 3-30,1 1 0,2 2 1,0-4-1,0 3 23,0-3 1,0-2-1,0-1 1,0-1-108,0 1 0,0-1 0,0 1-194,0-1 0,0-5-458,0 0 775,0-9 0,0 5 0,0-8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3:50.729"/>
    </inkml:context>
    <inkml:brush xml:id="br0">
      <inkml:brushProperty name="width" value="0.08571" units="cm"/>
      <inkml:brushProperty name="height" value="0.08571" units="cm"/>
      <inkml:brushProperty name="color" value="#F6630D"/>
    </inkml:brush>
  </inkml:definitions>
  <inkml:trace contextRef="#ctx0" brushRef="#br0">0 8 6991,'0'-7'223,"0"7"1,0 7-187,0 11 0,6-1 0,0 1 33,-2-1 1,-2 1 0,-2-1 31,0 1 1,6-1 0,1 1 24,3-1 0,-4 0-46,5 1 1,-1-6 0,4-3 18,-3-1 1,1-2-93,5-6 1,1 0-1,-1 0-30,1 0 0,-1 0 1,1 0-136,-1 0 0,-5 0 1,0 0-157,1 0 1,-3 0-654,1 0 168,-7 0 798,4 0 0,-8 0 0,0 0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3:50.982"/>
    </inkml:context>
    <inkml:brush xml:id="br0">
      <inkml:brushProperty name="width" value="0.08571" units="cm"/>
      <inkml:brushProperty name="height" value="0.08571" units="cm"/>
      <inkml:brushProperty name="color" value="#F6630D"/>
    </inkml:brush>
  </inkml:definitions>
  <inkml:trace contextRef="#ctx0" brushRef="#br0">0 106 7302,'8'-10'275,"3"4"0,5 2 1,1 0-299,1-1 1,-1-3 0,1 4-160,-1-2 0,1 0 1,-3 4-688,-3-3 125,3 3 744,-13-14 0,14 6 0,-6-7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3:51.141"/>
    </inkml:context>
    <inkml:brush xml:id="br0">
      <inkml:brushProperty name="width" value="0.08571" units="cm"/>
      <inkml:brushProperty name="height" value="0.08571" units="cm"/>
      <inkml:brushProperty name="color" value="#F6630D"/>
    </inkml:brush>
  </inkml:definitions>
  <inkml:trace contextRef="#ctx0" brushRef="#br0">10 53 6837,'-10'0'50,"10"-6"32,12 0 1,3 1 0,3 3-255,-1-4 0,1 4 0,-2-4 0,2 4 172,-1 2 0,8-8 0,3-1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8:15.208"/>
    </inkml:context>
    <inkml:brush xml:id="br0">
      <inkml:brushProperty name="width" value="0.08571" units="cm"/>
      <inkml:brushProperty name="height" value="0.08571" units="cm"/>
      <inkml:brushProperty name="color" value="#AB008B"/>
    </inkml:brush>
  </inkml:definitions>
  <inkml:trace contextRef="#ctx0" brushRef="#br0">157 629 7632,'0'18'107,"0"-1"0,0 1-126,0-1 0,0 1 0,0-1 1,0 0-1,0 1-33,0-1 0,0 1 0,0-1 0,0 1-174,0-1 1,0 1 0,0-1-136,0 1 1,0-7 360,0 1 0,-7 0 0,-3-3 0,-7-1 0</inkml:trace>
  <inkml:trace contextRef="#ctx0" brushRef="#br0" timeOffset="330">123 612 7886,'7'-10'-603,"-5"-5"0,12 11 652,-8-8 0,-1 6 1,-3-3-17,4 1 1,4 0 0,7 4 3,1-2 0,-6 0 1,-1 6-20,3 0 0,1 0 0,3 0-13,-1 0 1,1 0-1,-3 2 1,-1 2-22,-3 2 1,-7 8 0,4-5-1,-2 3-12,0 0 1,0-7 0,-6 7 13,0 2 0,0 1 1,-2 1-1,-2-3 2,-2-1 0,-8-6 1,3 4 14,-5-3 1,-1 5-1,-1-6-83,1-2 0,-1 0 0,1-1-194,-1 3 0,1 0 274,-1-6 0,1 0 0,-1 0 0</inkml:trace>
  <inkml:trace contextRef="#ctx0" brushRef="#br0" timeOffset="729">943 455 7822,'0'-18'-106,"0"8"0,-7 3 0,-5 7 156,-4 0 0,-1 0 1,0 2-1,-1 1 23,1 3 1,-1 8 0,1-2 0,-1 3 14,1 3 1,-1 5-1,1 0 1,-1 0-11,1 3 0,-1-1 1,3 6-1,1-4-6,3-2 0,7 6 1,-2-4-1,4 1-100,2-5 1,6 2 0,4-2 0,3-1-250,7-3 1,1-7-1,-2-2 1,5-1-211,5 1 1,2-6 486,-2 2 0,4 3 0,-6 1 0</inkml:trace>
  <inkml:trace contextRef="#ctx0" brushRef="#br0" timeOffset="1210">1450 647 7002,'-18'-16'-164,"1"5"1,5-3 0,1 6 301,-3-2 1,-1 7-1,-3-3 1,1 4 11,-1 2 1,1 0 0,-1 0-22,1 0 0,-1 0 0,1 0-45,-1 0 1,1 2 0,1 4-45,5 5 0,-3-1 1,8 2-113,2 1 0,2 3 60,2 1 1,8-1 0,4-3-1,3-3 13,3-2 0,-1 0 0,1-5 0,-1 3 1,1-2 0,-1 4 0,1-2 0,1-2-6,4-3 1,-9 5 0,3 0-33,-1-2 1,-1 4 0,1 0 0,-2-1-6,-3 1 0,-7 6 1,4-5-24,0 1 1,-6 6 0,1-7 28,-6 1 0,-1 0 0,-8-6 0,-2 1 7,-1-1 1,-3-2 0,1 0 0,0 2-39,-1 2 1,-5 0-1,-1-6 1,3 0 7,2 0 1,1 0 0,1 0-1,-1 0-159,1 0 0,1-2-347,5-4 564,3 4 0,8-14 0,0 7 0</inkml:trace>
  <inkml:trace contextRef="#ctx0" brushRef="#br0" timeOffset="1674">1624 664 7792,'10'0'-160,"-2"2"314,-8 4 0,-6-2 0,0 7-97,2 3 0,2 2 0,2 1 1,0 0-62,0 1 1,0-6 0,0-1-49,0 3 0,6-4 1,2-1-1,2-1 75,3-4 1,3 4 0,1-3-257,1-1 0,-1-2 0,1-2 26,-1 0 1,1-2 0,-1-3 154,1-7 0,-7 2 1,-1-1 36,-2-3 1,-2-2 122,-6-1 1,0 5 303,0 1-332,0 7 1,0-2-1,0 12-71,0 5 0,0-1 0,0 2-95,0 1 0,0-3 1,1 0-1,3-1-4,2 1 1,2-4 0,-2 4-796,5-3 885,-3-1 0,8 2 0,-7 2 0</inkml:trace>
  <inkml:trace contextRef="#ctx0" brushRef="#br0" timeOffset="2139">2113 717 7442,'10'2'108,"-4"3"0,2-1 0,-2 8-94,-3 1 0,1 1 0,0 0 0,2-3-42,-2 3 1,-2-4-1,-2 1 30,0 3 1,0 1-98,0 3-25,0-9 112,0-1 1,0-10 6,0-4 1,0-3-41,0-9 0,6 1 0,0-1 0,-1 3-12,3 3 1,-4-1 0,6 5-6,-3-2 1,7-2 68,-2-5 0,3 7 73,3 5 0,-1 3-67,1 2 1,-1 0 0,1 0 32,-1 0 0,-5 5 0,-3 3 0,1 0-16,0 0 1,-1 5-1,5-1-97,-2 3 1,-8-3 0,1 0 0,-1-1-226,2-1 1,-4 6 213,4-5 1,-4-1 73,-2 2 0,-8-9 0,-2 5 0</inkml:trace>
  <inkml:trace contextRef="#ctx0" brushRef="#br0" timeOffset="2634">2585 699 7268,'12'0'503,"-1"0"-403,-7 0 1,6 0-39,-4 0 1,-4 8-1,3 4-85,-3 3 0,4-3 0,0-1 28,-2 3 1,-2 1-284,-2 3 121,0-1 287,0 1-95,0-8 1,0-5-1,0-10 5,0-7 0,0 2 0,0-1-44,0-3 1,6 4 0,1-1-49,3-3 0,2 0 0,5 1 0,1 3-23,-1 2 0,-1 1 1,-3 3-1,-1-2 69,2 2 1,1 2-1,3 2-3,-1 0 0,-5 0 0,-1 0 0,1 2 78,-2 4 1,3-2 0,-7 7-86,-2 3 0,4-4 0,-3 1-76,-1 3 0,-2 1 0,-2 3-83,0-1 1,0-5 0,0 0 52,0 1 122,8-5 0,2 8 0,7-7 0</inkml:trace>
  <inkml:trace contextRef="#ctx0" brushRef="#br0" timeOffset="3190">3109 647 7769,'0'-10'-775,"0"16"762,0 11 1,6-1 0,0-5 0,-1 3 61,3 2 0,-4-5 0,8 1 9,1 1 1,3 1 0,-1 0-1,-1-5-15,-2-1 0,-1-2 1,7-6-1,-1 0-12,1 0 1,-1 0-1,1 0 1,-1 0-37,0 0 1,1-2 0,-1-2-13,1-2 1,-8-2-1,-3 3 2,1-7 1,-4-2-1,6 1 34,-3 1 0,-1 1 128,-6-7-99,0 8-55,0 3 0,0 9 7,0 3 1,0 5 0,0 8 2,0-1 1,0 0-1,0 1 17,0-1 1,2 5 0,2-3 0,2-3 23,-2-1 0,-2 1 0,-2 1 0,0 1 18,0-1 1,0 1-1,0-1-5,0 1 0,0-1 0,0 0 38,0 1 0,-8-6-73,-4-1 0,-3-5 0,-3 4-66,1-3 0,-1-1 1,1-6-202,-1 0 1,1 0 0,0 0-905,-1 0 1149,1 0 0,-1 0 0,1 0 0</inkml:trace>
  <inkml:trace contextRef="#ctx0" brushRef="#br0" timeOffset="3876">4157 297 7946,'-2'-15'-372,"-4"3"0,2 4 587,-7 8 0,5 2-100,-6 4 1,6 2 0,-3 6-1,-1-3-19,0 3 1,6 1 0,-4 5 0,1 1-7,-5 2 0,2 6 0,1-3 0,-1 1-21,0 4 0,4 0 0,-5 0 0,-1-2-81,2 2 1,-3 2 0,5 0 0,0-2 16,1-2 1,-5-2 0,4 5 0,-2-5-82,-3-2 0,3 4 0,-1-6 1,-1-1 4,2-3 1,-3-1-1,5-1 1,0 0-45,0 1 1,1-6 0,3-1-72,-2 3 1,-6 1-608,6 3 298,1-9 1,7-1 494,3-8 0,5-8 0,8-1 0</inkml:trace>
  <inkml:trace contextRef="#ctx0" brushRef="#br0" timeOffset="4155">4139 594 7991,'18'0'-1049,"-7"0"1302,1 0 0,-6 0 0,6 2-146,1 4 1,-5-2-1,0 6 1,-3-1 15,1 1 0,8 2-202,-2 5 1,3-1 0,3-3-282,-1-1 1,0-8-1,1 2-513,-1-4 873,1 5 0,7-5 0,2 6 0</inkml:trace>
  <inkml:trace contextRef="#ctx0" brushRef="#br0" timeOffset="4405">4506 577 6415,'-6'11'169,"0"1"1,-5-6 0,3 6-42,-2 1 1,5 3 0,-7-1 0,0-1 8,3-3 0,-5 3 1,6 7-1,0 3-56,1-3 0,-5-2 0,4-1-145,-1-1 0,5 1 1,-2-1-474,4 1 1,2-7-445,0 1 981,0 0 0,8-3 0,1-1 0</inkml:trace>
  <inkml:trace contextRef="#ctx0" brushRef="#br0" timeOffset="4862">4681 751 7622,'17'0'-1431,"-5"0"1395,-1 0 1,1 0 194,6 0 0,-7 0-69,1 0 1,-6-5-1,3-3 28,-1-2 0,-2 4 0,-6-5-37,0-3 1,0 4-74,0-1 1,0 5 0,-2-4-17,-4 3 1,4-1 0,-5 4 3,-1-2 0,-2 0 17,-7 6 0,-1 0 1,1 0-1,1 2 47,5 4 1,-5 2-1,4 5 1,-1-1-33,1 2 0,-1 1 0,5 3 5,-2-1 1,6 0 0,-2 1-31,4-1 0,8-5 0,2-2 1,2-2-256,3-5 0,3 5 1,1-2-1,1-2-123,-1-2 0,6-2 375,1 0 0,7 0 0,-4 0 0</inkml:trace>
  <inkml:trace contextRef="#ctx0" brushRef="#br0" timeOffset="5297">5240 594 7738,'0'-17'-1579,"0"5"1565,0 1 1,-2 1 163,-4-2 0,2 4 0,-8 8-114,-1 0 1,3 0 0,0 2 0,1 2-19,-1 2 1,0 2-1,-3-4 1,3 4-3,2 1 0,-3-3 38,5 6 1,0-1 1,6 7 1,0-7 0,2-1 39,4-2 0,3 4 0,9-7-26,-1-1 1,1 4 0,-1-2-36,1-2 0,-7 3 1,1-1-54,2-2 1,1 4-1,1 0-78,-5 1 1,-3-3 41,-8 6 0,0-6 1,0 5-53,0 3 1,-8-4-1,-3-1 16,-5-1 1,-1-2 0,-1-4-42,1 4 0,-1-4 1,1 3-1,-1-3 131,1-2 0,5 0 0,1 0 0,-1 0 0,-6 0 0</inkml:trace>
  <inkml:trace contextRef="#ctx0" brushRef="#br0" timeOffset="5539">5170 647 6103,'-10'-8'52,"0"6"1,5-4 107,-7 4 1,2 4 0,-1 2-1,-1 4-4,2 2 0,-5 1 0,3 7-107,-4-1 1,5 1-1,-1-1 1,1 0-48,1 1 1,-4-6 0,8-1-338,3 3 0,-5 1-55,2 3 0,0-7 390,6 1 0,0-8 0,0 4 0</inkml:trace>
  <inkml:trace contextRef="#ctx0" brushRef="#br0" timeOffset="6010">5484 245 8152,'18'0'-230,"-1"0"0,0 0 288,1 0 1,-1 0 0,1 0 0,-1 2 130,1 4 0,1-2 0,3 5 0,1 1-66,-2 0 1,-1-4 0,-3 5 0,1 3-11,-1 1 0,0 3 1,1-1-1,-1 3-82,1 3 0,-7-4 0,-1 7 1,0-3-172,0 0 1,-7 6 0,3-3 0,-2-1 92,2 0 0,-4 6 0,4-4 0,-4 2-140,-2 0 1,-8-7 0,-2 3 0,-1-2-83,-1 1 0,6-1 0,-6-6 0,-1 1 1,-3-1 1,-1 1 0,-1-3 267,1-3 0,-8 11 0,-2-3 0</inkml:trace>
  <inkml:trace contextRef="#ctx0" brushRef="#br0" timeOffset="7136">6724 297 6493,'-10'0'1151,"3"0"-1031,7 0 0,0 2-102,0 4 0,5 4 1,1 7-1,-2 1 16,-2-1 0,-2 1 1,0-1-1,0 1-182,0-1 0,0 6 0,0 1 26,0-3 0,0-2 1,0-1-43,0-1 1,0-5 0,-2-2-32,-4-3 1,2 5 122,-7-6 1,5-2 0,-4-10 53,2-6 0,3 3 0,3-3 0,-2-2 14,-2-1 0,0-3 0,6 1 0,0 0-8,0-1 1,0-5 0,0-1 0,0 1-6,0-2 1,0 6 0,0-5 0,0 5 29,0 1 1,0 7-1,2 1 1,2 0 25,2 1 0,7 5 1,-1-4 36,4 0 1,1 6 0,1-3 1,-1 3 0,0 2 0,1 0 0,-1 2-48,1 3 1,-1-3 0,-1 6 0,-3-2-9,-1 0 1,-2 1-1,3-1-34,-1 6 1,-8 3 0,2 3-25,-4-1 0,-4 1 31,-4-1 1,-4-1 0,-7-3 0,-1-3 13,1-2 0,-1-2 1,1-6-1,-1 0-6,1 0 0,-1 0 1,1 0-1,0 0-105,-1 0 0,6 0 1,1 0-113,-3 0 214,6 0 0,-7 0 0,5 0 0</inkml:trace>
  <inkml:trace contextRef="#ctx0" brushRef="#br0" timeOffset="7544">7510 53 7793,'-12'-6'-157,"1"0"1,-1 2 217,-5 10 0,5-4 0,2 6 1,1 0 18,-1 3 0,0-1 0,-3 2 1,1 1-4,-2 3 0,5 1 0,-3 3 0,0 1-29,3 2 0,-7 1 1,6-5-1,1 2-12,3 3 0,4-1 0,2-6 1,0 1 0,0-1 0,0 1 0,2-1-23,4 1 0,3-1 0,9 1 0,-1-3-26,1-3 1,1 1 0,3-5 0,1 0-202,-2 0 1,-1-1 0,-1-3 0,2 2-218,3-2 0,-1-2 1,-6-2 429,1 0 0,-1 0 0,1 0 0</inkml:trace>
  <inkml:trace contextRef="#ctx0" brushRef="#br0" timeOffset="7780">7754 210 7774,'10'0'175,"6"2"-29,-5 4 1,5 4 13,1 7 0,1 0 0,-1 1-199,1-1 1,-3-5 0,-1-2 0,-3-1-302,3 1 0,-4-6 1,1 2-1,1-2 340,-2 2 0,13-4 0,-4 5 0</inkml:trace>
  <inkml:trace contextRef="#ctx0" brushRef="#br0" timeOffset="8063">8209 228 7852,'-18'0'-507,"6"0"647,1 0 0,5 0 0,-4 2-61,2 3 1,-3-1-1,3 8-23,-2 1 1,1 3 0,-5-1 0,2-1 13,-1-2 0,3-1 1,-1 7-1,-1-1-31,2 1 0,-5-1 1,5 1-1,-2-3-55,1-3 1,7 3 0,-4-5 0,2 2-432,0-1 0,1-5 60,5 6 1,0-6 0,1 3 386,5-1 0,4-2 0,7-6 0</inkml:trace>
  <inkml:trace contextRef="#ctx0" brushRef="#br0" timeOffset="8546">8418 420 7693,'18'0'-272,"-1"0"0,-5 0 0,-1 0 182,3 0 1,1 0 150,3 0 1,-6-6-51,-1 0 1,-5 0 0,4 4 31,-3-4 0,1 3-6,-2-9 1,-4 6 67,4-6 1,-4 1-30,-2-7 0,-2 9-13,-4 3 0,-4-2-48,-7 2 1,-1 0 0,1 8 0,-1 2 24,1 2 0,5 2 1,1-2-1,-1 5 14,2 5 0,-3 1 0,5 1-30,-2-1 0,6 1 0,-1-1-64,3 1 0,2-1 0,2-1 1,3-3-151,7-1 0,4-8 0,1 3 1,0-1-137,1 0 0,5 0 0,2-6 326,3 0 0,-7 0 0,4 0 0</inkml:trace>
  <inkml:trace contextRef="#ctx0" brushRef="#br0" timeOffset="8997">9099 245 7315,'-8'-10'-509,"-3"5"586,3 3 1,-2 2 0,5 0 24,-7 0 0,2 0 1,-1 0-96,-3 0 0,-2 2 51,-1 3 0,5 3 1,3 6-41,1-3 0,2 1-19,6 5 0,0-5 0,0 0 10,0 1 1,2-5-1,2 0 1,4-2 18,1-1 1,3 3 0,5-4 14,1 2 1,-1 0 0,1-6-36,-1 0 1,1 6 0,-1 1-2,1 3 1,-7-6 0,-1 4-26,-2-1 0,-2 3-105,-6 8 1,0-7 91,0 1 1,-8-2-1,-4 3 19,-3-1 1,-3-8 0,1 2 0,-1-5-52,1-1 1,-1 0 0,1 2 0,-1 2-145,1 2 1,-1 0-480,1-6 686,7 0 0,-5 0 0,5 0 0</inkml:trace>
  <inkml:trace contextRef="#ctx0" brushRef="#br0" timeOffset="9230">9064 367 7852,'-9'0'-989,"-1"0"1173,4 0 0,2 2-130,-7 4 1,-1 2-1,-6 5 1,3-1-40,3 2 0,-3-1 1,3 1-1,-3-3-56,-3 3 0,6-4 1,1 1-334,-3 3 0,6-4 374,3 1 0,3-7 0,2 4 0</inkml:trace>
  <inkml:trace contextRef="#ctx0" brushRef="#br0" timeOffset="9607">9379 1 7779,'17'1'-42,"1"5"0,-1-4 0,0 4 0,1-2 124,-1 2 0,1-4 1,-1 5-1,1-1 87,-1 0 1,1 6-1,-1-4 1,1 1-27,-1 5 1,1 1-1,-3 3 1,-1-1-29,-3 1 1,-5 5 0,4 2-1,-2 2-85,-4 4 0,-3-3 0,-1 1 0,0 2-231,0 2 0,-7 2 1,-5-2-1,-3-2-108,-3-2 1,-5-2 0,-2 4-158,-3-2 0,-1-6 1,-6 7 465,0 1 0,-7 2 0,-3 1 0</inkml:trace>
  <inkml:trace contextRef="#ctx0" brushRef="#br0" timeOffset="11595">53 1485 7516,'-18'0'-833,"1"0"1145,7 0-188,2 0-185,8 0 6,0 0 38,8 0 1,-4 0-1,8 0 27,1 0 0,3 0 0,1 0 0,1 0-3,-1 0 0,1 0 0,-1 0 0,0-2 20,1-4 0,7 4 0,2-4 0,2 5-28,1 1 1,-1-2 0,6-2-11,0-2 1,-1 0 0,1 6 0,2 0 0,2 0 10,2 0 1,0-6-1,-5 0 1,3 3-6,2 1 1,0 2-1,-6 0 1,0 0 1,0 0 1,-1 0 0,1 0 0,0-2-2,0-4 1,0 4-1,0-4 1,-2 4 0,-4 2 1,10-6 0,-4 0 0,4 3-18,3 1 1,-5-4-1,6 0 1,-2 2 11,-1 2 1,3-4 0,-4 1 0,2 1 72,-2 2 0,3 2 0,-1-2-56,-2-4 0,3 4 0,1-4 1,0 4-1,0 2 2,-5 0 0,5-6 1,-2 1-1,0 1-13,1 2 1,-5 2-1,6 0 1,-2 0 16,-1 0 1,3 0 0,-4 0 0,2 0-6,-3 0 1,-1-6 0,0 0 0,2 2-20,2 2 0,5 2 1,-3 0-1,0-2 8,-1-3 0,7 3 0,-5-4 0,3 4-4,0 2 1,-7 0-1,5 0 1,-2 0 52,-5 0 1,-1 0 0,-2 0-1,0 0-35,0 0 1,0 0-1,0 0 1,0 0 0,0 0 1,0 0-1,0 0 1,2 0 15,3 0 1,-3 0 0,6-2-1,-2-2 2,-1-2 1,1 0 0,-4 6 0,2 0-26,2 0 1,1 0-1,-3-2 1,2-1-4,-2-3 0,-1 0 1,1 6-1,2-2 17,-2-4 0,3 4 0,-1-4 0,-2 3 8,-2-3 1,4 4-1,-1-6 1,-1 2 5,-2 0 0,0 1 0,2 5 0,2-2 4,-3-4 0,1 4 0,0-4 0,4 4-23,1 2 0,1 0 0,3-2 0,-3-2-24,-2-2 0,-1 1 0,-3 5 0,2 0 3,-2 0 1,0 0 0,-1 0 0,3 0-14,-2 0 1,-2 0-1,-2 0 1,0 0-26,0 0 0,5 0 0,1 0 1,-2 0 13,-2 0 1,4 0 0,-1 0 0,-1 0 7,-2 0 0,-2 0 0,0 0 0,2 0 45,3 0 0,-3-2 1,4-2-1,-2-2 1,2 2 1,-3 2 0,9 2 0,0 0-7,-3 0 1,5 0-1,-7 0 1,1 0 115,0 0-129,5 0 1,-9 0 6,8 0 1,-7 0 14,7 0-49,-8 0 32,4 0 1,-7-6 11,5 1-70,-4-1 53,13 6 0,-11 0-38,8 0 34,-8 0 1,11 0 0,-11-2-142,7-4-7,-7 4 115,12-6 1,-14 8-41,3 0 45,-3 0 10,6 0 0,-6 0-19,4 0-11,-5 0 107,-1 0 1,0 0 21,0 0-111,0 0 7,0 0-2,0 0 1,0 0 13,0 0 293,0 0 1,0 6 88,0 0-168,0 0-161,-1-6 0,1 0 51,0 0-209,0 0 160,0 7 1,-6-5 49,0 4-150,1-4 95,4-2 0,1 0-113,0 0 106,0 0-6,0 0 0,0 0 44,0 0-40,0 0 5,0 8 0,-4-6 56,4 4-60,-12-4-13,18-2 0,-14 0 26,8 0-12,0 0-41,-8 0 52,-2 0-1,1 0-7,-7 0 4,14 0-3,-14 0 0,7 0 10,-1 0-226,-6 0 202,6 0-11,1 0-70,-7 0 70,6 0 10,-7 0 1,5 0 0,0 0 86,-1 0-98,-3 0 0,4 0 1,1 0 32,-3 0-12,-2 0 1,-1 0-1,-1 0 52,1 0-75,-1 0 1,-5 0-1,0 0 55,1 0 1,3 0 0,3 0-6,4 0 0,-3 0 0,3 0-60,-4 0 1,-7 0 0,0 0 0,-1 2-90,-1 3 0,0-3-1078,-4 4 0,-3-4 1167,9-2 0,-24-8 0,1-1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3:51.790"/>
    </inkml:context>
    <inkml:brush xml:id="br0">
      <inkml:brushProperty name="width" value="0.08571" units="cm"/>
      <inkml:brushProperty name="height" value="0.08571" units="cm"/>
      <inkml:brushProperty name="color" value="#F6630D"/>
    </inkml:brush>
  </inkml:definitions>
  <inkml:trace contextRef="#ctx0" brushRef="#br0">245 18 7435,'-7'-10'-56,"3"2"0,-8 8 58,-2 0 0,5 2-13,-3 4 1,0 2 0,-3 5 18,3-1 1,-3 0-4,3 5 0,4 1 1,1-3 24,-1-3 1,6 3-13,-4-3 50,4 3 1,10 1-35,3-4 0,-1-5 0,2-7 0,-1 2 18,-1 4 1,6-4 3,-5 4 1,5-4-13,1-2 1,1 0 4,-1 0-69,-7 8 1,4-5 1,-9 9 0,1-6-13,-6 6 0,0-7 0,0 7 7,0 2 1,0-5 16,0 3 1,0-6-1,-2 4 33,-4-3 0,3 5 57,-9-6 1,0 5-42,-5-5 0,-1 0 33,1-6 1,-1 0-1,3 2 44,3 4 0,-3-4 14,3 4 1,2-5 16,-1-1-80,-1 0-366,-5 0-244,-1-7 0,7 5 540,-1-4 0,0 4 0,-5 2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3:54.371"/>
    </inkml:context>
    <inkml:brush xml:id="br0">
      <inkml:brushProperty name="width" value="0.08571" units="cm"/>
      <inkml:brushProperty name="height" value="0.08571" units="cm"/>
      <inkml:brushProperty name="color" value="#F6630D"/>
    </inkml:brush>
  </inkml:definitions>
  <inkml:trace contextRef="#ctx0" brushRef="#br0">16 0 7944,'-9'0'-1592,"3"0"1640,12 0 1,-2 0-1,7 0 1,3 0-28,1 0 0,3 0 0,-1 0 0,1 0-12,-1 0 1,1 0 0,-1 0 0,3 0-13,3 0 1,-4 0-1,6 2 1,1 2-4,3 2 1,-4 2 0,0-4 0,1 3 23,3 3 0,-2-4 1,2 6-1,0 1 34,-2 3 1,6-5 0,-5 1 0,3 2-22,-2 1 1,4 3 0,-3-1 0,2-1-1,3-5 1,0 5-1,0-5 1,0 5-17,0 1 0,0 3 1,0 1-1,0 2-12,0-1 1,0-3 0,0 1 0,0 1-2,0 2 1,-1 2-1,-1-3 1,-1 1-12,-3-2 0,0 5 0,6-1 0,0 0-9,0 0 0,-1 4 1,1-3-1,0 1 10,0 4 1,0-4-1,0 2 1,-1 2 3,1 2 1,-2 0 0,-2-2 0,-2-2 8,2 2 1,2 2-1,2 2 1,0 0-4,0 0 0,0 0 0,0 2 0,0 2 16,0 1 1,0 1 0,-1-4 0,1 2 13,0 2 1,-2 1 0,-2-3 0,-3 2-3,-3-2 1,6 2 0,-4 2 0,0 0-12,-4-1 0,3 7 0,-1-4 0,0 1 1,0 1 1,1-1 0,-5 7 0,2-1-24,-1 0 0,-3 1 0,-2 1 1,1 2-1,-1 3 0,1-1 0,-2-6 0,2 3 8,-1 3 1,5-4-1,-1 6 1,-4-1-15,-1-1 1,7 6 0,-7-4 0,-1 0 20,1 0 1,3 0 0,-7-3 0,3 3 21,3 2 1,-7-6-1,1 4 1,0-1 6,-3-1 0,5 6 0,-6-4 1,1 0-18,5 0 0,-4 4 0,-1-3 0,-1-1 2,-4 0 0,4 4 0,-2-4 1,-2 0 16,-3 0 0,1 0 0,2-3 0,2 3-9,-2 2 0,-2-6 0,-2 2 0,0-3-3,0-3 0,0 3 0,0 0 1,0 1-7,0-5 0,6 3 1,0-4-1,-3 5-23,-1-5 0,-2 2 0,0-7 0,0 2 23,0-1 1,0-5 0,0 4 0,0-3 22,0-3 0,0 4 1,0-2-1,0-3 17,0-1 1,6 4 0,0 0-1,0-2 12,2-3 0,-6-1 1,3 0-1,-1-2-10,2-4 1,-4 4-1,4-5 1,-2 1-24,2 0 0,-4-8 1,3 2-1,-3-3-5,-2-3 1,0 1-1,2-1 1,2 1-14,2-1 0,0 1 1,-6-1-1,2-1-45,4-5 0,-5 5 0,5-5 18,-4 5 0,0-4 0,2-1-85,2 3 1,0-5-54,-6 3 1,0-6-150,0 6-179,0-9 165,0 5-367,0 0 0,-2-6 669,-4 4 0,-4-12 0,-7-4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3:55.828"/>
    </inkml:context>
    <inkml:brush xml:id="br0">
      <inkml:brushProperty name="width" value="0.08571" units="cm"/>
      <inkml:brushProperty name="height" value="0.08571" units="cm"/>
      <inkml:brushProperty name="color" value="#F6630D"/>
    </inkml:brush>
  </inkml:definitions>
  <inkml:trace contextRef="#ctx0" brushRef="#br0">0 70 7489,'10'-8'-256,"-2"6"0,-6-11 614,4 7-96,-5-8 0,6 10-14,-7-7 93,0 7-381,0-4 1,0 10 0,0 4 0,0 5-13,0 5 1,6 3 0,0 3 9,-2 1 0,-2 0 1,-2-5-1,0-1 20,0 1 0,0-1 0,0 1-80,0-1 105,0 1-184,0-9-9,0 7 104,0-7 0,-2 7 1,-2-2-608,-2-3 693,0-7 0,6 4 0,-7-8 0,-2 0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3:56.299"/>
    </inkml:context>
    <inkml:brush xml:id="br0">
      <inkml:brushProperty name="width" value="0.08571" units="cm"/>
      <inkml:brushProperty name="height" value="0.08571" units="cm"/>
      <inkml:brushProperty name="color" value="#F6630D"/>
    </inkml:brush>
  </inkml:definitions>
  <inkml:trace contextRef="#ctx0" brushRef="#br0">1 70 7273,'11'-9'44,"1"3"1,-6 4 0,6 2 62,1 0 1,-3 6 0,1 2-126,3 1 0,2 3 0,1 5 15,1 1 1,-1-1-1,0 1 1,1-3-16,-1-3 1,-1 3 0,-3-5-1,-1 2 15,2-1 1,-1-5-1,1 4 1,-2-2 8,1-4 5,-5 5-5,7-7 0,-11 6-27,8-8 0,-8 2 341,2 4-187,-4-4 0,-2 4-67,0-12 0,0 2 0,0-8-10,0-1 0,0-3 0,-2 1 1,-2 1-29,-2 2 1,0 1 0,6-7 0,-2 1-44,-4-1 0,4 1 0,-3-1-53,3 1 0,2 5 1,0 1-225,0-3 1,0 4-620,0-1 87,0 7 824,0-4 0,0 0 0,0-1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3:56.853"/>
    </inkml:context>
    <inkml:brush xml:id="br0">
      <inkml:brushProperty name="width" value="0.08571" units="cm"/>
      <inkml:brushProperty name="height" value="0.08571" units="cm"/>
      <inkml:brushProperty name="color" value="#F6630D"/>
    </inkml:brush>
  </inkml:definitions>
  <inkml:trace contextRef="#ctx0" brushRef="#br0">227 158 6600,'-17'0'116,"2"2"1,1 2-1,4 4-76,2 1 0,1-3 0,3 6 7,-2 1 0,0 4 1,6 0-12,0 1 0,0-1 0,0 1 48,0-1-51,0 1 18,8-9 1,-4 7 0,7-5-1,3 5 23,2 1 0,-5-7 1,0-4-7,2-4-25,3 6-18,-6-6-15,5 5 0,-5-7 1,7 0 21,1 0 1,-1-5 0,-1-3 47,-5-2 1,5-2 0,-6-5 2,-1 0 1,1-1-1,-6 1 1,2-1-28,-2 1 1,-2-1 0,-2 1-1,0-1 26,0 1 1,0-7 0,-2 0-1,-2 3-54,-2 2 0,-8 1 0,3 1 0,-5-1-113,-1 1 0,-1 5 0,-1 0 1,-2 1-512,-3 1-207,-7 2 374,5 8 154,-9-7-19,0 5 294,-7-6 0,-3 8 0,-8 0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3:58.741"/>
    </inkml:context>
    <inkml:brush xml:id="br0">
      <inkml:brushProperty name="width" value="0.08571" units="cm"/>
      <inkml:brushProperty name="height" value="0.08571" units="cm"/>
      <inkml:brushProperty name="color" value="#F6630D"/>
    </inkml:brush>
  </inkml:definitions>
  <inkml:trace contextRef="#ctx0" brushRef="#br0">0 0 6150,'12'6'7,"0"0"0,-8 2 0,3-4-13,1 1 0,-4 1 0,6-4 13,-3 4 1,7-4 0,-4 6 39,-1-1 0,7-5 0,-4 4 8,3-4 0,3-2 0,-1 0 1,1 2-11,-1 4 1,6-4 0,1 6 0,-3-3-17,-2 1 0,5 2 0,1-4 0,0 4 2,0 1 1,4 1-1,-3 4 1,-1-5-46,0-1 0,6 6 1,-2-3-1,4 5 29,2 1 0,0-1 1,0-1-1,0 1 6,0 3 0,0 3 1,0-5-1,0 3-4,0 3 1,-1-2 0,3 8 0,2 0-4,2-1 1,0 5-1,-4-4 1,1 2-11,3-2 1,6 4-1,-7-4 1,1 4-4,2 2 1,-4 0-1,5 0 1,-1 0 1,-4 0 0,0 1 0,-1 3 0,3 2-3,-2-2 0,-2 3 0,-4 1 0,-2 0-4,-2 0 1,0 5 0,6-1 0,0 3 1,0 2 1,0 1-1,0-1 1,-2 1-1,-4-1 1,4 0-1,-2 1 1,4 1 0,0 4 0,4-3 1,-10 5-1,4-2 1,2 0 0,-1 6 0,-1-4 0,-1 1 0,-3-1 0,-2 0 0,2-4 0,-4 4 17,0 2 0,-5-5 0,3 3 0,-4-2 4,-1 0 0,-1 8 0,3-4 0,-1 2-11,-1 0 1,9-7 0,-10 3 0,3 0 14,-1 4 0,-1-4 0,-1 0 0,2-1-23,5-1 1,-5 2 0,4-4 0,-5 2 1,-6-1 0,3 3 0,-5-2 1,1-2 7,1-1 1,-6-3 0,4 0 0,-3 1 25,-3-1 0,4 1 0,-2-1 1,-2 0 0,-2 1 0,3-3 1,1-1-1,0-3-4,2 3 0,-6-4 0,4-1 1,-4 1-1,-2-1 1,1-5 0,3 4-1,2-2 6,-2-1 1,-2 1-1,-2-6 1,0 0-14,0 0 0,0 0 1,0 0-1,0-2 46,0-4 1,0 4 0,0-6 0,0 2-34,0 0 1,0-2 0,0 3-1,2-5 11,4 0 0,-4-6 1,4 7-175,-5-1 136,7-6 0,-6 6 0,4-7 0,-4-1 15,-2 1 1,6-1 0,0 1 44,-3-1 0,-1 1 0,-2-1 1,0 1 1,2-1-1,2 1 2,2-1 1,0-5-1,-6-1 3,0 3 0,0-4 0,0 1-25,0 3 0,6-4 0,-1 1-83,-1 3 1,-2-5-1,0 3 10,4 2 0,-4-5 1,4 3-6,-4 2 0,-2-5 1,2 1 8,4-2 1,-5 5 2,5-1 0,-4-2-13,-2 1 1,0-5 0,0 6 3,0 1 1,0-3-217,0 2 1,0-6-137,0 5 0,0 1 84,0 5 0,-2-7 0,-2-2 288,-1 0 0,-9-6 0,4 5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3:59.874"/>
    </inkml:context>
    <inkml:brush xml:id="br0">
      <inkml:brushProperty name="width" value="0.08571" units="cm"/>
      <inkml:brushProperty name="height" value="0.08571" units="cm"/>
      <inkml:brushProperty name="color" value="#F6630D"/>
    </inkml:brush>
  </inkml:definitions>
  <inkml:trace contextRef="#ctx0" brushRef="#br0">34 1 7375,'2'15'111,"4"-3"-66,-4 3 0,6-5-55,-8 8 0,0-7 1,0 1-1,0 2 1,0 1-31,0 2 1,0 0 0,0 0 3,0 1 0,0-1-97,0 1 0,-2-8 0,-2-3-251,-2 1 1,-2-6 383,2 4 0,-2-4 0,-10-2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4:00.458"/>
    </inkml:context>
    <inkml:brush xml:id="br0">
      <inkml:brushProperty name="width" value="0.08571" units="cm"/>
      <inkml:brushProperty name="height" value="0.08571" units="cm"/>
      <inkml:brushProperty name="color" value="#F6630D"/>
    </inkml:brush>
  </inkml:definitions>
  <inkml:trace contextRef="#ctx0" brushRef="#br0">1 70 7251,'17'0'-24,"-5"2"1,-1 2 51,3 2 0,-4 2 0,1-4 0,3 2-16,2 4 0,-1-4 1,-1 6-1,-4 1 18,4 3 1,1-5-1,3 1 1,-3 2 1,-3 1 0,4 1 1,-5-3-1,5-1-21,1 1 0,1-3 0,-1 2 0,1-2-8,-1 0 1,-5 4 0,-1-7 30,3 3 0,1-4 0,3 4 13,-2-3 0,0 1 0,-3-4-4,-1 2 1,0 0 67,5-6 1,-5 0-24,-1 0 0,-7-2 1,4-2-57,0-2 0,-6-8-35,4 3 1,-4-5 0,-2-1-1,0-1-6,0 2 0,-2-3-7,-4-5 1,-2-1 0,-6-4 0,5 6 6,1 3 0,-6 3 1,5-1-14,-1 2 0,-4-2 0,7 3-13,-3 3 0,4-1-264,-5 7-365,7-8 144,-3 12 69,7-6 186,0 8 0,0 0 265,0 8 0,-8 2 0,-2 7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4:01.284"/>
    </inkml:context>
    <inkml:brush xml:id="br0">
      <inkml:brushProperty name="width" value="0.08571" units="cm"/>
      <inkml:brushProperty name="height" value="0.08571" units="cm"/>
      <inkml:brushProperty name="color" value="#F6630D"/>
    </inkml:brush>
  </inkml:definitions>
  <inkml:trace contextRef="#ctx0" brushRef="#br0">226 88 6701,'0'-9'337,"-7"1"0,3 8-297,-8 0 12,8 0 1,-9 8-85,7 3 0,-2 5 10,2 1 0,4 1 47,-3-1 0,3 1 0,2-2 33,0 2 1,0-7 0,2-1 0,1 0-14,3-1 1,6-3-1,-4 4 5,1-2 0,-3 3 0,4-3-22,-2 2 1,3-5-1,-3 5 43,2-2 0,-4 0-6,5-2 1,-5-5-3,6 5 0,-1-4-57,7-2 1,-8 0 10,2 0 0,-6-2-27,6-4 0,-7 3 1,5-9 7,-2-2 1,0 5-1,-5-3 12,3-2 1,0 5 0,-4-1-1,2 0-7,2 1 0,0 3 0,-6-6 5,0-1 0,0 3 0,0-2-7,0 0 0,0 2 1,0-2-8,0-1 0,-6-3-8,0-1 0,-6-1 12,6 1 0,-5-1 0,3 3-19,-2 3 1,5 2-66,-7 5 1,6 3-14,-6-4 1,2 4 1,-8 2 0,1 0 0,-1 0 0,1 0-19,-1 0 0,1 0 0,0 0 0,-1 0-12,1 0 1,-1 6 0,-1 2 0,-2-1-213,-2 1 0,0 4 340,5-6 0,1 7 0,-1-3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06.765"/>
    </inkml:context>
    <inkml:brush xml:id="br0">
      <inkml:brushProperty name="width" value="0.08571" units="cm"/>
      <inkml:brushProperty name="height" value="0.08571" units="cm"/>
      <inkml:brushProperty name="color" value="#F6630D"/>
    </inkml:brush>
  </inkml:definitions>
  <inkml:trace contextRef="#ctx0" brushRef="#br0">0 35 7841,'12'-8'-420,"-1"-3"720,-7 3 145,4 0 1,-8 16-265,0 4 1,0-3-1,0 3-91,0 2 0,0 1 0,0 3 1,0-1-7,0 1 0,2-1 0,2 0 0,2 1-7,-2-1 1,-3 7 0,1-1-1,2 0-126,2 2 1,0-5 0,-4 2 0,2 0 7,2 1 1,-1-4 0,-5 4 0,0-3-36,0-3 0,6 1 1,0-1-1,-2 1 42,-2-1 1,-2 1 0,0-1 1,0 1 0,0-7 0,0 1-54,0 1 0,0-3-178,0 2-419,0-8 302,0 3 1,0-8 380,0-5 0,0-4 0,0-7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8:28.309"/>
    </inkml:context>
    <inkml:brush xml:id="br0">
      <inkml:brushProperty name="width" value="0.08571" units="cm"/>
      <inkml:brushProperty name="height" value="0.08571" units="cm"/>
      <inkml:brushProperty name="color" value="#AB008B"/>
    </inkml:brush>
  </inkml:definitions>
  <inkml:trace contextRef="#ctx0" brushRef="#br0">88 245 7145,'0'17'295,"0"1"-261,0-1 1,0 1 0,0-1 0,0 1-1,0-1-54,0 1 1,2-1 0,2 1 0,2-1 18,-2 0 0,-3 9 7,-1 3 0,0-4 1,0-2-1,0-3-170,0-3 0,0-5 0,-1-1-34,-5 3 0,2-6 40,-8-2 1,1-4 133,-7-2 0,6-8 0,3-4 0,-1-1 24,0 1 0,6-4 0,-1 5 1,3-7-16,2-5 0,0 4 0,0-5 0,0 3-27,0-2 0,2-3 1,2-5-1,3 4 25,3 2 1,2 2 0,3 3 0,-1 1 5,-3 1 0,1-1 0,5 11 1,1 1 151,-1-1 0,1-4 0,-1 6 1,1 2-94,-1 2 1,-5 2-1,0 0 1,1 0-22,3 0 0,1 0 1,1 0-1,-1 0-29,1 0 1,-1 8 0,-1 4-12,-5 3 1,3-3 0,-8 0 0,-3 1 7,-1 3 1,-4-5-1,-1 1 1,-5 0-9,-2-3 0,-2 7 0,-5-6 0,0 1 1,-1 1 0,1-8 1,-1 2-1,1-4-3,-1-2 1,1 5 0,-1 1 0,1-2-151,-1-2 1,1-2 0,-1 0-150,1 0 314,-1 0 0,1 0 0,0 0 0</inkml:trace>
  <inkml:trace contextRef="#ctx0" brushRef="#br0" timeOffset="411">1083 158 7672,'-11'-6'-308,"-1"0"1,6-2 0,-5 4 320,-3-2 0,4 1 0,-1 5 269,-3 0 1,-1 0-1,-1 2 1,3 1-201,1 3 0,0 8 1,-3-3-1,1 5-7,3 1 0,1 3 1,-4 1-1,3 3-61,-3-3 0,6 4 0,2-2 0,5-1-49,1-3 1,0 4 0,0 1 0,1-3-54,5-2 1,-2-1 0,8-3 0,1-1-110,3-2 1,1-3-1,1 5-91,-1-2 0,3-7 0,1 5 0,4-2 288,2-4 0,3-2 0,4-2 0</inkml:trace>
  <inkml:trace contextRef="#ctx0" brushRef="#br0" timeOffset="897">1677 227 7880,'-11'-5'-74,"-1"-1"0,6 0 0,-5 6-204,-3 0 0,4 0 0,-1 0 316,-3 0 1,-2 0 0,-1 0-44,0 0 0,-1 6 0,3 2 39,3 1 0,-2-3 1,9 6 0,-1-1 64,6 7 1,2-7 0,3-1-33,7-2 0,4-2 0,1-6 0,1 0 25,-1 0 0,0 6 1,1-1-24,-1-1 0,1 4 0,-1 0-107,1 1 1,-7-3 0,1 4-23,2-2 0,-5 3 1,1-3-2,-2 2 1,-2-4 51,-6 5 0,-2-1 0,-2 4 13,-2-3 1,-8-7-1,3 2 19,-5-4 0,-1 0 1,-1 2-1,1 2-21,-1-3 1,1-1 0,-1-2-117,1 0 0,0 0-446,-1 0 0,3-2 560,3-3 0,4-5 0,8-8 0</inkml:trace>
  <inkml:trace contextRef="#ctx0" brushRef="#br0" timeOffset="1339">1957 280 7596,'-10'-8'530,"0"6"-617,4-4 1,5 12 92,-5 6 1,4 3 0,2 3-63,0-1 1,2-5 0,4-1 29,5 3 0,-1-4 0,2-1 0,-1 1 28,-1 0 0,5-6 1,-3 2-24,4-4 0,1-2 1,0 0-1,1 0-77,-1 0 0,1-8 1,-1-2 57,1 0 0,-7-5 0,-1 3 0,0-1 16,0 1 0,-7-4 0,5 7 0,-2-3 9,0 0 0,0 7 215,-6-7 120,0 8-277,0-4 1,0 16 0,0 4-10,0 3 0,0 3 0,0-1-147,0 1 1,0-7-1,2-1 1,1 0-400,3-1 1,2-5 511,-2 2 0,4 4 0,7 0 0</inkml:trace>
  <inkml:trace contextRef="#ctx0" brushRef="#br0" timeOffset="1784">2481 245 7880,'9'0'-802,"-1"0"923,-8 0 0,0 8-76,0 3 0,0 5 1,2-1 4,4-3 0,-4 3-86,4-3 0,-4-2 0,0 0-69,3-3 1,-1-1-71,8-6 145,-8 0 1,3-8 0,-5-1 30,4-1 0,-4-6 0,6 7 0,-2-3 20,0 0 0,1 1 0,-1-5 0,4 3 12,0 1 0,3 6 0,-5-3-28,2 1 0,1-4 0,7 6 103,-1 2 1,1 2-70,-1 2 1,1 2-20,-1 4 0,-5 4 1,-3 7-16,-1 1 1,4-1-101,-6 1 1,-1-1-1,-3-1-966,4-5 1061,-4 5 0,6-14 0,-8 6 0</inkml:trace>
  <inkml:trace contextRef="#ctx0" brushRef="#br0" timeOffset="2246">3005 140 7783,'17'0'-655,"0"0"613,1 0 0,-8 2 1,-3 2 115,1 2 1,-6 7 0,6-1-14,0 3 0,-6 3 1,3-1-41,-3 1 1,-2-6 0,2-3 0,2 1-52,2 0 0,0-5 107,-6 7-424,0-8 321,0 4 1,2-14 0,2-2 0,1-2 7,-1-3 0,-2 3 0,-2-1 0,2-1 19,4 2 1,-4-5-1,6 5 1,-2-2-9,-1 1 0,9 5 0,-2-4 3,3 2 1,3-3 0,-1 5 23,1 2 1,-1 2 0,0 2 91,1 0 1,-6 0 0,-1 0 30,3 0 1,1 2 0,3 4-46,-1 5 0,-5-1 0,-2 2-76,-3 1 0,1 1 0,-4 0-691,2-3 0,0 1 669,-6 5 0,7 1 0,3-1 0</inkml:trace>
  <inkml:trace contextRef="#ctx0" brushRef="#br0" timeOffset="2885">3633 105 7378,'10'18'166,"4"-1"0,-7 1-114,3-1 1,-4-5 0,5-3-2,3-1 0,2 4-143,1-6 133,1-1 1,-1-5-1,0 0-27,1 0 1,-1 0 0,1 0 0,-1 0-138,1 0 0,-1-2 0,1-3 74,-1-7 0,-5 2 0,-1-1 84,3-3 1,-4 4 0,-1-1 56,-1-3 1,4 4 4,-6-1-70,7-1 0,-9 2-13,8 5 1,-8 5 0,1 5 60,-3 7-71,-2 4 1,0 1 0,0 1 0,0-1 16,0 0 1,0 1 0,0-1-1,0 1-11,0-1 1,2 1 0,2-1-1,2 1-3,-2-1 0,-2 1 0,-2-1 0,0 1 4,0-1 0,2 1 0,2-1-10,2 0 1,-1-5 0,-5 0-43,0 1 0,-7-5 1,-5-2-42,-4-4 0,5-2 1,-1 0-1,-1 0-29,-3 0 0,-1 0 59,-1 0 0,8-8 41,5-4 1,3 3 0,2-3-70,0-1 0,7 3 0,5 0-179,4 2 1,-5 3 0,1 5-228,1 0 486,3-8 0,9 6 0,2-6 0</inkml:trace>
  <inkml:trace contextRef="#ctx0" brushRef="#br0" timeOffset="3368">4489 18 7735,'12'-6'-312,"-1"0"0,-5 0 0,6 6 521,1 0 1,3 0-13,1 0 1,1 0 0,-1 2-74,1 4 1,-1-2 0,1 8-1,-1-1-22,1-1 0,-3 6 1,-1-5-1,-3 5-87,3 1 1,-4 1 0,-1-1-1,-1 1-55,-4-1 0,4 0 0,-2 1 0,-3-1 53,-1 1 1,-2-1 0,0 3 0,0 1-56,0 2 0,-2 1 0,-1-7 1,-5 1 57,-2-1 1,6 1 0,-4-1 0,1 0 40,-5 1 0,2-1 0,-1 1-37,-3-1 1,-1 1-1,-3-1 1,1-1-23,-1-5 1,3 5 0,1-6 0,2 1-97,-1 1 0,3-6 0,-1 3 0,-3-1-1142,-2-4 1240,7 6 0,-15-8 0,5 5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07.491"/>
    </inkml:context>
    <inkml:brush xml:id="br0">
      <inkml:brushProperty name="width" value="0.08571" units="cm"/>
      <inkml:brushProperty name="height" value="0.08571" units="cm"/>
      <inkml:brushProperty name="color" value="#F6630D"/>
    </inkml:brush>
  </inkml:definitions>
  <inkml:trace contextRef="#ctx0" brushRef="#br0">0 123 7752,'6'-12'0,"2"2"0,-1 1-385,1-1 1,4 4 407,-6-5 1,7 5-1,-1-4 1,1 0 50,-1 1 1,4 5 0,-5-2 0,3 2 15,-3-2 1,5 4 0,-4-4-22,3 5 1,3 1 0,-1 0 0,1 0-20,-1 0 1,0 0 0,1 0 0,-1 0-25,1 0 0,-1 0 1,1 0-1,-3 1-3,-3 5 1,3-2 0,-3 8-29,4 1 1,1 3-1,-1 1-72,-5 1 0,3-7 0,-6 1 0,-1 2 37,1 1 1,0 1 0,-4-3 0,2-1-19,-2 2 1,-3 1-1,-1 3 27,0-1 0,0 0 0,-1 1 27,-5-1 1,2-7 0,-6-2 0,0-2 16,1 0 0,-1 7 1,-4-3-1,3-1-14,-3-3 0,-1 2 0,-1 0 0,3 0 27,1-1 1,0 5 0,-5-4-13,-1 1 1,1-5 0,-1 4 17,1 0 0,5-6 1,1 4 13,-3-4 1,4-2 0,-1 0 0,-3 0 1,4 0 23,-1 0 1,5 0-30,-6 0-474,8 0 3,-11-8 1,11 6 42,-8-4 386,9 4 0,-13-6 0,6-1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08.945"/>
    </inkml:context>
    <inkml:brush xml:id="br0">
      <inkml:brushProperty name="width" value="0.08571" units="cm"/>
      <inkml:brushProperty name="height" value="0.08571" units="cm"/>
      <inkml:brushProperty name="color" value="#F6630D"/>
    </inkml:brush>
  </inkml:definitions>
  <inkml:trace contextRef="#ctx0" brushRef="#br0">612 1 7201,'-12'6'-252,"0"0"1,1-1-1,-7-3 332,1 4 0,-1-4 0,3 6 0,1-2 24,3 0 0,-1 1 0,-5-3 1,1 4-41,4 2 0,-3-5 0,3 5 1,-3 0 6,-3 0 0,1 1 0,-1 7 1,-1-1-6,-4 1 1,3-1 0,-3 1 0,3-1-10,3 0 1,0 7-1,-1-1 1,1-3 9,-1 0 0,3-3 0,1 3 0,2 1-23,-1 2 0,3 1 0,0-5 0,1 2-12,-1 3 0,6-1 0,-4-4 0,3 3-11,-1 1 0,0 2 1,4-4-1,-2 3-27,-2-3 0,0 0 0,6 1 0,0 1 20,0-2 1,0-1 0,0-3 0,0 1-22,0-1 1,0 7-1,2-1 1,2-3 19,2 0 1,2-3 0,-4 0 0,2 1 6,-3-1 1,7 1-1,0-1 2,0 1 1,5-1 0,-3 1-16,3-1 1,-3-5-1,0-2 1,-1-1-25,-1 1 0,5-4 0,-3 3 20,4-1 0,1 0 1,0-4-13,1 2 1,-1 1 0,1-3-1,-1 2 33,1-2 1,-1-2 0,1-2-16,-1 0 0,1 0 1,-1 0-3,1 0 0,-1 0-12,1 0 0,-1 0-175,0 0 87,-7 0-1124,-2 0 613,-8 0 0,-2 0 604,-4 0 0,-4-8 0,-7-1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13.763"/>
    </inkml:context>
    <inkml:brush xml:id="br0">
      <inkml:brushProperty name="width" value="0.08571" units="cm"/>
      <inkml:brushProperty name="height" value="0.08571" units="cm"/>
      <inkml:brushProperty name="color" value="#F6630D"/>
    </inkml:brush>
  </inkml:definitions>
  <inkml:trace contextRef="#ctx0" brushRef="#br0">123 16 7994,'2'-10'-305,"4"4"0,-4 12 386,4 6 1,-4-2 0,-4 1 0,-2 3 13,-2 1 0,-2 3 1,4-1-1,-1 3 7,1 3 1,0-4 0,0 7 0,-2-3-24,2 0 0,-4 8 1,3-4-1,1 2-15,2 1 0,-4-1 1,0 6-1,2 0-39,2-1 1,2 1 0,-2 0 0,-1 2 11,-3 4 1,0-4-1,4 4 1,-2-5-36,-2-1 1,0 0 0,6 0-1,0 0 8,0 0 0,0-6 0,-2 0 0,-1 0 6,-3-1 1,0-1 0,6-6 0,0 2-22,0-1 0,0-9 0,0-1 0,0 1-74,0 3 0,0-4-238,0-1 1,0-5-1,2 4-348,4-2 0,-4-5 665,3-8 0,5-5 0,0-8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14.546"/>
    </inkml:context>
    <inkml:brush xml:id="br0">
      <inkml:brushProperty name="width" value="0.08571" units="cm"/>
      <inkml:brushProperty name="height" value="0.08571" units="cm"/>
      <inkml:brushProperty name="color" value="#F6630D"/>
    </inkml:brush>
  </inkml:definitions>
  <inkml:trace contextRef="#ctx0" brushRef="#br0">1 35 6163,'0'-10'1731,"0"-5"-1333,0 13-271,0-6 0,0 10 27,0 4 1,0 4-122,0 7 1,0 1 0,0-1 0,2 1-28,3-1 1,-3 0-1,4 1 1,-4-1 6,-2 1 1,0-1 0,2 2 0,2-2 11,2 1 0,0-1 0,-6 1-8,0-1 0,0 1 0,1-1 17,5 1 1,-4-7 5,4 1 0,4-6-1,1 5 1,-1-7-15,2 2 0,0-4-17,6-2 0,-1 0 0,1 0-13,-1 0 0,-5 0 1,0 0-1,1 0-45,3 0 0,1 0 0,1 0 23,-1 0 0,1 0 0,0 0-487,-1 0 0,1 0-133,-1 0 143,1-8 0,-8 4 504,-5-7 0,-3-1 0,-2-5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14.850"/>
    </inkml:context>
    <inkml:brush xml:id="br0">
      <inkml:brushProperty name="width" value="0.08571" units="cm"/>
      <inkml:brushProperty name="height" value="0.08571" units="cm"/>
      <inkml:brushProperty name="color" value="#F6630D"/>
    </inkml:brush>
  </inkml:definitions>
  <inkml:trace contextRef="#ctx0" brushRef="#br0">1 106 7457,'12'-2'308,"-1"-2"-235,3-2 0,-4 0 0,1 6 34,3 0 0,1 0 1,3-2-86,-1-4 0,1 5 1,-1-5-179,1 4 1,-1 0 0,1-2-287,-1-2 1,-5 0 23,-1 6 1,-7-7 417,2-5 0,-12-4 0,-4-1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15.133"/>
    </inkml:context>
    <inkml:brush xml:id="br0">
      <inkml:brushProperty name="width" value="0.08571" units="cm"/>
      <inkml:brushProperty name="height" value="0.08571" units="cm"/>
      <inkml:brushProperty name="color" value="#F6630D"/>
    </inkml:brush>
  </inkml:definitions>
  <inkml:trace contextRef="#ctx0" brushRef="#br0">1 88 7425,'1'-9'40,"5"3"0,-4 2 0,6 0 96,0-2 0,1 0 0,9 6-15,-1 0 0,1-2 0,-1-2 1,1-1-48,-1 1 0,1 2 0,-1 2 0,1 0 28,-1 0 0,1-6 0,-1 0 0,1 2-442,-1 2 0,0 2 65,1 0 1,-1 0 274,1 0 0,-1-7 0,1-3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15.808"/>
    </inkml:context>
    <inkml:brush xml:id="br0">
      <inkml:brushProperty name="width" value="0.08571" units="cm"/>
      <inkml:brushProperty name="height" value="0.08571" units="cm"/>
      <inkml:brushProperty name="color" value="#F6630D"/>
    </inkml:brush>
  </inkml:definitions>
  <inkml:trace contextRef="#ctx0" brushRef="#br0">0 0 7894,'18'0'-841,"-1"0"944,-7 0 0,5 0 0,-3 0-8,4 0 0,-5 0 1,1 0-1,1 2 3,3 4 0,-4-4 0,-1 6 0,3-2-13,1-1 0,3 7 0,-1-4 0,1 0-1,-1-1 1,1 7 0,0-2 0,0 3-80,-1 3 1,0-7-1,1 1 1,-1 1-16,1 3 1,-6 1 0,-1 2-1,1 0 4,-3 5 1,5-5 0,-6 4 0,0-1 2,-1 1 1,5-4 0,-6 5 0,-2-3-33,-2 2 0,3-3 1,1 5-1,-2-2 5,-2 0 1,0 3 0,2-5 0,2 4 10,-2 2 0,-2-2 1,-2 2-1,0-2 16,0-4 1,5 5 0,1-1 0,-2 0 48,-2 0 1,-2 4-1,0-5 1,0-1 44,0 2 1,0-5-1,-2 5 1,-2-2 37,-2 0 1,-1 1-1,3-6 1,-4 0-39,-2-1 0,4 1 0,-5-1 0,-1 0 67,2 1 1,-5-1-82,3 1 1,-3-3 0,-1-1-36,5-2 0,1-9-525,4 3 0,2-4-1092,-7-2 1575,-1 0 0,-13 0 0,-2 0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17.231"/>
    </inkml:context>
    <inkml:brush xml:id="br0">
      <inkml:brushProperty name="width" value="0.08571" units="cm"/>
      <inkml:brushProperty name="height" value="0.08571" units="cm"/>
      <inkml:brushProperty name="color" value="#F6630D"/>
    </inkml:brush>
  </inkml:definitions>
  <inkml:trace contextRef="#ctx0" brushRef="#br0">0 0 6738,'8'10'223,"-4"-2"-122,8-8 0,-1 6-13,6-1 0,-6 0 0,1-5 4,2 0 1,1 0-1,3 0-75,-1 0 0,0 0 1,0 0-51,0 0 0,-5 0 1,0 0 16,1 0 1,3 0-440,1 0 1,-6 0 49,1 0 1,-9 2 404,3 4 0,4-4 0,0 6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17.538"/>
    </inkml:context>
    <inkml:brush xml:id="br0">
      <inkml:brushProperty name="width" value="0.08571" units="cm"/>
      <inkml:brushProperty name="height" value="0.08571" units="cm"/>
      <inkml:brushProperty name="color" value="#F6630D"/>
    </inkml:brush>
  </inkml:definitions>
  <inkml:trace contextRef="#ctx0" brushRef="#br0">1 0 7994,'0'12'-430,"0"0"0,1-9 629,5 2 0,-2-3-60,8-2 1,-1 0-1,7 0-80,-1 0 1,-5 0-1,-2 2 1,-2 2-121,2 2 1,-4 0 0,6-6-97,1 0 1,-3 0 183,2 0-27,-1 0 0,-1 0 0,-2 0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19.306"/>
    </inkml:context>
    <inkml:brush xml:id="br0">
      <inkml:brushProperty name="width" value="0.08571" units="cm"/>
      <inkml:brushProperty name="height" value="0.08571" units="cm"/>
      <inkml:brushProperty name="color" value="#F6630D"/>
    </inkml:brush>
  </inkml:definitions>
  <inkml:trace contextRef="#ctx0" brushRef="#br0">0 53 6784,'0'-9'-46,"0"-7"96,0 14 0,0-8 199,0 5-17,0 3-105,0-6 1,2 10 23,4 4 1,-4 3-122,4 9 1,-4-1 0,0 1 0,2-1 10,1 1 0,0-1 0,-3 1-14,4-1 0,-4 2 1,4 3-1,-4 1 1,-2-2 1,0-1 0,0-4 0,0 2-29,0-1 1,0 3 0,0 1 0,0 2-61,0-1 1,0-3-1,0-2 1,0 1-83,0-1 0,0-5 0,0 0-476,0 1-161,0 3 779,0 1 0,0-7 0,-8-10 0,-2-10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8:32.844"/>
    </inkml:context>
    <inkml:brush xml:id="br0">
      <inkml:brushProperty name="width" value="0.08571" units="cm"/>
      <inkml:brushProperty name="height" value="0.08571" units="cm"/>
      <inkml:brushProperty name="color" value="#AB008B"/>
    </inkml:brush>
  </inkml:definitions>
  <inkml:trace contextRef="#ctx0" brushRef="#br0">0 0 6444,'12'0'262,"0"0"0,-6 0 0,5 0-84,3 0 0,-5 0-232,3 0 0,0 0 1,5 0-93,1 0 1,-7 0 0,1 0-276,2 0 1,-1 2 420,-1 4 0,3-4 0,-5 6 0</inkml:trace>
  <inkml:trace contextRef="#ctx0" brushRef="#br0" timeOffset="353">105 227 7704,'12'0'-31,"-1"0"0,-5 0 0,6 0-76,2 0 1,-5 0-1,3 0 156,1 0 1,3 0 0,1 0-93,1 0 1,-8 2-1,-3 2-342,1 2 1,2 0-30,7-6 414,-7 7 0,-2-5 0,-8 6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19.717"/>
    </inkml:context>
    <inkml:brush xml:id="br0">
      <inkml:brushProperty name="width" value="0.08571" units="cm"/>
      <inkml:brushProperty name="height" value="0.08571" units="cm"/>
      <inkml:brushProperty name="color" value="#F6630D"/>
    </inkml:brush>
  </inkml:definitions>
  <inkml:trace contextRef="#ctx0" brushRef="#br0">0 122 7151,'2'-15'0,"2"1"0,4 3-226,1-3 0,3 0 0,5 1 414,1 1 0,-1 8 1,1-2-95,-1 4 1,1-3 0,-1-1 0,1 2-23,-1 2 1,-5 2 0,-1 0 0,3 0 1,2 0 1,1 2 0,0 2-53,1 2 0,-6 5 0,-1-3 0,1 2-26,-2 3 1,5 3 0,-3 1 0,1 1-47,-1-1 1,2 1 0,-7-1 5,3 1 1,-4-1-1,3 1 34,-1-1 0,-2 1 0,-6-1 17,0 0 0,0-5 1,-2-2 67,-4-2 1,2-1 0,-7-3 0,-3 2-77,-1-2 0,-3-2 0,1-2-56,-1 0 0,1 0 1,-1 0-303,1 0 0,-1 0-19,1 0 0,5 0 378,1 0 0,7-8 0,-4-2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20.234"/>
    </inkml:context>
    <inkml:brush xml:id="br0">
      <inkml:brushProperty name="width" value="0.08571" units="cm"/>
      <inkml:brushProperty name="height" value="0.08571" units="cm"/>
      <inkml:brushProperty name="color" value="#F6630D"/>
    </inkml:brush>
  </inkml:definitions>
  <inkml:trace contextRef="#ctx0" brushRef="#br0">384 0 7786,'-18'0'-111,"1"0"0,1 2 0,3 2 1,1 4 173,-2 1 0,-1-3 0,-3 6 1,1 1-26,-1 3 0,1 7 0,0 2 1,-2 1 42,-4-1 1,3 6 0,-3-2 0,4 2-61,1-2 0,7 4 0,-1-2 0,0 6-15,3 4 1,-5-1 0,8-5-1,2-1 11,2 1 0,2-2 0,0-2 0,2-1-2,4 1 0,4-6 0,7 0 1,1-2-96,-1 1 1,1-7 0,1-5 0,4 1-177,6 3 1,3-6 0,-2-5 0,-1-3 255,2-2 0,9 8 0,5 2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20.747"/>
    </inkml:context>
    <inkml:brush xml:id="br0">
      <inkml:brushProperty name="width" value="0.08571" units="cm"/>
      <inkml:brushProperty name="height" value="0.08571" units="cm"/>
      <inkml:brushProperty name="color" value="#F6630D"/>
    </inkml:brush>
  </inkml:definitions>
  <inkml:trace contextRef="#ctx0" brushRef="#br0">1 0 7611,'9'0'77,"7"0"0,-14 2 0,4 4-15,-4 6 0,-2-3 0,0 3 0,0 2-12,0 1 1,0 3 0,0-1 0,0 0 6,0 1 1,0-1-1,0 1-9,0-1 1,0 1-1,1-1 1,3 1 10,2-1 1,2-5 0,-4-1-37,2 3 1,7-6 0,-3 0 0,2-3-13,-1 1 1,-5 2 0,6-4-1,1 2-2,3-2 1,-5-3-1,1-1 1,2 0-14,1 0 1,3 0 0,-1 0 0,1 0 8,-1 0 1,0 0-1,1 0 1,-1 0-91,1 0 1,-1 0-1,1 0 1,-1 0-191,1 0 0,-1 0 0,1 0-65,-1 0 1,-5 0 0,-3-1-364,-1-5 703,-2 4 0,-6-14 0,0 7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21.055"/>
    </inkml:context>
    <inkml:brush xml:id="br0">
      <inkml:brushProperty name="width" value="0.08571" units="cm"/>
      <inkml:brushProperty name="height" value="0.08571" units="cm"/>
      <inkml:brushProperty name="color" value="#F6630D"/>
    </inkml:brush>
  </inkml:definitions>
  <inkml:trace contextRef="#ctx0" brushRef="#br0">18 88 7877,'-10'0'7,"2"0"1,10 0 0,4 0 69,6 0 1,3-6-1,3 0 1,1 2 4,4 2 1,-3 2 0,3-2 0,-3-1-175,-3-3 0,-1 0 1,2 6-1,-1 0-119,1 0 0,-1-6 0,1 0-361,-1 2 0,-5 0 0,0-1 572,-1 3 0,-1-14 0,-2 7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21.292"/>
    </inkml:context>
    <inkml:brush xml:id="br0">
      <inkml:brushProperty name="width" value="0.08571" units="cm"/>
      <inkml:brushProperty name="height" value="0.08571" units="cm"/>
      <inkml:brushProperty name="color" value="#F6630D"/>
    </inkml:brush>
  </inkml:definitions>
  <inkml:trace contextRef="#ctx0" brushRef="#br0">0 35 6797,'8'-9'399,"4"3"-315,3 4 0,3 2 0,1 0 1,3 0-106,1 0 1,8 0 0,-2 0-1,2 0-105,-2 0 0,4-2 0,-4-2 0,4-2-193,2 2 0,0 2 319,0 2 0,8 0 0,1 0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21.796"/>
    </inkml:context>
    <inkml:brush xml:id="br0">
      <inkml:brushProperty name="width" value="0.08571" units="cm"/>
      <inkml:brushProperty name="height" value="0.08571" units="cm"/>
      <inkml:brushProperty name="color" value="#F6630D"/>
    </inkml:brush>
  </inkml:definitions>
  <inkml:trace contextRef="#ctx0" brushRef="#br0">227 1 6817,'-10'7'109,"-3"-3"0,5 8 0,0 2-96,1 1 1,-1 3 0,4-1-1,-2 2 35,2 5 1,-4 3 0,3 8 0,1 0 32,2 0 0,-4 0 1,0 1-1,0 3 28,-1 2 0,5 6 0,-4-5 0,2 1 55,-2 0 0,4 5 0,-6-1 0,3 3 91,-1 3 1,0-3 0,4-1 0,-2-5-177,-2-1 0,0-2 0,4-6 0,-1-1 34,-3 1 1,0-6 0,6-1 0,-2-3-182,-4-4 1,4 1 0,-4-1-269,5 2 1,-5 0-743,0-5-543,0-8 1621,6-3 0,0-22 0,0-5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25.192"/>
    </inkml:context>
    <inkml:brush xml:id="br0">
      <inkml:brushProperty name="width" value="0.08571" units="cm"/>
      <inkml:brushProperty name="height" value="0.08571" units="cm"/>
      <inkml:brushProperty name="color" value="#F6630D"/>
    </inkml:brush>
  </inkml:definitions>
  <inkml:trace contextRef="#ctx0" brushRef="#br0">0 1 7823,'16'2'-169,"-3"1"1,-1 3-1,1-2 1,3-2-147,1-2 1,1 6 311,-1 0 1,1 5-1,1-3 191,5 2 1,-5 2 0,6 5-1,-2 0-13,0 1 0,0-3 0,-6-1 0,1-2-96,-1 1 0,1 9 0,-3 1 1,-1-2-35,-2-1 0,-1 5 0,7 4 0,-3 2 20,-3-2 0,3 4 1,-5-4-1,0 4-74,-4 2 0,-4-6 0,-2 0 0,0 0 38,0-2 1,0 4-1,-2-6 1,-2 2-81,-2 4 0,-2-6 0,4 1 1,-3-3 78,-3 0 1,4 6-1,-4-5 1,1-3 16,-1-2 1,0 1-1,-3 1 1,1 2-14,-2-1 0,1-3 0,-1-1 0,3-1 1,-3 0 1,-2 1 0,1-1-1,1-1-46,3-4 0,5 1 0,-4-5 0,1 0-32,0-1 1,5 1-864,-2-2 679,-4-4 229,8 6 0,-13-16 0,5-2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26.356"/>
    </inkml:context>
    <inkml:brush xml:id="br0">
      <inkml:brushProperty name="width" value="0.08571" units="cm"/>
      <inkml:brushProperty name="height" value="0.08571" units="cm"/>
      <inkml:brushProperty name="color" value="#F6630D"/>
    </inkml:brush>
  </inkml:definitions>
  <inkml:trace contextRef="#ctx0" brushRef="#br0">53 87 7662,'10'0'36,"-2"0"1,-8 8 0,0 4 52,0 3 0,0 5 1,2 1-1,1 2-96,3-1 1,0-1-1,-4 0 1,2 3 58,2-3 0,0 0 0,-6 1 0,0 1-144,0-2 1,2-3 0,1-5 0,3-1 6,-2 2 0,-2 1-215,-2 3 218,0-9 1,-2-1-8,-4-8 0,-3 0 0,-7-2 0,2-4 11,3-5 0,5-5 1,-4-1-1,3-1 39,3 1 1,-4-3 0,2-1 10,2-2 1,2-2 0,0 3 0,-2-3 0,-1 0-9,1 0 1,2 1 0,2 7 0,2-1 113,4 1 0,-5-1 0,7 3 0,-2 1-11,0 3 1,2 5 0,-4-6 0,3 1-16,3 1 1,-4-4-1,5 6-41,3-1 0,2 5 0,1-2 18,0 4 1,-5 2-1,0 0 77,1 0 0,3 0-86,1 0 0,1 2 0,-1 4-4,1 6 0,-7-3 1,-1 3-1,0 0 12,-1-3 1,-5 7-1,4-5-84,0 5 0,-6 1 0,4 1 30,-4-1 0,-4 1 0,-4-3 1,-4-1 32,0-2 0,-5-7 1,3 5-1,-3-2-33,-3-4 0,1 3 0,-1-1 0,1-2-31,-1-2 0,1-2 0,-1 0 0,1 0-155,0 0 0,-1 0-223,1 0 435,7 0 0,-6-8 0,7-1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26.852"/>
    </inkml:context>
    <inkml:brush xml:id="br0">
      <inkml:brushProperty name="width" value="0.08571" units="cm"/>
      <inkml:brushProperty name="height" value="0.08571" units="cm"/>
      <inkml:brushProperty name="color" value="#F6630D"/>
    </inkml:brush>
  </inkml:definitions>
  <inkml:trace contextRef="#ctx0" brushRef="#br0">577 1 7828,'-12'0'-152,"1"0"0,-3 0 1,-1 0-41,-3 0 0,1 0 258,-1 0 1,1 0 0,-1 0 0,1 0 61,-1 0 0,-1 6 0,-2 1 0,-3 3-49,3 4 1,-4 1-1,1 3 1,1-1-110,-2 1 0,4 7 0,-7 4 0,3 2 93,4-2 0,1 4 0,3-4 0,-1 4 15,1 2 1,5 6-1,3 0 1,-1-3-36,0-1 0,6-2 0,-1 0 0,3-2-24,2-4 1,0 4 0,2-4 0,3 2-43,7-2 1,2 3 0,-1-9 0,-1-2-26,1-1 1,3-3 0,1 0 0,3 1 19,3-1 1,-4-5-1,7-2 1,-1-2-221,4-5 0,2-1 248,-2-2 0,12 0 0,-4 0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29.543"/>
    </inkml:context>
    <inkml:brush xml:id="br0">
      <inkml:brushProperty name="width" value="0.08571" units="cm"/>
      <inkml:brushProperty name="height" value="0.08571" units="cm"/>
      <inkml:brushProperty name="color" value="#F6630D"/>
    </inkml:brush>
  </inkml:definitions>
  <inkml:trace contextRef="#ctx0" brushRef="#br0">0 0 7828,'12'0'-209,"0"0"0,1 0 0,3 0 0,1 0 0,1 0 1,-1 6-1,1 0 391,-1-2 1,-3 0 0,1 2-73,5 5 0,0-1 0,-3 2 0,1-1-16,-1-1 0,1 5 0,-3-3 1,-1 4-46,-2 1 0,-3 1 1,5-1-1,-4 1-15,-3-1 0,1 5 0,-4 3 0,2 1 30,-2-1 1,-2 4 0,-2-4 0,0 2 11,0 4 0,0-3 1,-2 1-1,-2 0-5,-2-2 1,-6 0 0,5-5 0,-3 3-83,-4 2 0,5-6 0,-3 4 0,-2-2-77,-1 0 1,-5 0 0,-1-5 0,-4-1 87,-1 1 0,2-1 0,-5 1 0,-8-1 0,-7 1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8:57.132"/>
    </inkml:context>
    <inkml:brush xml:id="br0">
      <inkml:brushProperty name="width" value="0.08571" units="cm"/>
      <inkml:brushProperty name="height" value="0.08571" units="cm"/>
      <inkml:brushProperty name="color" value="#AB008B"/>
    </inkml:brush>
  </inkml:definitions>
  <inkml:trace contextRef="#ctx0" brushRef="#br0">699 315 7835,'-12'0'-526,"1"0"0,7-2 778,-2-4-117,4 4 0,2-8 95,0 5 0,0 1 111,0-8-263,0 8 1,2-9 0,4 7-34,6 2 0,-3-4 0,3 2-5,2 2 1,1 1-71,3-3 1,-1 4-1,0-4 5,1 4 1,-6 2 18,-1 0 0,-1 2-49,2 4 0,-3 2 0,-5 5-99,2-1 0,0-1 0,-6 7 42,0-1 0,-6-5 1,-2 0 32,-2 1 0,-1 1 0,-5-1 0,3-3-8,1-2 0,0 3 62,-5-5 384,7 8-219,2-12 0,10 0-99,4-8 0,4-6 1,7 6-1,1 3 75,-1 1 0,-5 0 0,0-2-48,1-2 1,3 0-1,1 6-48,1 0 0,-7 2-54,1 4 1,-8-2-1,4 6 1,-3-1-20,1 1 0,0-4 1,-6 5-4,0 3 0,0 2 0,0 1-17,0 0 0,0 1 56,0-1 0,-2 1 21,-4-1 1,2-7 0,-7-2 0,-3-2-27,-1-1 0,-3 1 0,1-6-52,-1 0 0,1 0 1,-1 0-1,1 0-113,-1 0 1,7 0-1,-1 0-177,-1 0 0,5-2 364,2-4 0,4 5 0,10-15 0,1 6 0</inkml:trace>
  <inkml:trace contextRef="#ctx0" brushRef="#br0" timeOffset="428">1363 315 7835,'0'-10'-269,"0"2"695,0 1-178,0 5-73,-8-6 1,-2 16-140,-7 3 1,1 5-1,3 1 1,1 1-3,-2-1 1,-1 1-1,-3-1 1,1 1-29,0-1 0,-1 1 0,-1 1 0,-3 2 12,-1 3 1,0-1 0,5-4 0,1 3-73,-1 1 1,1 0-1,-1-3 1,1 1-43,0 2 1,-1 0 0,3-5 0,1-1-28,2 1 1,6-3 0,-3-1-323,1-2 0,2-1-12,6 7 1,0-7 456,0 1 0,0-8 0,0 4 0</inkml:trace>
  <inkml:trace contextRef="#ctx0" brushRef="#br0" timeOffset="1206">1555 699 7788,'0'-10'-418,"0"3"0,0 5 644,0-4 0,0 2-149,0-8 0,0 6 18,0-5-63,0 7 1,-2-4-30,-4 8 0,-4 0-13,-7 0 1,-1 0 0,1 0 0,0 0-3,-1 0 0,6 0 0,1 2 0,-3 2 10,-1 2 1,3 2 0,0-5-3,-1 3 1,3 6-1,0-4 1,3 1 0,1 3-3,-2-2 0,6 5 1,-4-3-9,4 3 1,2-3 0,2-2 0,2-1 9,2 1 0,8-4 1,-3 4 34,5-3 0,1-1 0,1-6-19,-1 0 1,1 0 0,-1 0-6,1 0 0,-1-2 0,0-2 6,1-1 1,-1-9 78,1 2 0,-7-3-14,1-3 0,-8 1-2,2-1 0,-4 7 6,-2-1 1,0 6-15,0-5-99,0 7 105,0-4 1,0 10 39,0 4 0,0-2 14,0 7 1,0 1-1,0 5-91,0 1 1,0-1 0,0 1-24,0-1 0,0 1 1,0-1-17,0 1 0,0-1 0,0 1-40,0-1 0,0 1-169,0-1 1,0 1-126,0-1 0,2-7 0,2-3-827,1 1 1163,1-6 0,2 6 0,2-8 0</inkml:trace>
  <inkml:trace contextRef="#ctx0" brushRef="#br0" timeOffset="1770">2026 175 7402,'2'10'-781,"4"-4"1020,6-4 1,-3 3-1,3 1-99,2-2 1,1 4 0,3 0-32,-1 1 0,1-3 1,-1 6-23,1 1 0,-7-3 0,-1 2 0,0-1-37,-1-1 1,1 6 0,4-5 0,-5 5-59,-1 1 0,4 1 0,-6-1 0,-1 1-1,3-1 1,-6 1-1,6-1 1,-2 0-49,-1 1 1,1 1 0,-6 3 0,0 1 14,0-2 1,2 1 0,2-1 0,2 2-4,-2-1 0,-2-1 1,-2 0-1,0 3 14,0-3 1,0-2 0,-2-1 0,-2-1-108,-2 1 0,-2-1 0,4 1-65,-1-1 1,-9 1 0,4-1 0,-1-1-158,-1-5 1,0 3 359,-5-8 0,-1 7 0,1-3 0</inkml:trace>
  <inkml:trace contextRef="#ctx0" brushRef="#br0" timeOffset="2718">490 0 7837,'-18'0'-327,"1"0"1,-1 0 0,1 0 253,-1 0 1,7 0 0,-1 0 0,-2 0 132,-1 0 1,-3 0-1,1 0 1,-1 2 7,1 4 0,5-4 0,1 6 0,-3-2-29,-1 0 0,-3 7 0,1-1-39,-1 3 1,1-3 0,1 0 0,3 1 1,1 3 0,2 1 0,-3 3 0,1 1 46,-2 2 1,5 0-1,-1-3 1,2 1 18,4 3 0,-3 5 0,1-4 1,2 0-7,2 0 1,0 6 0,-2-3 0,-2 1 15,2 0 1,3-2 0,2 4-1,3-4-15,2-2 0,6 4 1,-4-3-1,1-1-28,5 0 1,-4 4 0,1-5 0,3-3 0,1-2 1,3 5 0,-1-1 0,1-2-113,-1-1 0,1-3 0,1 1 0,2-3-290,3-3 0,1 1 367,-2-7 0,4 8 0,8-5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32.081"/>
    </inkml:context>
    <inkml:brush xml:id="br0">
      <inkml:brushProperty name="width" value="0.08571" units="cm"/>
      <inkml:brushProperty name="height" value="0.08571" units="cm"/>
      <inkml:brushProperty name="color" value="#F6630D"/>
    </inkml:brush>
  </inkml:definitions>
  <inkml:trace contextRef="#ctx0" brushRef="#br0">1 629 7828,'11'0'0,"1"-2"-644,1-4 1,-3 4 606,2-4 1,-1 5 0,7 1-1,-1 0 243,1 0-172,-1 0 0,1 0 1,-1-2-1,1-2 9,-1-2 0,1 0 1,-1 6-1,0 0-45,1 0 1,-1 0 0,3 0-1,1 0 13,2 0 0,3-2 1,-5-2-1,2-2 10,-1 3 0,3 1 0,0 2 0,0 0-19,1 0 1,-1 0 0,-4 0 0,4 0 4,3 0 0,-7 0 0,4 0 1,-2 0 9,1 0 0,5-2 0,-6-2 0,0-2-6,3 2 0,-1 2 0,6 2 1,-2 0 43,2 0 1,2 0 0,2 0 0,-2 0-40,-4 0 1,4 0 0,-4 0 0,2 0-12,-2 0 0,4 0 0,-6 0 0,3 0-9,-1 0 1,-8 0 0,4 0 0,-2 0-3,1 0 0,5 0 0,-4 0 0,2 0 4,4 0 0,-4 0 1,3 0-1,1 0-2,2 0 0,-4 0 0,0 0 0,2 0 3,2 0 1,2 0 0,-2 0-1,-2 0-13,-2 0 0,-2 0 0,4 0 1,-4 0 7,-1 0 1,3 0-1,-4 0 1,0 0 17,0 0 0,6 0 0,-2 0 1,3 0-8,-3 0 0,4 0 0,-6 0 0,2 0-2,0 0 1,0 0 0,6 0-1,-2-2-1,-4-4 1,4 4 0,-4-3-1,2 3-7,-2 2 0,2 0 0,-5 0 0,-1 0 18,0 0 1,4 0 0,-4 0 0,1 0 4,-1 0 1,6 0 0,-2 0 0,4 0 16,2 0 1,0 0 0,2 0 0,2 0-12,1 0 0,7-2 1,-6-2-1,-3-2-26,-1 2 0,4 2 1,0 2-1,-2 0-7,-2 0 1,3 0-1,-1 0 5,-6 0 0,8 0 0,-6 0 0,2 0 0,-1 0 6,-1 0 0,0-2 1,2-2-1,2-1 20,2 1 1,5 2-1,-3 2 1,2 0 4,3 0 1,-3 0-1,-1 0 1,1 0-19,0 0 1,-7-6 0,3 0 0,-4 2-5,-2 2 1,6 2 0,0 0-1,-3 0-7,-1 0 0,-2 0 0,0-2 1,0-2 11,0-1 1,0-1 0,0 6 0,0 0 68,0 0 1,0 0 0,1 0 0,1 0-13,-2 0 0,10 0 0,-10 0 0,2 0-27,0 0 1,-1 0-1,3 0 1,2 0-35,-2 0 1,-2 0 0,-2 0 0,0 0-2,-1 0 0,1-6 0,2 0 0,2 2 3,2 2 0,1 2 0,-3 0 0,4 0-6,2 0 1,-1 0 0,5 0 0,-3-2 0,3-3 1,-5 3 0,1-4 0,0 4-19,-1 2 1,-3 0-1,4 0 1,-3 0-47,-3 0 63,-2-8-13,-2 6 13,0-6-10,0 8 4,0 0-1,0-7-3,7 5-2,-5-6 5,6 8-6,-8 0 90,0 0-79,0-8-2,0 6 115,0-5-110,0-1 12,-1 6-13,1-6 1,0 6 3,0-4 8,-8 4-30,6-5 21,-5-1 1,7 6 0,-1-4-6,1 4 1,-6 0-1,1-2 1,-1-2-1,0 3 1,0 1-22,2 2 21,-6 0 10,8-8 1,-6 6-10,8-4 0,-8 4 23,6 2 0,-7 0-34,3 0 16,4 0-2,-6 0 0,2-6 3,0 1 3,0-1-5,-2 6 1,6-2-216,-3-4 208,2 4-23,3-6 0,-5 8-29,-1 0 33,0-8 4,6 7 1,-6-7-24,0 8 6,0 0 59,-2-8 0,6 6-56,-4-4 4,-4-3 103,8 7-97,-5-6 10,-1 8-4,6-8 45,-6 6 0,6-6-32,-4 8 0,4-5 6,-4-1 0,4 0 2,2 6-51,-8 0 43,14 0 1,-12 0 9,12 0-13,-4 0 1,-2 0-2,0-8 2,-1 6-5,1-6 5,0 8-5,0 0 74,8-7-67,-6 5 0,6-6 99,-9 8-95,1 0 5,0 0 5,0-8 0,0 6 16,0-4-14,0 5-2,0-7 1,0 6-3,0-6 6,-8 8-52,6 0 51,-6 0-7,8 0 9,0 0-153,0 0 142,0 0 1,8-8-72,-7 6 60,7-5 3,-8 7-10,0 0 7,0 0-7,0 0 0,-2 0 2,-4 0 25,4-8 182,-14 6 0,14-6-178,-6 8-10,1 0 30,5 0-29,-14 0 186,14-8-164,-14 6 25,14-5-151,-5 7 122,-1 0 13,6 0-8,-14-8-92,14 6 79,-13-6 10,13 8-53,-14 0 39,14 0-20,-6 0 16,0 0-61,6 0 58,-6 0-6,8 0 1,-6 0-30,1 0 32,-1 0 0,6 0-159,-1 0 151,1 0 2,-7 0-8,5 0 7,-14 0-15,14 0 11,-14 0 1,14 0-7,-13 0-5,5 0 5,-8 0-8,9 0 5,-7 0-2,6 0 1,-5 0 157,3 0 5,-4 0-136,7 0 179,-1 0-174,-6 0 0,6 0 16,-7-8 89,7 7-92,-5-7 3,5 8 8,-8 0-11,1 0 17,-1 0-15,8 0-79,-5 0 87,5 0-13,-7 0 14,-1 0 79,0 0-85,1 0 0,-1-8-21,-7 6 20,6-6 1,-7 8-5,1 0-353,6 0 165,-15 0 4,15 0-787,-14 0 430,6 0 215,-8 0 0,0 0 297,7 0 0,-5 0 0,6 0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32.999"/>
    </inkml:context>
    <inkml:brush xml:id="br0">
      <inkml:brushProperty name="width" value="0.08571" units="cm"/>
      <inkml:brushProperty name="height" value="0.08571" units="cm"/>
      <inkml:brushProperty name="color" value="#F6630D"/>
    </inkml:brush>
  </inkml:definitions>
  <inkml:trace contextRef="#ctx0" brushRef="#br0">18 45 7531,'0'-17'137,"0"5"1,-2 2-1,-2 5 1,-2 6-1,2 9 1,3 6 357,1 1-499,0 1 1,0 1 0,0 2 0,0 3-78,0-3 1,5 4-1,1-1 1,-2-3-23,-2-2 1,4 5 0,0-1 0,-2-2 0,-3-1 0,1-3 0,2 1 0,2-1-1231,-2 0 957,-2-7 376,-10-2 0,-2 0 0,-7 1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33.340"/>
    </inkml:context>
    <inkml:brush xml:id="br0">
      <inkml:brushProperty name="width" value="0.08571" units="cm"/>
      <inkml:brushProperty name="height" value="0.08571" units="cm"/>
      <inkml:brushProperty name="color" value="#F6630D"/>
    </inkml:brush>
  </inkml:definitions>
  <inkml:trace contextRef="#ctx0" brushRef="#br0">1 88 7040,'5'-11'0,"3"1"0,0 0 0,2 2 0,-3-1 0,3 1 39,0 0 1,1-3-1,7 5 1,-1 2-1,1 2 56,-1 2 1,1 0 0,-1 0-29,1 0 1,-1 0 0,1 0-28,-1 0 0,1 0 1,-1 0-1,1 2-13,-1 4 0,0-2 0,1 7-54,-1 3 1,1-5 0,-1 3 46,1 2 1,-7-1 0,-1 1-52,-2-2 0,-2-1 0,-6 7 18,0-1 1,0-5 0,-2-3 0,-4-1-22,-6-4 1,-3 4-1,-3 0-7,1 1 0,-1-3 1,-1 4-1,-2-2 0,-3-5 13,3-1 0,2 0 0,1 2-62,1 2 0,-1 0 0,1-6-222,-1 0 1,7 0-315,-1 0 626,8 0 0,-4-8 0,8-2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33.774"/>
    </inkml:context>
    <inkml:brush xml:id="br0">
      <inkml:brushProperty name="width" value="0.08571" units="cm"/>
      <inkml:brushProperty name="height" value="0.08571" units="cm"/>
      <inkml:brushProperty name="color" value="#F6630D"/>
    </inkml:brush>
  </inkml:definitions>
  <inkml:trace contextRef="#ctx0" brushRef="#br0">384 0 7401,'-18'0'-341,"7"0"1,-1 0-1,-2 0 456,-1 0 0,-3 2 0,1 2 0,-1 4 42,1 1 1,-6 3-1,-1 6 1,4-1-56,1 1 0,-5 5 1,1 2-1,2 0-5,1 0 0,9 7 0,1-5 1,0 2-66,1 0 0,3 0 1,-4 5-1,2-1 3,4-4 1,2 4 0,2-6-1,0 0-64,0-3 0,6 1 0,2-2 0,2-2-133,3-1 1,3-3-1,3-1 1,3-3-131,1-1 0,2-8 0,-2 4 1,4-2 291,0-1 0,6 1 0,2-6 0,9 0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34.284"/>
    </inkml:context>
    <inkml:brush xml:id="br0">
      <inkml:brushProperty name="width" value="0.08571" units="cm"/>
      <inkml:brushProperty name="height" value="0.08571" units="cm"/>
      <inkml:brushProperty name="color" value="#F6630D"/>
    </inkml:brush>
  </inkml:definitions>
  <inkml:trace contextRef="#ctx0" brushRef="#br0">0 1 6868,'10'2'-245,"-4"4"1,-4-3 567,-2 9 1,0-6-1,0 6-221,0 1 0,-2 3 0,-2 1 0,-2 1-43,2-1 0,2 2 0,2 3-25,0 1 1,0 0-1,0-5 1,0-1 35,0 1 1,0-1 0,0 1-8,0-1 1,2-1 0,2-3-26,2-1 0,6 0 0,-4 3-4,1-3 1,-3-5 0,4-5-7,-3 4 0,7-4 0,-2 4 0,3-4 5,3-2 1,-7 0 0,1 0-20,2 0 0,1 0 0,3 0-23,-1 0 0,-5 0 0,-1 0-297,3 0 1,1 0 53,3 0 0,-1 0-928,1 0 1180,-1-8 0,1-2 0,-1-7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34.602"/>
    </inkml:context>
    <inkml:brush xml:id="br0">
      <inkml:brushProperty name="width" value="0.08571" units="cm"/>
      <inkml:brushProperty name="height" value="0.08571" units="cm"/>
      <inkml:brushProperty name="color" value="#F6630D"/>
    </inkml:brush>
  </inkml:definitions>
  <inkml:trace contextRef="#ctx0" brushRef="#br0">0 87 7767,'18'0'61,"-1"0"1,1 0 0,-1 0 0,1 0-18,-1 0 0,-5 0 1,-1 0-1,3 0-107,2 0 1,0-2-130,1-4 0,1 4-141,-1-4 1,1-1 40,-1 1 0,-1-2 1,-4 2 291,-7-5 0,5-4 0,0-3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34.902"/>
    </inkml:context>
    <inkml:brush xml:id="br0">
      <inkml:brushProperty name="width" value="0.08571" units="cm"/>
      <inkml:brushProperty name="height" value="0.08571" units="cm"/>
      <inkml:brushProperty name="color" value="#F6630D"/>
    </inkml:brush>
  </inkml:definitions>
  <inkml:trace contextRef="#ctx0" brushRef="#br0">1 17 7203,'17'0'136,"1"0"1,-1 0 0,1 0-60,-1 0 0,1 0 1,-1 0-61,1 0 0,-1 0 1,1 0-136,-1 0 0,0 0 0,1 0-251,-1 0 1,1 0 0,-3-2 368,-3-4 0,4 5 0,-7-7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28:35.336"/>
    </inkml:context>
    <inkml:brush xml:id="br0">
      <inkml:brushProperty name="width" value="0.08571" units="cm"/>
      <inkml:brushProperty name="height" value="0.08571" units="cm"/>
      <inkml:brushProperty name="color" value="#F6630D"/>
    </inkml:brush>
  </inkml:definitions>
  <inkml:trace contextRef="#ctx0" brushRef="#br0">0 1 7742,'29'0'-1,"1"0"0,-3 0 0,2 0 0,-6 0 81,-3 0 0,-3 2 1,0 2-1,1 1-15,-1-1 0,9 4 1,1 0-1,2 0-31,0-1 0,-2 7 0,4-4 0,-2 1-24,2 1 1,-3-2 0,-1 3-41,-2-1 0,-2 0 1,-5 5-1,-1 0 0,1 1 10,-1-1 1,-1 1 0,-3 1 0,-3 3 0,-2 1 1,-3 6 0,-3-4-1,2 0 39,2 1 1,-2 5 0,-8-4 0,-4 2 7,-1 0 0,-3 0 0,-5 4 0,-1-2-67,1-2 1,-3-5 0,-1 3 0,-4-2-71,-3-4 1,-1 1-1,-6-1 1,1 2 108,-1-1 0,-8-3 0,-2-1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2:41.858"/>
    </inkml:context>
    <inkml:brush xml:id="br0">
      <inkml:brushProperty name="width" value="0.08571" units="cm"/>
      <inkml:brushProperty name="height" value="0.08571" units="cm"/>
      <inkml:brushProperty name="color" value="#F6630D"/>
    </inkml:brush>
  </inkml:definitions>
  <inkml:trace contextRef="#ctx0" brushRef="#br0">36 0 7130,'-9'0'535,"0"8"-458,9 2 0,0 1 29,0 1 1,0-6 0,0 5 11,0 3 0,0 1 0,0 3-70,0-1 1,-6-5 0,0 0 0,2 1 0,3 3 149,1 1-120,0 1-98,0-9 0,0 7 1,0-4-1,0 3-123,0 3 1,0-1 7,0 1 0,0-7-278,0 1-904,0-8 1317,0 3 0,0-14 0,7-3 0,3-7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2:42.245"/>
    </inkml:context>
    <inkml:brush xml:id="br0">
      <inkml:brushProperty name="width" value="0.08571" units="cm"/>
      <inkml:brushProperty name="height" value="0.08571" units="cm"/>
      <inkml:brushProperty name="color" value="#F6630D"/>
    </inkml:brush>
  </inkml:definitions>
  <inkml:trace contextRef="#ctx0" brushRef="#br0">1 88 7553,'9'-17'298,"1"7"-386,-4 4-73,-4 4 150,6 2 0,-3-2 1,3-2-1,2-1 1,3 1 97,3 2 0,-4 2 0,-1 0 89,3 0-66,-6 0-22,7 0-70,-5 0 0,7 0 30,1 0 27,-1 0-181,1 0 155,-1-8-34,1 6 1,-1-6-1,1 8 1,-1 0-75,1 0 1,-1-6-1,0 1-92,1 1 1,-1 2-136,1 2 1,-7 0-422,1 0 376,-8 0 331,4 8 0,-16 1 0,-2 9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9:00.896"/>
    </inkml:context>
    <inkml:brush xml:id="br0">
      <inkml:brushProperty name="width" value="0.08571" units="cm"/>
      <inkml:brushProperty name="height" value="0.08571" units="cm"/>
      <inkml:brushProperty name="color" value="#AB008B"/>
    </inkml:brush>
  </inkml:definitions>
  <inkml:trace contextRef="#ctx0" brushRef="#br0">297 105 7424,'-11'0'-1177,"-1"0"1179,-2 0 0,1 2 0,-1 2 81,2 2 1,7 0 26,-7-6 1,2 2 0,-3 1-12,1 3 0,6 6 0,-5-4 6,-3 1 1,0-3 0,1 6-61,1 1 1,3 3-1,-3 1 1,4 1-42,0-1 0,4 1 0,-5-1 0,1 1-21,4-1 1,-4 3-1,3 1 1,1 2 26,2-1 1,-4-3-1,0 0 1,2 3-12,2 1 0,2 2 1,0-3-1,0 1-6,0-2 1,0 1 0,0-1-1,0 2 19,0-1 1,0-3-1,0-2 1,0 1 43,0-1 0,6 7 0,2-1 11,2-2 1,-1-1 0,5-3 0,-3 1-5,3-1 1,-4-5 0,1-1 0,3 1-5,2-2 0,-1-1 0,-1-5 0,-3 2-40,3-2 0,1 0 1,3 0-13,-1 2 0,-1 1 0,-3-3 0,-1 2 11,2-2 1,-5-2 0,3-2-106,2 0 1,-5 6-20,3-1 1,-8 3 0,4-4-66,-1 2 1,-5 2-451,4-2 317,-4-5 1,-4 7 303,-4-8 0,-3 0 0,-9 0 0</inkml:trace>
  <inkml:trace contextRef="#ctx0" brushRef="#br0" timeOffset="2795">926 262 6577,'-2'-11'-533,"-2"-1"568,-2-2 1,0 5 0,6-3 24,0-1 1,0 3 0,-2 0 38,-3 2 1,3 1-51,-4 1 1,-2 2-1,0-6-30,-1 2 0,-3 3 0,-5 5 4,-1 0 0,1 0 0,-1 0 0,1 0 18,-1 0 0,1 0 1,-1 2-2,1 3 0,1-1 0,3 6 0,3 0-14,2-1 1,-3-3 0,5 6 20,2 1 1,2 3-1,2 1 13,0 1 1,0-1 0,2 1-30,4-1 1,3-7 0,9-2 2,-1-1 1,-5-5-1,0 4-63,1-4 1,3-2 0,1 0-25,1 0 1,-1-6 0,-1-1-37,-5-3 1,-1 6 0,-6-4 16,2 1 0,0 3 1,-4-6 34,3 2 0,-3 0 60,4 3 0,-2 3 16,2-4 1,3 4 50,9 2-47,-8 0 0,-1 0-11,-3 0 0,-4 2 7,4 4 0,-4-2-12,-2 7 0,0-5 79,0 6 1,0-1 16,0 7 0,0-1-62,0 1 1,0-1 0,0 1-52,0-1 0,0-5 1,0-1-25,0 3 0,0-4 0,0 1 6,0 3 1,6-4-519,0 1-436,-1 1 962,-5 5 0,0-7 0,0-2 0</inkml:trace>
  <inkml:trace contextRef="#ctx0" brushRef="#br0" timeOffset="3292">1380 280 6762,'-12'11'73,"1"1"1,5-8 0,-4 4-53,2-1 0,-3-3 1,3 6 0,-2-2 1,4 3 0,-3-3 0,-1 0 4,0 0 0,1 5 0,-5-1 0,2 4-10,-1 1 1,3-1-1,-2-1 1,1 1-28,1 3 0,-5 2 1,3-3-1,-4 1 13,-1 4 1,0-3 0,-1 5-1,1-2 44,-1 1 0,1-1 0,-1-6 0,3 1 0,3-1 0,-2 1 1,7-1-1,-1 1-32,0-1 1,2 1 0,4-3-85,-3-3 0,3 3-301,-4-3 0,4-2-270,2 1 640,0-7 0,0 12 0,0-7 0</inkml:trace>
  <inkml:trace contextRef="#ctx0" brushRef="#br0" timeOffset="3975">1485 507 7008,'-10'0'1239,"2"0"-1149,8 0 1,0 2-1,0 4-40,0 5 1,0 5 0,0 1 0,0 1-68,0-1 1,0 1 0,0-1 0,0 1-77,0-1 1,0 0-1,0 1 1,0-1-97,0 1 0,0-1 1,0 1 76,0-1 0,2-1 0,2-3-233,2-1 0,2-8 0,-4 4 345,1-1 0,9-5 0,-4 6 0</inkml:trace>
  <inkml:trace contextRef="#ctx0" brushRef="#br0" timeOffset="4576">1694 594 7803,'10'-2'-830,"-4"-4"843,-4 4 353,-2-5 36,0 7-111,0 0-144,0 7 0,0-3-99,0 8 0,0 0 0,2 3-15,4-3 0,-5 3 1,7-5-9,0 0 0,-4 5-92,8-3 1,-7-4 0,7-3 15,2-3 0,-5-2 0,3 0 0,2 0-50,1 0 0,-3-2 0,-1-1 0,3-5-31,1-2 0,3 4 4,-1-5 0,1-1 106,-1-5 1,-7-1 113,-4 1 13,-4-1 28,-2 1 94,0 7-79,0 2 1,0 10-40,0 4 1,0 4 0,0 7-58,0 1 0,0-1 0,0 1-51,0-1 0,0 0 0,2 1-201,4-1 1,-5-5-1,5 0-1001,-4 1 1201,6-5 0,2 8 0,7-7 0</inkml:trace>
  <inkml:trace contextRef="#ctx0" brushRef="#br0" timeOffset="5204">2218 18 7803,'10'-8'-192,"0"6"-24,-5-4 0,-1 4 0,8 2 309,2 0 1,1 0 0,3 0 55,-1 0 0,0 0 0,1 0-59,-1 0 1,1 0-1,-1 2-4,1 4 1,-1-2 0,1 8-1,-1-1-21,1-1 1,1 4-1,2-7 1,3 3-29,-3 4 0,-2 1 1,-1 1-1,-1-3-12,1-1 0,-1 0 0,1 5 0,-3 0-43,-3 1 1,3-1 0,-5 1 0,2-1-17,-1 1 1,-5 1 0,4 3 0,-2 1 2,-4-2 0,-2-1 1,-2-3-1,0 1 18,0-1 0,0 2 1,0 3-1,0 1 45,0-2 1,0 5-1,-2-1 1,-2 0-2,-2 0 1,-6 0-1,5-3 1,-3 1-48,-4-2 1,1-1-1,-1-3 1,2 1-68,-1-1 0,-3 1 1,-1-1-1,-1 1-349,1-1 0,-1-5 432,1-1 0,-8 9 0,-2 7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2:42.527"/>
    </inkml:context>
    <inkml:brush xml:id="br0">
      <inkml:brushProperty name="width" value="0.08571" units="cm"/>
      <inkml:brushProperty name="height" value="0.08571" units="cm"/>
      <inkml:brushProperty name="color" value="#F6630D"/>
    </inkml:brush>
  </inkml:definitions>
  <inkml:trace contextRef="#ctx0" brushRef="#br0">10 1 7782,'-8'0'-958,"6"2"1369,6 4 0,10-4-302,-3 3 1,5-3-1,1-2-52,1 0 0,-1 0 1,1 0-64,-1 0 1,1 0-1,-1 0-206,0 0 0,1 0 0,-1 0-1077,1 0 1289,-1 0 0,1 8 0,-1 2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2:43.177"/>
    </inkml:context>
    <inkml:brush xml:id="br0">
      <inkml:brushProperty name="width" value="0.08571" units="cm"/>
      <inkml:brushProperty name="height" value="0.08571" units="cm"/>
      <inkml:brushProperty name="color" value="#F6630D"/>
    </inkml:brush>
  </inkml:definitions>
  <inkml:trace contextRef="#ctx0" brushRef="#br0">1 105 7734,'17'0'-312,"1"0"393,-1 0 1,-5 0 0,-1 0-69,3 0 1,2 0 0,1-2-30,1-3 0,-1 3 6,0-4 1,1-2-6,-1 2 0,-5-1 1,0 3 99,1-2-53,-5-8 1,0 10 10,-8-7 1,-8 5-21,-4-6 1,3 8 0,-3-1-11,-2 3 1,-1 2 0,-3 0-51,1 0 0,0 5 0,-1 3-13,1 2 0,-1 2 69,1 5 0,1 0 74,4 1 0,-1-6-93,7-1 8,0 1 23,6 5 1,0-5 0,0 0 291,0 1 0,2-3-235,4 2 1,2-1-1,5 5-24,-1-5 0,-6-1 0,5-6 67,3 2-290,-6 7 222,0-11-35,-1 6 1,-3-8-90,8 0 100,-8 0-134,11 8-263,-5-6 373,0 6-34,5-8-356,-5 0 0,2 0-30,-1 0 1,-1-2 0,3-2 129,-1-2 0,0-6 275,5 6 0,1-7 0,-1 3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2:44.188"/>
    </inkml:context>
    <inkml:brush xml:id="br0">
      <inkml:brushProperty name="width" value="0.08571" units="cm"/>
      <inkml:brushProperty name="height" value="0.08571" units="cm"/>
      <inkml:brushProperty name="color" value="#F6630D"/>
    </inkml:brush>
  </inkml:definitions>
  <inkml:trace contextRef="#ctx0" brushRef="#br0">0 53 7009,'0'-10'448,"6"5"-324,0 10 1,0-1 51,-6 8-105,8 0 36,-6-3-150,5 7-51,-7-7 118,0 1 1,0 6-1,2-7 6,4 1-31,-4 6 0,6-12 15,-8 7 21,8 1-7,-6-3 1,5 7 1,-5-12-92,4 8 80,-4-1 4,6-1-185,-1-2 189,-5-1-173,6-5 153,-8 6-13,8-8-69,-6 0 1,6-2 18,-8-4 1,0 2 19,0-7 7,0 7 0,0-6 0,0 4 9,0-5 1,0 1 0,0-2 2,0-1-6,0 5 0,0 0 1,0 1 0,2-5 157,3-4-128,-3 7 1,8-1 0,-4 4 20,6-5-22,-5 3 65,9 0-65,-14 0-1,13 6 80,-13-5-77,14-1 4,-14 6-4,13-6 203,-13 8-189,14 0 3,-14 0 0,5 0 70,1 0-68,-6 0-3,14 0 0,-13 0 15,9 0-148,0 8 137,-3-6-24,7 13 1,-14-11 0,6 6 6,-1-2 9,-5 5-28,14-11 27,-14 14-41,6-14 2,-8 13 0,2-11 0,1 8 0,3 1 10,-2 3 11,-2-7 0,-2 7 0,0-12 0,0 8 0,0-9 0,0 7 0,-2-6-129,-4 2 125,4 0-1,-5-6-7,7 0 1,-2 5 13,-4 1 4,4 0-15,-6-14 3,0 6 1,6-7 0,-3 3 0,3-6 11,2-3 1,0 3-1,0 0-8,0-1 1,6-3 0,-1-1 1,7-1 2,-6 1-2,7 7 1,-9-5-1,8 3-1,-8 4 2,4-7-1,-1 13-2,-5-14-1,14 14 3,-7-13-1,1 13 77,6-6-74,-14 8 31,13 0 1,-11-6 106,8 1-121,-1-1 39,-1 6-38,6 0 1,-13 0 30,9 0-34,-8 0 0,11 6 0,-5 1-2,0 3 0,-2 2 1,-6 5 25,3 1-20,-3-9-14,6 7 1,-8-7-1,0 9 1,0-1-150,0 1 1,0-1-86,0 1 0,0-7-751,0 1 586,0 0 392,0-3 0,8-1 0,2-8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2:44.946"/>
    </inkml:context>
    <inkml:brush xml:id="br0">
      <inkml:brushProperty name="width" value="0.08571" units="cm"/>
      <inkml:brushProperty name="height" value="0.08571" units="cm"/>
      <inkml:brushProperty name="color" value="#F6630D"/>
    </inkml:brush>
  </inkml:definitions>
  <inkml:trace contextRef="#ctx0" brushRef="#br0">193 53 7655,'8'-10'-1192,"-6"0"982,3 4 210,-3 4 152,6-5 0,-6 5 558,4-4-643,-4 4 1,-10-6 97,-4 8-140,5 0 28,-9 0 0,12 0 0,-7 0 0,-3 0-1,-2 0 1,-1 2 0,-1 2-8,1 2 0,5 2 0,1-3 76,-3 7-110,6-4 33,-7 7-215,13-13 204,-6 14-13,0-7-3,6 1 0,-5 6 0,7-5 0,0 5 32,0 1 1,0 1-40,0-1 1,2-1 2,3-5 11,-3 5-96,14-14 88,-14 6-7,13-8 50,-13 0-50,14 0 4,-14 7-13,13-5 10,-13 6-11,14-8 21,-14 0 1,13 0 64,-3 0-71,-4-8 3,7 6 1,-11-7 32,8 3-97,-1 4 1,-1-8-1,-2 6-114,0-1 142,-6-9 10,13 12-15,-13-14 0,8 7-11,-5-9 0,-3 7 7,5-1 3,-5 0 5,-2 3 29,0-7 146,0 14-83,0-6-16,0 8 20,0 0 0,0 8-1,0 4 0,0-2 0,2 1-58,4 3 1,-2-1 0,6 1-5,-3-2-119,7-1 124,-12-1 2,13-2-91,-13-1 0,14-5 27,-5 4 0,5-4 32,1-2-144,-7 0 1,6 0 0,-5 0-548,5 0-420,-6-8 1123,5 6 0,-5-13 0,7 5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2:45.328"/>
    </inkml:context>
    <inkml:brush xml:id="br0">
      <inkml:brushProperty name="width" value="0.08571" units="cm"/>
      <inkml:brushProperty name="height" value="0.08571" units="cm"/>
      <inkml:brushProperty name="color" value="#F6630D"/>
    </inkml:brush>
  </inkml:definitions>
  <inkml:trace contextRef="#ctx0" brushRef="#br0">18 34 7015,'-6'-12'-260,"0"0"841,1 9 1,5-3-484,0 12 1,0 3 0,0 9 0,0-1-16,0 1 1,0-1 0,0 3-1,0 1 151,0 2-168,0 0-10,0-5 1,0 5 0,0 2-1,0 1 1,0 1 0,0-2 41,0 0 0,0 4 0,0-2 1,0-2-69,0 0 53,0 6 14,0-11-194,0 5-11,7 0 175,-5-6-22,6 7 18,-8-9-20,0 1-36,0-1-273,8 0-260,-6 1 246,6-1 0,-8-7 53,0 6 81,0-7 1,0 3-6,0 0-371,0-9 212,8 5-97,-6-8-138,6 8 545,-8-6 0,8 6 0,1-8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2:45.967"/>
    </inkml:context>
    <inkml:brush xml:id="br0">
      <inkml:brushProperty name="width" value="0.08571" units="cm"/>
      <inkml:brushProperty name="height" value="0.08571" units="cm"/>
      <inkml:brushProperty name="color" value="#F6630D"/>
    </inkml:brush>
  </inkml:definitions>
  <inkml:trace contextRef="#ctx0" brushRef="#br0">1 106 7935,'17'0'-815,"-7"1"1277,-4 5-440,3-4 0,-5 6 30,8-8 1,-6 0-1,5 0 10,3 0 0,-4 0 0,1 0-51,3 0 1,-4-2 24,1-4 0,-1 2 1,2-7-34,-7-3 0,-1 6 0,0 1 6,2-1 0,0 4 0,-6-8 14,0-1 1,0 3 2,0-2-165,0 9 129,-8-5 1,4 8-1,-7 0 1,-3 0-1,-2 0 1,5 0 0,-1 0 80,-1 0-75,5 0 2,-8 0 1,12 6 0,-5 1 0,-1 1-1,0 0 17,6 5 26,-11-11-4,13 14 1,-8-6 0,6 7 0,-1 1 109,1-1 1,2 0-1,2 1-17,0-1 1,0 1-31,0-1 0,0 1 38,0-1-81,0-7-149,7 5 160,-5-13-31,14 6 35,-14 0 1,8-6 14,-5 4 86,5-4-125,8 5 15,-9-5-17,7 6 4,-14-8 8,13 0 5,-5 0 3,0 0 64,5 0-42,-5 0-138,0 0 98,5 0 12,-5 0-18,0 0-10,5 0 22,-5 0-11,-1 0 22,7 0-50,-14 0 46,6-8-240,-1 6 149,-5-5 63,6 7-350,-8 0 210,0 0 122,0-8-932,0 6 421,0-6 496,0 8 0,0-8 0,0-1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2:47.368"/>
    </inkml:context>
    <inkml:brush xml:id="br0">
      <inkml:brushProperty name="width" value="0.08571" units="cm"/>
      <inkml:brushProperty name="height" value="0.08571" units="cm"/>
      <inkml:brushProperty name="color" value="#F6630D"/>
    </inkml:brush>
  </inkml:definitions>
  <inkml:trace contextRef="#ctx0" brushRef="#br0">0 18 7778,'0'-10'-965,"0"3"1924,0 7-744,0 0-273,0 7 115,8 3 36,-6 8-232,6-1 184,-8 0 0,5 1 0,1-1-157,-2 1 148,-2-1 12,6 1-30,-6-1 0,6 1 1,-8-1 40,0 1-225,0-1 1,1-5-1,3-1-192,2 3 0,0 1-49,-6 3 1,0-6 406,0-1 0,-8-7 0,-1 4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2:47.701"/>
    </inkml:context>
    <inkml:brush xml:id="br0">
      <inkml:brushProperty name="width" value="0.08571" units="cm"/>
      <inkml:brushProperty name="height" value="0.08571" units="cm"/>
      <inkml:brushProperty name="color" value="#F6630D"/>
    </inkml:brush>
  </inkml:definitions>
  <inkml:trace contextRef="#ctx0" brushRef="#br0">0 87 7016,'6'-12'-559,"0"0"747,0 8 0,-4-5 447,3 3-550,-3 5-6,6-7 1,0 8 0,2-2 0,1-2 251,1-1-236,-1-1 23,-1 6-47,6 0-107,-7 0-22,9-8 142,-8 6-20,5-6 1,-5 8 7,7 0 1,-7 0-272,5 0-107,-5 0 339,8 0-2,-1 0-26,-7 0-31,-2 0-1182,-1 0 1208,-5 0 0,-2 8 0,-9 2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2:48.004"/>
    </inkml:context>
    <inkml:brush xml:id="br0">
      <inkml:brushProperty name="width" value="0.08571" units="cm"/>
      <inkml:brushProperty name="height" value="0.08571" units="cm"/>
      <inkml:brushProperty name="color" value="#F6630D"/>
    </inkml:brush>
  </inkml:definitions>
  <inkml:trace contextRef="#ctx0" brushRef="#br0">1 0 7948,'17'0'-114,"-5"0"1,-1 0 170,3 0 0,1 0 0,3 0 28,-1 0 0,1 0 135,-1 0-290,1 0-28,0 0 211,0 0-346,-1 0 159,-7 0 0,5 0 181,-5 0-126,0 0 104,5 0-45,-13 0-295,14 0-498,-14 0 360,5 0 126,1 0 267,-6 0 0,14 0 0,-7 0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2:48.548"/>
    </inkml:context>
    <inkml:brush xml:id="br0">
      <inkml:brushProperty name="width" value="0.08571" units="cm"/>
      <inkml:brushProperty name="height" value="0.08571" units="cm"/>
      <inkml:brushProperty name="color" value="#F6630D"/>
    </inkml:brush>
  </inkml:definitions>
  <inkml:trace contextRef="#ctx0" brushRef="#br0">1 70 6594,'17'0'279,"-5"0"0,-1 0-218,3 0 1,-4 0 0,1 0-23,4 0 1,0-6-200,3 1 154,-8-9 0,-1 10 65,-3-8 1,-4 7-12,4-7 1,-6 8 40,-6-2 1,2 4-9,-8 2 1,1 0-10,-7 0 1,0 2-36,0 4 0,1 4 0,1 7-15,5 1 0,-3-7 1,8 1 30,3 2 1,1 1-1,2 3 64,0-1 0,0 1-20,0-1 1,2 0-128,3 1 1,-1-8 0,8-5-39,1-3-441,-5-2 390,8 0 1,-7 0-1,9 0 1,0 0 0,0-2 118,-1-3 0,1-5 0,-1-8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9:08.317"/>
    </inkml:context>
    <inkml:brush xml:id="br0">
      <inkml:brushProperty name="width" value="0.08571" units="cm"/>
      <inkml:brushProperty name="height" value="0.08571" units="cm"/>
      <inkml:brushProperty name="color" value="#AB008B"/>
    </inkml:brush>
  </inkml:definitions>
  <inkml:trace contextRef="#ctx0" brushRef="#br0">0 332 6631,'12'0'45,"0"0"0,-6 0-14,5 0 0,1 0 0,5 0-4,1 0 1,-7 0 0,1 0-19,2 0 0,1 0 1,3 0-5,-1 0 1,1 0-1,-1 0 1,1 0-7,-1 0 0,0 0 0,1 0 0,-1 0-2,1 0 1,-1 0-1,3 0 1,1 0 16,2 0 1,3 0 0,-5-2 0,4-2-7,2-1 0,-3-1 0,3 6 0,-2 0 0,-2 0 0,1 0-2,-1 0 1,2-6-8,-2 0 1,-3 0 0,3 6 0,-4 0-8,-1 0 0,5 0 0,0 0 1,-1 0-13,-3 0 1,4 0 0,3-2-1,-1-2 15,0-1 1,0-1-1,-3 6 1,3 0 3,2 0 0,-4 0 0,5 0 0,-1 0 3,0 0 0,-4 0 0,6 0 0,0 0-4,-1 0 1,5-6-1,-6 0 1,2 2 1,0 2 0,-6 2 0,4 0 0,1 0 9,-1 0 1,-6 0-1,4 0 1,-1-2 1,-1-3 1,6 3 0,-4-4 0,0 4-10,1 2 1,3 0-1,-4-2 1,0-2-10,0-2 0,7 0 0,-3 6 0,2 0-3,-2 0 1,4 0 0,-4 0 0,2 0 3,-2 0 1,4 0 0,-4 0 0,2 0 18,-2 0 0,2 0 0,-5 0 0,-1 0 32,0 0 1,6 0 0,-2 0 0,2 0-26,-2 0 0,4 0 0,-4 0 1,4 0-1,2 0 1,0 0-1,0 0 1,0 0 91,0 0-91,0-7 23,0 5 0,4-6-15,-4 8 1,9 0 0,-9 0 0,2 0 9,0 0 0,-2 0 0,0-2 0,-2-2 2,-4-2 0,4 1 0,-4 5 0,4 0-45,2 0 0,0 0 1,0 0-1,-2 0-3,-4 0 0,4 0 0,-4 0-9,4 0 1,-4 0 0,0 0 0,0 0 0,0 0-12,0 0 0,-5 0 0,3 0 0,-2 0 23,-4 0 0,5 0 0,-3 0 0,0 0 5,3 0 1,-1 0 0,4 0-1,-4 0-2,0 0 0,1 0 1,5 0-1,-2 0 8,2 0 0,-4 0 0,2 0-3,2 0-2,-6 0 0,6 0 1,-7-2 11,-3-4-13,6 4 0,-7-6 0,5 8 4,0 0-3,-6 0 14,14 0-14,-13 0 0,11-2-1,-8-4 0,2 4 0,-3-3 4,1 3-16,0 2 1,1 0 0,-1 0 0,0 0 8,2 0 0,-5 0 0,3 0 22,-4 0-16,-1 0 1,5-6 0,0 0-1,1 2 12,1 2 1,-6 2-1,7 0 1,-3 0-18,0 0 0,0 0 0,-5 0 0,-1 0-9,1 0 1,-1-6 0,1 0 0,-1 3-1,1 1 0,-1 2 1,1 0-1,-1 0 17,1 0 0,-1 0 0,0-2 0,1-2 17,-1-2 1,1 0 0,-1 6 0,1 0-4,-1 0 1,1 0 0,-1-2-15,1-4 1,-1 4-1,1-3-7,-1 3 1,-5 2 0,-1 0 0,3 0 2,1 0 0,3 0 1,-1 0-1,1-2 3,-1-4 0,1 4 0,-1-4 0,1 4-5,-1 2 0,1-2 0,-1-2 0,1-1-4,-1 1 1,0 2-1,1 2 1,-1 0-3,1 0 0,-1-6 0,1 0 1,-1 2 3,1 2 0,-7 0 0,1-1 51,2-3 1,1 0 0,3 6-39,-1 0 0,1-6 0,-1 0-11,0 2 0,1 2 1,-1 2-3,1 0 1,-7 0 0,1 0 26,2 0 0,-5 0 32,3 0 1,0 0-12,5 0 0,-5 0 1,-1 0-1,1 2 80,-2 4 1,0-4-38,-5 4-120,5-4 0,6 0 49,-5 4 1,5-4-589,-5 3-211,-3-3-159,0-2 939,-8 0 0,0-7 0,0-3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2:49.461"/>
    </inkml:context>
    <inkml:brush xml:id="br0">
      <inkml:brushProperty name="width" value="0.08571" units="cm"/>
      <inkml:brushProperty name="height" value="0.08571" units="cm"/>
      <inkml:brushProperty name="color" value="#F6630D"/>
    </inkml:brush>
  </inkml:definitions>
  <inkml:trace contextRef="#ctx0" brushRef="#br0">1 0 7496,'17'0'-238,"-7"0"337,-3 0 0,-5 0 101,4 0-71,-4 0-51,6 0 51,0 0-25,-6 0-311,5 0 325,1 0-112,2 8 0,2 2 117,-1 7-88,-7-7 1,4 5 0,-8-3 99,0 4-130,0 1 0,0 0-21,0 0 0,0-5-72,0-1-1,2-7 1,2 4-56,1 0 64,1-6 49,-6 5-30,0-7 1,0-2-5,0-3 1,0 1 0,0-8 38,0-1 1,2 3-28,4-2 18,-4 8 124,6-10-131,-8 12 144,7-14-111,3 7 0,2-3 0,-1 2-10,3 3 36,-6-7-23,7 12 0,-5-6 1,0 8 34,5-8-34,-5 7 1,0-7 100,5 8 0,-7-2-91,4-4-2,3 4 6,-13-6-4,14 8 13,-7 0 88,1 0 14,6 0-96,-15 0 1,14 2 21,-9 4-19,7-4 12,-11 14-51,6-15 0,-6 13 0,2-6 1,2 2-1,-2 3 10,-2 3 6,-2-7-3,0 7 1,0-12-171,0 6 172,0 2-19,0-2 2,0-3-3,0 1 36,0-6-27,0 6-8,0-8 0,-2 0-17,-4 0 1,4 0 1,-6-2 1,8-4 1,0 2 0,0-7 0,0-3 0,0 4-9,0 0 79,0-2-48,8 2 1,-6-5 0,6 3-6,-1-3 18,-5 5 0,12 0-17,-8 4 25,7 5 0,-9-9 197,8 4-204,-1 4-3,7-6 7,-8 8-6,5 0 13,-5 0-11,7 0 18,1 0 197,-1 0-172,1 0-26,-1 0 176,-7 0 1,5 0-138,-5 0-17,8 0 65,-9 0-70,7 0 44,-14 8-226,13-6 196,-13 14 0,6-15-84,0 7 0,-6 0 0,3 4-15,-3 3 81,-2-5-176,0 5 1,0-5 0,0 7-1,0 0-306,0 0 0,0-5 0,0 0-444,0 1 889,0 3 0,-7 1 0,-3 1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2:50.193"/>
    </inkml:context>
    <inkml:brush xml:id="br0">
      <inkml:brushProperty name="width" value="0.08571" units="cm"/>
      <inkml:brushProperty name="height" value="0.08571" units="cm"/>
      <inkml:brushProperty name="color" value="#F6630D"/>
    </inkml:brush>
  </inkml:definitions>
  <inkml:trace contextRef="#ctx0" brushRef="#br0">193 88 7940,'0'-11'-1545,"0"-1"1545,0 0 192,0 3 0,0-1-29,0 4-51,0 4-20,0-6 12,0 1-78,-8 5 1,4-6 0,-8 8 0,-1 0 35,-3 0 0,-1 0 1,-1 0-36,1 0 0,5 6 0,1 1-19,-3 3 1,4 0 0,1 3 0,-1-3 19,0-2 0,6 5 0,-1-1-4,3 4 0,2-5 0,0 1 23,0 1-25,0-5 0,0 8-7,0-5 1,2-1 6,3 2 0,5-8-37,8 1 0,-1-3 10,0-2 0,1 0-1,-1 0 1,-5-2-58,0-3 1,-6 1-27,5-8 7,-7 0 74,4-5 1,-8 5 4,0 1 1,0 5 0,2-4-6,4 2 0,-5 1 19,5 1 17,-4 4-24,-2-6-2,0 8 20,0 0 1,6 2 0,0 4 237,-2 6 1,5-3-232,3 3 1,4-6 0,1 3-8,1-1 0,-1 0 0,1-4-115,-1 2 0,-5-1 0,-1-5 0,3 0-57,1 0 1,-3 0 0,0 0-74,1 0 1,-3-5 0,0-3-10,-3-2 0,-1 4 0,-4-5 232,4-3 0,-4-1 0,6-11 0,-8-1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2:50.588"/>
    </inkml:context>
    <inkml:brush xml:id="br0">
      <inkml:brushProperty name="width" value="0.08571" units="cm"/>
      <inkml:brushProperty name="height" value="0.08571" units="cm"/>
      <inkml:brushProperty name="color" value="#F6630D"/>
    </inkml:brush>
  </inkml:definitions>
  <inkml:trace contextRef="#ctx0" brushRef="#br0">1 1 7668,'2'17'122,"4"0"0,-4 1 0,3-1 100,-3 1-202,-2-1 0,6 7 1,0-1-1,0-2 72,2-1 1,-7 3 0,5 0 82,-4-1-107,-2 5-32,8-8 64,-6 6-17,6 1-22,-8-7 20,0 14 17,0-14-37,7 7-110,-5-1 125,6-6-2,-8 6-146,0 1-7,0-7 142,0 14-1,8-14-269,-6 7 240,6-9 10,-8 1-353,0 7 158,0-14-16,0 13 176,0-15-40,0 9 33,0-8-69,0 5-176,0-13-467,0 6 327,0 0-29,0-6 1,2 5 412,3-7 0,-3 0 0,14-7 0,-6-3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2:51.218"/>
    </inkml:context>
    <inkml:brush xml:id="br0">
      <inkml:brushProperty name="width" value="0.08571" units="cm"/>
      <inkml:brushProperty name="height" value="0.08571" units="cm"/>
      <inkml:brushProperty name="color" value="#F6630D"/>
    </inkml:brush>
  </inkml:definitions>
  <inkml:trace contextRef="#ctx0" brushRef="#br0">53 53 6524,'11'0'296,"1"0"1,-6 0 0,3 2-186,-1 4 1,0-4-122,-2 4 1,-2-4 104,7-2 1,1 0 18,5 0-106,-7 0 4,-2 0 1,-2-2 0,1-2-1,1-4 61,0-1 0,-2 3 62,-6-6-157,0 8 0,-2-4-8,-4 8 1,-4-5 30,-7-1 1,-1 0-206,1 6 3,-1 0 186,9 8-63,-7-6 53,7 5-2,-1-7 5,-6 8-15,14-6 5,-13 14-17,13-14 20,-14 13 190,14-13-186,-5 14 1,-1-14 102,6 13 1,-6-11 119,8 8-126,0-1 1,0 1-1,0 0 1,0 1 84,0 3-126,0-7 136,0 7-97,0-14 7,0 13 1,0-5 0,2 6 61,4-5 1,-4-1 0,6-6-35,-1 2 1,3 5 0,8-5-30,-1-2 0,-5-2 1,-1 0-19,3 4 1,-4-4 0,1 3 0,3-3 23,1-2 0,3 0 0,-1 0-4,1 0 1,-7 0 0,1 0-43,2 0 1,-5 0 0,3 0-352,2 0 90,-7-7-1322,9 5 1547,-14-6 0,6 0 0,-8-2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2:52.308"/>
    </inkml:context>
    <inkml:brush xml:id="br0">
      <inkml:brushProperty name="width" value="0.08571" units="cm"/>
      <inkml:brushProperty name="height" value="0.08571" units="cm"/>
      <inkml:brushProperty name="color" value="#F6630D"/>
    </inkml:brush>
  </inkml:definitions>
  <inkml:trace contextRef="#ctx0" brushRef="#br0">1 1 7889,'10'2'52,"-5"4"1,-1 5 0,0 5-1,2 1 1,-2 1-74,-2-1 1,-2 1-23,0-1 1,2 1 0,2-1-1,1 1-25,-1-1 1,-2-5 0,-2-1 0,2 1-228,4-2 0,-4 5-477,4-3 772,4-4 0,-9-1 0,15 1 0,-6 2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2:52.643"/>
    </inkml:context>
    <inkml:brush xml:id="br0">
      <inkml:brushProperty name="width" value="0.08571" units="cm"/>
      <inkml:brushProperty name="height" value="0.08571" units="cm"/>
      <inkml:brushProperty name="color" value="#F6630D"/>
    </inkml:brush>
  </inkml:definitions>
  <inkml:trace contextRef="#ctx0" brushRef="#br0">0 52 7431,'10'-7'-473,"6"5"618,-5-4 0,-1 2 0,2 0-88,1-2 0,3 0 0,1 6-69,1 0 0,-1 0 1,1-1 65,-1-5 1,1 4 0,-1-4-202,1 4 0,-1 2 0,0 0-80,1 0 0,-6 0-65,-1 0 0,-5 0 292,6 0 0,-8 8 0,3 1 0,-7 9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2:52.895"/>
    </inkml:context>
    <inkml:brush xml:id="br0">
      <inkml:brushProperty name="width" value="0.08571" units="cm"/>
      <inkml:brushProperty name="height" value="0.08571" units="cm"/>
      <inkml:brushProperty name="color" value="#F6630D"/>
    </inkml:brush>
  </inkml:definitions>
  <inkml:trace contextRef="#ctx0" brushRef="#br0">1 18 7876,'11'9'-330,"1"-3"1,-6-4 0,6-2 574,1 0 1,-3 0-1,1 0-20,3 0 0,2 0 0,1 0-276,1 0 1,-1-2-1,0-2-317,1-2 1,-1 1 0,1 5-585,-1 0 952,1 0 0,-1-8 0,1-2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2:53.391"/>
    </inkml:context>
    <inkml:brush xml:id="br0">
      <inkml:brushProperty name="width" value="0.08571" units="cm"/>
      <inkml:brushProperty name="height" value="0.08571" units="cm"/>
      <inkml:brushProperty name="color" value="#F6630D"/>
    </inkml:brush>
  </inkml:definitions>
  <inkml:trace contextRef="#ctx0" brushRef="#br0">0 105 7378,'18'0'-401,"-1"0"0,-5 0 459,0 0 0,-7 0 1,5-2-56,-2-4 0,3 2 0,-3-5 77,2 1 1,-6-6-20,2 3 1,1 1-32,-1-2 1,0 7 15,-6-7 1,-8 8 0,-3-2 18,-5 4 0,4 2 0,1 0-28,-3 0 1,7 2-1,-1 2 1,2 4 18,0 2 1,-2-7-1,4 5 6,-1 0 0,-3 2 19,2 7 0,4 1 1,-4-1-10,4 1 1,2-7 0,0 1-36,0 1 1,2-3 0,4 0-50,6-2 1,-3 3 0,3-5-107,2-2 1,-5-2 0,3-2 0,2 0-154,1 0 0,3 0 0,-1 0 6,1 0 265,-1 0 0,8 0 0,2 0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2:54.270"/>
    </inkml:context>
    <inkml:brush xml:id="br0">
      <inkml:brushProperty name="width" value="0.08571" units="cm"/>
      <inkml:brushProperty name="height" value="0.08571" units="cm"/>
      <inkml:brushProperty name="color" value="#F6630D"/>
    </inkml:brush>
  </inkml:definitions>
  <inkml:trace contextRef="#ctx0" brushRef="#br0">1 70 7714,'11'-6'-89,"1"1"1,-6-1 256,6 6 1,-7 0-121,7 0 0,-6 0 0,5 0-7,3 0 0,-4 6-68,1-1 0,-7 9 0,4-4 1,-2 1 66,0 1 0,-1 0-52,-5 5 0,0-5-163,0-1 1,0 1 23,0 5 102,0-7 1,-1-2 3,-5-8 0,2 0-2,-8 0 0,8-2 0,-1-4-17,3-6 0,4 5 1,1-1 37,3 0 1,6-1 0,-4-7 46,1 4 0,-3-1 1,6 5-34,1-2 0,-3 4 0,2-3 0,1 1 89,3 4 1,-5-4 0,1 3 0,2-1 22,1-2-87,3 6 67,-1-6 0,-5 6-28,-1-4 1,1 5 25,6-5 1,-1 4 0,0 2 55,1 0-65,-8 0-37,5 0 1,-13 2 3,4 4 1,2-3 0,-3 9 53,-1 2 0,4 1-213,-2 3 0,0-1 34,-6 1 1,0-7 24,0 1 37,0-8 1,0 5-168,0-3 36,0-4 95,0 6 1,0-16 5,0-3 1,0 1 67,0-2 0,0 1 10,0-7 0,2 6-2,4 1 1,-3 5 0,9-6-19,-8 8 1,11-5 1,-3 3 1,4 2-2,1-8 0,1 9-2,-1-3 17,0-4 0,1 8 16,-1-4 1,1 4-1,-1 2 1,1 0 76,-1 0-94,1 0 36,-1 0 1,1 0 3,-1 0 0,1 0-20,-1 0 1,-1 2 0,-5 4-6,-5 6 0,-4-3 0,-2 3-42,0 2 0,0 1 0,0 3-83,0-1 1,0 1 0,-2-1-173,-4 1 1,4-7-158,-4 1 1,5-1 422,1 7 0,7-8 0,3-3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2:54.870"/>
    </inkml:context>
    <inkml:brush xml:id="br0">
      <inkml:brushProperty name="width" value="0.08571" units="cm"/>
      <inkml:brushProperty name="height" value="0.08571" units="cm"/>
      <inkml:brushProperty name="color" value="#F6630D"/>
    </inkml:brush>
  </inkml:definitions>
  <inkml:trace contextRef="#ctx0" brushRef="#br0">157 71 7901,'0'-18'-973,"0"1"1165,0-1-114,0 9 0,-7 1-20,-5 8 0,-4 0 0,1 2 0,1 2-2,3 2 1,1 1 0,-4-3-1,3 4 30,-3 2 1,4 1-87,-1 7 0,7-1 0,-2 1-37,4-1 1,2 1 35,0-1 1,0-5-1,2-3 4,4-1 0,-4 0 2,4-2-25,3-4 1,-5 5 17,8-7-6,-8 0 11,11 0-51,-5 0 0,7 0 35,1 0 1,-3-2-1,-1-1 1,-4-5 5,-2-2 0,3 4 0,-3-3 0,0-1 10,-1 0 1,7-1-17,-2-7 1,-5 6 0,-1 1 16,-4 7 0,0-4 28,4 8 23,-4 0-15,6 0 1,-10 0 0,-2 2 10,-2 4 1,0-2 0,6 7 30,0 3-140,0-6 75,0 7 0,6-11-47,0 8 0,2-8 1,-5 4 62,3-1-160,8-5 1,-10 6 0,7-8 41,3 0 1,2 0 0,1 0-252,0 0 1,1-2 0,-1-2 335,1-2 0,-1-7 0,1 3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9:14.117"/>
    </inkml:context>
    <inkml:brush xml:id="br0">
      <inkml:brushProperty name="width" value="0.08571" units="cm"/>
      <inkml:brushProperty name="height" value="0.08571" units="cm"/>
      <inkml:brushProperty name="color" value="#AB008B"/>
    </inkml:brush>
  </inkml:definitions>
  <inkml:trace contextRef="#ctx0" brushRef="#br0">0 0 7202,'10'0'522,"6"0"-229,-5 0 0,-1 0-189,2 0 0,-7 0 0,7 0-22,2 0 0,-5 0 0,3 0-41,2 0 1,1 0-1,3 0-256,-1 0 0,1 0-124,-1 0 0,0 2-212,1 4 1,-3-2 324,-3 8 1,-4-7 225,-8 7 0,0-8 0,0 4 0</inkml:trace>
  <inkml:trace contextRef="#ctx0" brushRef="#br0" timeOffset="331">105 262 7895,'2'10'-659,"4"-4"644,-4-4 1,13-2 88,-3 0 1,4 0-1,1 2-93,1 4 0,-7-4 1,1 3-45,1-3 1,3 0-1,1 2 61,1 2 0,-7 0 0,1-6-82,2 0 1,-7 2 0,1 2-209,0 1 137,-6 1 1,6-4 37,-8 4 117,0-4 0,0 6 0,0-8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2:55.303"/>
    </inkml:context>
    <inkml:brush xml:id="br0">
      <inkml:brushProperty name="width" value="0.08571" units="cm"/>
      <inkml:brushProperty name="height" value="0.08571" units="cm"/>
      <inkml:brushProperty name="color" value="#F6630D"/>
    </inkml:brush>
  </inkml:definitions>
  <inkml:trace contextRef="#ctx0" brushRef="#br0">0 17 7901,'10'-9'-137,"-2"1"0,-8 16 0,0 3 1,0 5 293,0 1 0,0 1 0,0-1 1,0 1-61,0-1 0,0 7 0,0 1 0,0 2 134,0 4-158,0 2 1,0-4 66,0 0-49,8-7-39,-6 11 1,5-7-215,-7 1 236,0 6-11,0-14-220,8 6 191,-6 1 38,6-7-37,-8 6-177,0-7 171,0-1 20,0 1-194,0-1 179,0 1-22,0-1 10,0-7-19,0 5 20,0-5-35,0 0-100,0-2-102,0-1-144,0-5 1,2 8-316,4-4 1,-3-4 672,9 3 0,0-3 0,5-2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2:56.078"/>
    </inkml:context>
    <inkml:brush xml:id="br0">
      <inkml:brushProperty name="width" value="0.08571" units="cm"/>
      <inkml:brushProperty name="height" value="0.08571" units="cm"/>
      <inkml:brushProperty name="color" value="#F6630D"/>
    </inkml:brush>
  </inkml:definitions>
  <inkml:trace contextRef="#ctx0" brushRef="#br0">1 122 7044,'10'2'-481,"-3"2"570,1 2 0,-4 0 116,8-6 1,-6 0-1,5 0-131,3 0 0,-5 0 0,3 0 8,2 0 1,-5-2-73,3-4 0,-2 2 8,1-7 0,3 5-8,-8-6 1,0 6-4,-6-5 1,0 5 25,0-6-15,0 0 1,-2-3 16,-4 3 0,2 5 1,-6 5-23,2-4 0,1 4-18,1-4 0,-4 4 14,-7 2 0,5 0 57,0 0 1,3 2-30,-3 4 1,-1 4-23,7 7 0,-6 0 0,6 1-15,2-1 0,2 1 1,2-1 7,0 1 1,0-1-1,0 1 15,0-1 1,0 1 0,0-1 16,0 1 1,0-1-1,0 1-7,0-1 1,0-5 0,0-1 94,0 3 1,0-4-1,2-1-59,4-1 0,-2-2 0,6-4-18,-2 4 0,5-4 1,-1 3-98,3-3 1,-3-2 0,0 0 38,1 0 0,-3 0 0,1 0 1,3 0 1,-4-2-1,1-2 2,3-1 1,0-3 0,-1 4 35,-1-2 0,-1-5 80,7 5 1,-6-6-78,-1 6 0,-7-2-576,2 3 158,-4 3 0,-2-8 129,0 4 0,-2 4-376,-4-4 0,2 5 630,-7 1 0,-1 7 0,-6 3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4:33.142"/>
    </inkml:context>
    <inkml:brush xml:id="br0">
      <inkml:brushProperty name="width" value="0.08571" units="cm"/>
      <inkml:brushProperty name="height" value="0.08571" units="cm"/>
    </inkml:brush>
  </inkml:definitions>
  <inkml:trace contextRef="#ctx0" brushRef="#br0">18 35 6710,'-10'0'947,"3"0"-692,7 0 307,0 0-470,7 0 0,-3 0 0,8 0-2,2 0 0,1 0-54,3 0 1,-1 0-1,0-2-34,1-3 0,-1 3 1,1-4-8,-1 4 0,-1 0 1,-3-2-31,-1-2 0,0 0-236,5 6 1,-5 0-987,-1 0 340,-7 0 917,4 0 0,-8 8 0,0 2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4:33.902"/>
    </inkml:context>
    <inkml:brush xml:id="br0">
      <inkml:brushProperty name="width" value="0.08571" units="cm"/>
      <inkml:brushProperty name="height" value="0.08571" units="cm"/>
    </inkml:brush>
  </inkml:definitions>
  <inkml:trace contextRef="#ctx0" brushRef="#br0">53 1 7965,'-12'10'-2032,"0"-5"2383,8 5-158,-3-8-125,7 6 1,0-6-24,0 4 48,-8-5 120,6 7 16,-6-8-137,8 0 1,0 2-10,0 4-81,8-4 0,-4 6 57,7-8 1,-5 0-25,6 0 1,-2-2 0,3-2 65,-1-2 1,-1 0-79,7 6 0,-1 0-13,1 0 0,-3-2 0,-1-2 0,-2-1 33,1 1 0,-3 2 0,2 2-12,1 0 1,-3 0-1,1 0-19,3 0 0,-4 0 0,-1-2-22,-1-4 0,6 4 2,-3-4 0,-1 4 2,2 2 0,-6 0-2,5 0 5,1 0 1,0 0-75,-1 0 1,-5 0-294,6 0-345,-8 0 186,3 0 529,-7 0 0,-7 0 0,-3 0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4:49.233"/>
    </inkml:context>
    <inkml:brush xml:id="br0">
      <inkml:brushProperty name="width" value="0.08571" units="cm"/>
      <inkml:brushProperty name="height" value="0.08571" units="cm"/>
    </inkml:brush>
  </inkml:definitions>
  <inkml:trace contextRef="#ctx0" brushRef="#br0">105 0 7536,'-10'0'-816,"-5"0"1140,5 0-70,0 0 20,3 0-312,7 0-13,0 0 1,7 0 0,5 0 119,4 0 1,1 0-1,1 0-5,-1 0 1,1 0-1,-1 0-26,0 0 1,-5 0-1,0 0 1,1 2-9,3 4 1,1-2-93,1 8 1,-3-1-71,-3 7 1,2-7-1,-9 1 78,-1 2 1,-4-5 0,-6 3 19,-5 1 1,1-5 0,-2-2-1,1-2 41,1 2 0,-5-4 19,3 4 0,2-5-54,-1-1 115,7 0 0,-2 0-66,12 0 0,3 0 0,9-1 14,-1-5 0,-5 4 0,0-4 0,1 4 19,3 2 1,1 0-1,1 0-24,-1 0 0,-5 0 0,-1 2-8,3 4 1,0-2 0,-1 5-1,-1-1 1,-3 6-55,3-3 1,2 5 25,-8 1 1,-1-5 34,-5 0 0,-7-1 17,-5 7 0,-4-3 0,-1-1-11,-1-3 0,1-7 1,0 2-1,-1-2 15,1 2 1,-1-4-1,1 4 1,-1-4-43,1-2 0,-1 2 0,1 1 0,-3 3-50,-3-2 1,4-2 0,-6-2 0,1 0-73,1 0 0,0 0 0,5 0-153,1 0 0,-1 0-545,1 0 122,7 0 690,2 0 0,8 0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4:49.708"/>
    </inkml:context>
    <inkml:brush xml:id="br0">
      <inkml:brushProperty name="width" value="0.08571" units="cm"/>
      <inkml:brushProperty name="height" value="0.08571" units="cm"/>
    </inkml:brush>
  </inkml:definitions>
  <inkml:trace contextRef="#ctx0" brushRef="#br0">593 1 7859,'-10'1'-131,"2"3"218,0 2 1,4 6-1,-5-4-33,1 1 1,-6 1 0,5 4-1,-3-3 12,0 3 1,1 1 0,-5 3 43,5-1-88,-5 1 1,1 5-1,-9 0 1,3-1-5,2-3 1,-1 0 0,-1 3 0,-3 1 27,3-2 0,2-1 0,-1-3 0,1 1-41,1-1 1,-9 1 0,12-1-1,-1 1-9,3-1 1,1 1 0,-5-3-1,-1-1-36,1-3 1,5-1 0,2 4 0,1-5-214,-1-1 1,4 0-63,-6-2 0,9-3-253,-3 9 1,6-8 567,6 2 0,3-12 0,9-4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4:50.205"/>
    </inkml:context>
    <inkml:brush xml:id="br0">
      <inkml:brushProperty name="width" value="0.08571" units="cm"/>
      <inkml:brushProperty name="height" value="0.08571" units="cm"/>
    </inkml:brush>
  </inkml:definitions>
  <inkml:trace contextRef="#ctx0" brushRef="#br0">262 1 7837,'-11'0'181,"-1"0"-61,-2 0 0,5 2 1,-3 4-45,-2 5-255,-1 5 193,-3-7 1,7 7 0,-1-6 0,1 1 0,-1 1 0,2 1-20,2 3 1,-5-4 0,3-1-1,-2 1 14,1-2 1,5 3-1,-4-5 33,3 2 0,-5-5-16,6 7 0,0-6 89,6 6 0,2-9-59,4 3 0,-2-4 0,8-2-23,1 0 0,3 0 1,1 0-1,1 0 8,-1 0 1,1 0-1,-1 0-23,0 0 1,1 0 0,1-2-1,3-2-20,1-1 1,0-1 0,-5 6 0,-1 0-24,1 0 1,-1 0 0,1 0 0,-1 0-78,0 0 1,1 0-1,-1 0-114,1 0 1,-6 0-1207,-1 0 507,-7 0 915,4 0 0,-8 0 0,0 0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4:50.562"/>
    </inkml:context>
    <inkml:brush xml:id="br0">
      <inkml:brushProperty name="width" value="0.08571" units="cm"/>
      <inkml:brushProperty name="height" value="0.08571" units="cm"/>
    </inkml:brush>
  </inkml:definitions>
  <inkml:trace contextRef="#ctx0" brushRef="#br0">36 18 7238,'0'-10'411,"0"2"0,0 10 1,0 4-286,0 6 0,0 3 0,0 3 0,-2-1-44,-4 1 0,4-1 1,-4 1-1,4-1-44,2 0 0,0 7 0,0-1 0,0-2-28,0-1 0,0-3 0,0 1-92,0-1 1,0 1 0,0-1-256,0 1 0,0-1-494,0 0 1,0-5 830,0 0 0,-8-8 0,-1 3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4:51.116"/>
    </inkml:context>
    <inkml:brush xml:id="br0">
      <inkml:brushProperty name="width" value="0.08571" units="cm"/>
      <inkml:brushProperty name="height" value="0.08571" units="cm"/>
    </inkml:brush>
  </inkml:definitions>
  <inkml:trace contextRef="#ctx0" brushRef="#br0">0 0 8026,'18'0'-321,"1"0"1,3 0 0,1 0 436,-2 0 0,-1 2 1,-3 2-1,0 4-21,1 1 0,-1 3 1,1 4-1,-1-3-36,1-1 1,-1 1-1,1 9 1,-1 1 3,1-2 0,7 5 1,2-3-1,0 0 3,-4 2 1,-1-3-1,-1 5 1,1 0 10,-7 0 0,3 0 0,-7 4 0,3-1 23,-3 1 1,5 2 0,-6 3 0,1 3-8,1 2 1,-8 0 0,4-6-1,-3-1-12,1 1 0,0 3 0,-6-1 0,-2-4-58,-4 0 1,2 0-1,-7 2 1,-1-2-51,2-4 1,-5 4-1,3-4 1,-3 2-5,-3-2 1,-1-1 0,-3-5 0,-1 4-183,2 0 1,-4-2-1,1-7 1,1-1-51,-2 1 1,5-1-1,-5-1 1,2-3-28,0-1 1,-3-6-1,5 4 1,-2-3-706,1-3 995,-5-2 0,0-2 0,-8 0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4:52.121"/>
    </inkml:context>
    <inkml:brush xml:id="br0">
      <inkml:brushProperty name="width" value="0.08571" units="cm"/>
      <inkml:brushProperty name="height" value="0.08571" units="cm"/>
    </inkml:brush>
  </inkml:definitions>
  <inkml:trace contextRef="#ctx0" brushRef="#br0">437 18 7346,'-7'-10'-642,"-3"2"621,-7 8 1,5 0 0,0 0-29,-1 0 1,3 0 0,-2 2 100,-1 4 1,-1-2 0,1 7 0,1 3-28,-2 1 1,-1 3-1,-3 1 53,1 5 1,5-3 0,1 8 0,-3 0-1,-2 0-16,-1 0 1,0 0-1,-1 6 1,1 0-23,-1 0 0,7 6 1,-1 2-1,0-1 13,3 1 1,-5 4 0,6-3 0,0 3 27,1 1 0,1 7 0,6-9 1,0 2-20,0-2 0,0 5 0,0-5 0,2 5 87,4 1 136,3-7-475,17 5 288,-7-5-213,6 0 204,0-3-8,-5-7 17,13 0-112,-14 0 0,14 0 0,-6-2 0,2-2-5,1-2 1,-1-8 0,6 3-374,0-5 223,-8-1 0,6-7 0,-4-1-390,4-2 331,-6 5 121,6-11 107,-14 6 0,22-8 0,-4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9:11.579"/>
    </inkml:context>
    <inkml:brush xml:id="br0">
      <inkml:brushProperty name="width" value="0.08571" units="cm"/>
      <inkml:brushProperty name="height" value="0.08571" units="cm"/>
      <inkml:brushProperty name="color" value="#AB008B"/>
    </inkml:brush>
  </inkml:definitions>
  <inkml:trace contextRef="#ctx0" brushRef="#br0">88 18 6632,'-8'10'356,"4"-2"-331,-7-8 1,5 2 21,-6 3 0,2 5 0,-3 6 9,1-5 1,8-1 10,-1-4 0,3-2-12,2 7 1,0-5-1,2 4 5,3-2 1,-1-2-1,8-6-18,1 0 1,3 0-1,1 0-7,1 0 0,-6 0 1,-1 0-8,3 0 0,1 0 1,3 1 5,-1 5 1,-5-4 0,0 4-1,1-4 1,3 0-52,1 4 0,-1-2 1,-3 5-1,-3 1-54,-2 0 0,-3-4 38,-5 5 1,0 1 0,0 5 18,0 1 0,-1-7 0,-5-1 2,-6-2 0,-3 4 1,-3-5-1,1 1-29,-1 0 1,7-2 0,-1-6-140,-2 0 1,-1 2 0,-3 1-214,1 3 0,5 0-127,1-6 520,7 0 0,-12 0 0,6-8 0,-7-1 0</inkml:trace>
  <inkml:trace contextRef="#ctx0" brushRef="#br0" timeOffset="301">70 1 6674,'18'0'85,"-1"0"-63,1 0 1,-7 0-1,1 0 1,2 0-20,1 0 0,-3 0 0,0 0-133,1 0 0,3 0 1,1 0-381,1 0 510,-9 0 0,7 0 0,-7 0 0</inkml:trace>
  <inkml:trace contextRef="#ctx0" brushRef="#br0" timeOffset="713">752 53 7262,'-8'18'77,"4"-7"0,-8 1-2,-1 2 1,3 1-1,-2 3-15,-1-1 1,-3 0 0,-1 3-1,-1 1 32,1 2 0,1 1 1,3-5-1,1 3-66,-1 1 0,-3 6 0,-1-6 0,1 0-26,4 3 1,-3-5-1,5 6 1,-2-2-18,1-3 0,1 3 0,-1 0 0,3 0-147,0 1 1,4-3 0,-6-6 0,3 1-220,3-1 0,2-5 1,0 0 382,-4 1 0,4 3 0,-6 1 0</inkml:trace>
  <inkml:trace contextRef="#ctx0" brushRef="#br0" timeOffset="1066">699 455 8062,'8'17'279,"-6"1"0,6-3-216,-1-3 1,-5 3 0,4-3 0,-4 4-143,-2 1 0,2 1 0,2-1-199,2 1 0,0-1-8,-6 0 1,2-5 0,1 0-1,5-1 286,2-1 0,-6 6 0,3-7 0</inkml:trace>
  <inkml:trace contextRef="#ctx0" brushRef="#br0" timeOffset="1603">979 420 7722,'9'0'-571,"-1"2"665,-8 4 0,0-2 0,0 7-11,0 3 0,0 1 0,0 3-19,0-1 0,6 1 0,2-3-1,1-3 0,3 1 1,4-5-28,-5 2 0,5-6 0,-5 2-20,5-4 1,1-2 0,1 0-40,-1 0 1,1 0-1,-1-2-111,1-4 1,-3 2 0,-1-6 0,-3 1 109,3-1 0,-4 0 0,-1-3 20,-1 1 1,4 0 0,-6-5 50,-3-1 1,-1 7 9,-2-1 0,0 6 95,0-5-122,0 7 0,0-2 0,-2 10 1,-1 4 37,-3 1 1,0-3-1,6 6 1,0 1-23,0 3 1,0 1-1,2 1 1,2 1-53,2 4 0,1-3 0,-3 3 0,4-3-202,2-3 0,-4 0 1,5 1-1,1-1 208,-2 1 0,13-1 0,-4 1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4:52.984"/>
    </inkml:context>
    <inkml:brush xml:id="br0">
      <inkml:brushProperty name="width" value="0.08571" units="cm"/>
      <inkml:brushProperty name="height" value="0.08571" units="cm"/>
    </inkml:brush>
  </inkml:definitions>
  <inkml:trace contextRef="#ctx0" brushRef="#br0">455 0 6949,'-16'2'148,"3"2"0,1 4-100,-1 2 1,-3 1-1,-1 9 1,-1 1-11,1 2 0,-7 6 0,1-3 0,0 1 16,-2 4 1,5 2-1,-5 4 1,2 1 4,-1 2 0,1 3 0,6-4 0,-1 3 1,1 3 1,-1 0 0,3 1 0,1-3-10,2 0 1,9-6 0,-3 5-1,4-1 2,2 0 1,0-1 0,2-5 0,4 0-2,5-1 0,5 1 1,1 0-1,1 0 71,-1 0-367,8 0 138,-5-8-15,5-2-297,-8-7 195,9-1-1,-7 1 176,6-1-600,1-7 266,-7-2 135,6-8-125,-7 0 372,7 0 0,-6-8 0,7-10 0,-9-9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4:53.670"/>
    </inkml:context>
    <inkml:brush xml:id="br0">
      <inkml:brushProperty name="width" value="0.08571" units="cm"/>
      <inkml:brushProperty name="height" value="0.08571" units="cm"/>
    </inkml:brush>
  </inkml:definitions>
  <inkml:trace contextRef="#ctx0" brushRef="#br0">53 1 6637,'-12'6'-89,"1"0"0,5 1 136,-6-1 32,8-4 29,-4 6-22,8-8-96,0-8 1,8 0-1,4-3 56,3 5 1,3 4-1,-1 2 45,1 0 0,-1 0-57,1 0 0,-3 2 1,-1 2 15,-3 2 1,1 7-134,6-1 1,-9 3 0,-1 1 36,0-5 0,-6 5 0,2-4 27,-8 3 0,0 1 0,-8-3 0,-1-3 9,-3-2 0,4 3 0,1-5 0,-3-2 22,-1-2 0,-3 4-2,1 0 1,1 1 2,5-1 93,3-4 0,10 6-61,4-8 1,-2 0 0,7 0 0,3 0 37,1 0 0,-1 0 0,1 0 0,5 0 1,-1 0 0,1 0 0,-3 0 0,1 0-40,-1 0 0,0 0 0,1 0 1,-1 0-129,1 0 1,-1 0-1,1 0-120,-1 0 0,1 0 1,-3 2-536,-3 4 739,3-4 0,-5 5 0,8-7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4:54.046"/>
    </inkml:context>
    <inkml:brush xml:id="br0">
      <inkml:brushProperty name="width" value="0.08571" units="cm"/>
      <inkml:brushProperty name="height" value="0.08571" units="cm"/>
    </inkml:brush>
  </inkml:definitions>
  <inkml:trace contextRef="#ctx0" brushRef="#br0">569 0 7111,'-8'10'97,"4"0"0,-5-5 0,-1 5-26,0 0 0,1 5 1,-5-3-1,2 3-7,-1 3 1,-3-1 0,-1 3 0,-1 1-34,1 2 1,-1 3 0,1-3 0,-1 4-24,1 0 0,-6 4 1,-1-5-1,1 1 14,-2 4 0,5-4 0,-3 0 0,2-2-27,-2-3 1,3 3 0,-3-2 0,3-1-42,3-3 0,0-2 0,1 1 1,2-3-183,3-3 0,5 4-100,-6-5 328,8 5 0,12-7 0,12-1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4:54.459"/>
    </inkml:context>
    <inkml:brush xml:id="br0">
      <inkml:brushProperty name="width" value="0.08571" units="cm"/>
      <inkml:brushProperty name="height" value="0.08571" units="cm"/>
    </inkml:brush>
  </inkml:definitions>
  <inkml:trace contextRef="#ctx0" brushRef="#br0">18 0 7706,'9'0'-735,"-3"8"812,-12 4 0,4-3 1,-3 3-22,3 2 0,2 1 0,-2 1 1,-2-3 49,-2-1 0,0-1-2,6 6 1,0 0 20,0 1 0,0-1-24,0 1 1,2-9 0,4-3-35,6-4 0,3 0 0,3 2-26,-1 2 0,1 0 0,-1-6 1,1 0-44,-1 0 1,0 0 0,3 0 0,1 0-53,2 0 1,1 0 0,-7 0 0,1 0-59,-1 0 1,1 0-531,-1 0 1,1 0 141,-1 0 0,-7-2 500,-4-4 0,3 4 0,1-6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4:54.766"/>
    </inkml:context>
    <inkml:brush xml:id="br0">
      <inkml:brushProperty name="width" value="0.08571" units="cm"/>
      <inkml:brushProperty name="height" value="0.08571" units="cm"/>
    </inkml:brush>
  </inkml:definitions>
  <inkml:trace contextRef="#ctx0" brushRef="#br0">88 0 7339,'0'18'221,"0"-1"1,0 0-140,0 1 1,0-1 0,-2 1 0,-2-1-40,-2 1 0,0-1 0,4 1 1,-2-1-41,-1 1 1,-1-1-1,4 1-147,-4-1 0,4 0 0,-6 1-424,0-1 1,7-5 224,-5 0 343,4-8 0,-6 3 0,-2-7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4:55.595"/>
    </inkml:context>
    <inkml:brush xml:id="br0">
      <inkml:brushProperty name="width" value="0.08571" units="cm"/>
      <inkml:brushProperty name="height" value="0.08571" units="cm"/>
    </inkml:brush>
  </inkml:definitions>
  <inkml:trace contextRef="#ctx0" brushRef="#br0">0 0 7370,'18'0'-396,"-1"0"1,1 0 595,-1 0 0,1 2 0,-1 4-110,1 6 0,-1-5 1,1 1-1,-1 0-58,1 4 1,-1-3 0,1 3 0,1 2-19,4 1 1,-3 3-1,3 1 1,-4 2-7,-1 3 0,-1-1 0,1-4 0,-1 3 7,1 1 1,-1 6 0,1-6 0,-3 1-16,-3 1 1,3-4 0,-5 6 0,0 1 3,-5-1 0,3-4 1,-2 4-1,0 0-3,2 0 0,-6-3 0,3 5 1,-3 0 2,-2-2 0,0 4 0,0-6 0,0 2-15,0 4 1,0-4 0,0 0 0,0-2 2,0-3 12,-7 5-18,5-8 1,-8 8-12,4-3 25,4-5-2,-13 6 1,11-2-2,-8 1-2,8-1 8,-11 2 1,11-5-7,-8 3 1,6-4 0,-5 1-4,-3 3 3,6-4 8,-7 7-1,13-9 1,-12 1-5,9-1 6,-9 1-6,4-1 0,1 0 0,-7-7 0,6 6 0,1-7 0,-5 3 55,8 0-53,-7-8 0,3 11 0,-2-11 10,1 8 0,1-7 0,-4 5-3,3-2 1,-1 4 9,-5-7-122,-1 1 42,1-6 0,5 0-85,0 0 0,8-2 146,-1-4 0,3-3 0,2-9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4:57.878"/>
    </inkml:context>
    <inkml:brush xml:id="br0">
      <inkml:brushProperty name="width" value="0.08571" units="cm"/>
      <inkml:brushProperty name="height" value="0.08571" units="cm"/>
    </inkml:brush>
  </inkml:definitions>
  <inkml:trace contextRef="#ctx0" brushRef="#br0">421 1 7775,'-10'0'-1622,"1"0"1762,3 0 1,2 0-31,-8 0 1,1 2-36,-7 4 1,7 1 0,-1 7 0,0-2-41,3 1 1,-7-3-1,6 2 1,-1 3-54,-1 6 0,0-1 0,-4 5 0,2-2 24,3 1 1,-1 5 0,-5-4-1,-1 2 16,1 4 1,1 2 0,2 2-1,3 0 40,-3 0 0,1 0 0,-1 0 0,4 0-17,3 0 0,-5 5 1,6 0-1,0-1-13,-1-2 0,5-2 0,-4 0 0,4 0 3,2 0 0,0 0 0,2-2 0,2-2-6,2-2 0,7-6 0,-1 4 0,3-2-17,3-3 1,-1-3 0,1-1 0,-1-1-2,1 0 1,5-5 0,0 0 0,0-1-100,3-1 0,-6 4 0,5-8 0,-1-1-155,-1 3 0,2-6 0,-4 4 0,3-6 243,-3-6 0,6-4 0,0-7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4:58.278"/>
    </inkml:context>
    <inkml:brush xml:id="br0">
      <inkml:brushProperty name="width" value="0.08571" units="cm"/>
      <inkml:brushProperty name="height" value="0.08571" units="cm"/>
    </inkml:brush>
  </inkml:definitions>
  <inkml:trace contextRef="#ctx0" brushRef="#br0">1 1 7546,'10'8'-344,"-3"1"397,-7 9 1,0-1 0,0 1 0,0-1-1,0 1-24,0-1 0,0 1 1,0-1-1,2 1-46,4-1 1,-4 1 0,4-1-407,-4 1 1,0-1 422,4 0 0,3 1 0,9-1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4:58.637"/>
    </inkml:context>
    <inkml:brush xml:id="br0">
      <inkml:brushProperty name="width" value="0.08571" units="cm"/>
      <inkml:brushProperty name="height" value="0.08571" units="cm"/>
    </inkml:brush>
  </inkml:definitions>
  <inkml:trace contextRef="#ctx0" brushRef="#br0">577 1 7500,'-12'15'-489,"0"-1"470,-1-3 0,-3 1 0,-1 5 0,-1 1 93,1-1 1,5 1-1,1-1 1,-3-1-52,-1-4 1,-1 9 0,2-4 0,3 3 0,-3-1 0,-3 4 0,-5 1 1,-1-1-20,2 2 0,-1 0 0,1 6 1,-2-3-5,2-3 1,-1 4-1,1-4 1,-2 0-13,1 1 1,3-3-1,3-4 1,3 1-47,1-3 0,2 5 1,-3-11-184,1 5 1,8 1-552,-2 1 791,4-9 0,2-1 0,0-8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4:59.025"/>
    </inkml:context>
    <inkml:brush xml:id="br0">
      <inkml:brushProperty name="width" value="0.08571" units="cm"/>
      <inkml:brushProperty name="height" value="0.08571" units="cm"/>
    </inkml:brush>
  </inkml:definitions>
  <inkml:trace contextRef="#ctx0" brushRef="#br0">35 1 7134,'10'2'-8,"-4"3"0,-4-1 0,-2 8 22,0 2 0,-6 1 1,0 2 30,2 1 1,-4-1-1,2 1-1,3-1 1,-1-5 0,0 0-3,-2 1 0,0 3 0,6 1 22,0 1 1,0-7 0,2-1-13,4-2 0,-2-2 0,7-6-25,3 0 0,2 5 1,1 1-1,0-2-17,1-2 1,5-2 0,0 0-11,-1 0 1,-3 0 0,-1 0 0,-1 0 0,1 0-4,-1 0 0,1 0 0,-1 0-288,0 0 0,1 0 0,-1 0-159,1 0 0,-1-2 450,1-4 0,-1 4 0,1-5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5:14.364"/>
    </inkml:context>
    <inkml:brush xml:id="br0">
      <inkml:brushProperty name="width" value="0.17143" units="cm"/>
      <inkml:brushProperty name="height" value="0.17143" units="cm"/>
    </inkml:brush>
  </inkml:definitions>
  <inkml:trace contextRef="#ctx0" brushRef="#br0">140 18 6173,'10'0'-123,"-1"0"-5,-3 0 261,-4 0-44,14 8-20,-14-6-71,13 6-95,-13-8-271,6 0 367,-24 0 1,10 0 89,-11 0 1,9 0 91,-3 0 0,5 0 339,-6 0-319,8 0 0,-9-2-82,7-4 0,-2 4 20,2-4-151,4 4 1,-6 0-6,8-4 0,2 4 9,4-3 1,-2 3-1,8 2-7,1 0 0,3 0 0,1 0 8,1 0 0,-7 0 0,1 0 1,2 0 1,-5 0 4,3 0 1,-2 2 0,3 1-6,-1 3 1,-8 2-22,2-2 1,-4 4-10,-2 7 1,0-5-1,0-1 8,0 3 1,0 1 0,-2 1 16,-4-4 1,2 1 0,-6-5 9,2 2 1,-5-1 0,1 5 2,-3-2 1,-3-7 0,1 5 18,-1-2 1,3 0 0,1-5-17,3 3 0,1 2 1,-4-4 1,3 2 1,5 2-1,-4-3 5,2 7 1,-5-4-1,3 0 32,0-1 0,3-3-29,7 8 0,-6-6-15,0 5 44,0-7 0,6 6 25,0-4-54,0-4 1,0 13-9,0-13 127,0 6-13,8-8-79,-6 0 0,8 0-48,-5 0 1,-3-2 0,6-2 1,0-2 1,0-2 0,5 5 0,-1-3 5,1 2 1,-3 2-1,2 2 17,1 0 1,-3-6 2,2 0 1,-6 0-22,5 6 1,1 0-4,5 0 1,-5 0 0,0 2-1,1 4 1,-3-4 3,1 4 0,1-4 0,4 0 24,-5 4 1,5-4-12,-5 3 1,5-1-1,1 2 0,1-4-3,-1 4 1,-5-4 114,0-2 0,-8-2-14,1-4 1,-3 2-40,-2-7 0,0 5-90,0-6 1,0 0-225,0-5 0,-2 7-467,-3 4 707,-5 5 0,-8 1 0,1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9:19.313"/>
    </inkml:context>
    <inkml:brush xml:id="br0">
      <inkml:brushProperty name="width" value="0.08571" units="cm"/>
      <inkml:brushProperty name="height" value="0.08571" units="cm"/>
      <inkml:brushProperty name="color" value="#AB008B"/>
    </inkml:brush>
  </inkml:definitions>
  <inkml:trace contextRef="#ctx0" brushRef="#br0">210 175 7881,'10'-8'-10,"-2"6"0,-8-7 0,2 5-128,3-2 1,-3-2-1,4 2 405,-4-5-223,-2 3 1,0-2 10,0 4-65,0 4 1,-2-5 20,-4 7 0,3 0-16,-9 0 1,2 2 0,-3 2-3,1 1 0,6 3 0,-6-4-15,-1 2 0,3 5 0,-1-3 19,-3 2 0,4 0 0,1 3 3,1-1 1,-4 0 0,6 5 18,2 0 1,3-5-1,1 0-2,0 1 1,0 3 0,0 1-15,0 1 1,0-1 0,0 1 0,1-3 14,5-3 1,-2 1 0,6-5 25,-2 2 0,5 2-23,-1 5 0,3-7 0,3-4 35,-1-5 0,1-1 1,-1 0-31,1 0 0,-1 0 0,1 0 0,-3-1 4,-3-5 1,3 2 0,-5-8-25,0-1 1,3 3-1,-5-2 1,0-1-14,0-3 1,-3 5 0,-5-1 0,2-2 26,4-1 0,-4-3 1,4 1-22,-4-1 1,-4 1 0,-2-1 8,-2 1 1,-7 0 0,1 1-69,-4 4 0,-3 5 0,-2 7-193,-3 0 0,1 0 0,4 0 0,-3 0-9,-1 0 1,-6 7 0,6 3 0,-1 2 261,-1-1 0,6 1 0,-14 5 0,6 1 0</inkml:trace>
  <inkml:trace contextRef="#ctx0" brushRef="#br0" timeOffset="329">682 350 7906,'0'-12'122,"0"0"1,0 7 104,0-7 0,0 6-352,0-6-414,-8 9 2,6-5 537,-6 8 0,1 8 0,-3 1 0</inkml:trace>
  <inkml:trace contextRef="#ctx0" brushRef="#br0" timeOffset="1017">1310 0 7204,'-17'2'167,"0"4"0,5-4-100,0 4 1,1-4 0,-5 0 3,4 4 0,-1-2 1,5 5-84,-2-1 0,1 0 1,-5-4-1,4 3 43,3 3 1,-7 2 0,4 5-45,1 1 1,-5-7-1,6 1 1,1 2-6,-1 1 0,0-3 0,4-1 0,-2 3 55,2 1 0,3 3 0,1-1 41,0 1 0,0-1 1,1 1-22,5-1 0,-2-5 0,8 0 4,1 1 0,3-5 1,1 0-50,1-1 0,-7-5 1,1 4-1,2-4-86,1-2 0,-3 0 0,0 0 46,1 0 0,3 0 0,-1-2 12,-3-4 1,-3 2 0,-5-7 29,2-3 1,0 5-1,-4-1 1,2 0 1,2 0 1,-1 5-1,-5-7-31,0-2 0,-5 5 1,-3-1-92,-2 2 1,0 0 0,-3 5-145,1-3 189,1 0 0,-7 6 0,1 0 0,-1 0-23,1 0 1,-1 0 0,1 2 0,-1 2-134,1 2 0,5 5 0,1-5 0,-1 0-332,2 2 549,3-6 0,-1 13 0,-2-5 0</inkml:trace>
  <inkml:trace contextRef="#ctx0" brushRef="#br0" timeOffset="1762">1695 70 6752,'-12'0'256,"0"0"0,7 0-206,-7 0 1,2 2 0,-3 2-1,1 2 5,-2-2 0,5 4 1,-3-1-24,-1 3 0,-1-4 1,0 5-15,3 3 1,7-4-1,-4-1 1,2 1 2,0 0 0,1-4 0,5 5 0,0 3 29,0 1 0,0-3 0,0 0 10,0 1 0,0 3 0,0 1 1,0 1 0,2-3 0,1-1-19,3-2 1,8-1 5,-3 7 0,3-7 0,0-1 20,-3-2 0,1-1 0,5-3-14,1 2 0,-7 0 0,1-6-24,2 0 1,1 0 0,3 0-31,-1 0 0,1 0 0,-1 0 0,1 0-3,-1 0 1,-5-6 0,-1 0 0,1 1 43,-2-3 0,5 4 1,-3-6 3,3 2 0,-3-3 0,-2 3 7,-3-2 0,5-1 0,-6-7 11,-2 1 0,-2-1 0,0 1-63,3-1 1,-3 1 0,4-1 0,-6 3-8,-6 3 1,-1-3-1,-7 5 1,2-2 12,-1 1 0,-3 1 0,-1-2 0,-1 5-84,1-1 0,-1 4 0,1-6 0,0 3-131,-1 3 1,1 2 0,-3 2 0,-1 0-136,-2 0 0,-3 2 0,3 2 0,-4 3 344,0 3 0,-14 9 0,4 9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4:59.325"/>
    </inkml:context>
    <inkml:brush xml:id="br0">
      <inkml:brushProperty name="width" value="0.08571" units="cm"/>
      <inkml:brushProperty name="height" value="0.08571" units="cm"/>
    </inkml:brush>
  </inkml:definitions>
  <inkml:trace contextRef="#ctx0" brushRef="#br0">0 16 7564,'0'-9'-98,"0"3"0,0 12 174,0 5 0,0 5 0,0 1 1,0 1-26,0-1 0,0 1 0,0-1 0,0 1-32,0-1 1,0 1 0,0-1 0,0 1-21,0-1 1,0 1 0,0-1-56,0 0 1,0 1-1,0-1-114,0 1 0,0-7-843,0 1 1013,0-8 0,8 4 0,2-8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00.133"/>
    </inkml:context>
    <inkml:brush xml:id="br0">
      <inkml:brushProperty name="width" value="0.08571" units="cm"/>
      <inkml:brushProperty name="height" value="0.08571" units="cm"/>
    </inkml:brush>
  </inkml:definitions>
  <inkml:trace contextRef="#ctx0" brushRef="#br0">0 0 7810,'18'0'0,"-1"0"-170,1 0 0,-7 0 0,1 0 0,2 0 300,1 0 0,3 0 1,-1 2 3,1 4 1,-1-4 0,1 6-41,-1-1 0,0 1 0,1 6 1,-1-5-45,1-1 0,-3 6 1,-1-3-1,-2 5-37,1 1 0,8 1 0,2-1 0,-2 1-30,-1-1 0,-3 1 0,1-1 0,1 3-13,4 3 0,-5-4 0,1 7 1,-5-3 27,-1 0 1,3 5 0,-1-3 0,-1 3-7,-2 3 1,-3 2 0,5 2 0,-3 0 18,3-1 0,-6 1 1,-2 0-11,-4 0 0,-2 0 0,0 0 0,0 0 0,0 0-33,0 0 1,0-6 0,0 0 0,0 2-24,0 2 25,-8 2 23,6-8-3,-14 6 0,12-12-52,-7 8 49,7-8 6,-12 12 0,13-14 1,-9 5-1,-2-5-15,-1-1 1,3-1 0,0 0 0,1 1 0,-1-1 5,1 1 0,1-6 0,-4-3 1,5 1 15,1 0 0,-4-5 0,4 5 7,-1-2 0,-1 0 0,-4-4-10,3 1 0,5 1-98,-6-6 0,6 6-21,-5 0-224,7 0 0,-6-14-545,4-4 891,5-3 0,-15-3 0,7 1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01.483"/>
    </inkml:context>
    <inkml:brush xml:id="br0">
      <inkml:brushProperty name="width" value="0.08571" units="cm"/>
      <inkml:brushProperty name="height" value="0.08571" units="cm"/>
    </inkml:brush>
  </inkml:definitions>
  <inkml:trace contextRef="#ctx0" brushRef="#br0">473 18 7979,'0'-10'-1086,"-2"3"1135,-3 7 1,-5 0 15,-8 0 0,3 2 0,1 3 1,3 7-25,-3 4 1,-1 7 0,-3 2-1,1 2 14,-1 4 0,-5 2 0,0 2 0,1 0 2,2 0 0,-3 6 0,-1 1 1,3 3-34,1 4 1,3-1 0,0 1-1,-1-3 25,1 3 1,1-3 0,3 5 0,3 1-1,2-3 1,-4 3 0,7-7 0,1 1-15,2 1 0,4-8 0,2 1 0,3-3-1,3-2 1,-4-6 0,6-2 0,1-1-83,3-5 1,1-2-1,1-3 1,-1-3-113,0-1 0,1-2 1,-1 1-1,1-5-89,-1-4 1,1-2-1,0 0 1,0 0-616,-1 0 864,1 0 0,-1-8 0,1-1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02.337"/>
    </inkml:context>
    <inkml:brush xml:id="br0">
      <inkml:brushProperty name="width" value="0.08571" units="cm"/>
      <inkml:brushProperty name="height" value="0.08571" units="cm"/>
    </inkml:brush>
  </inkml:definitions>
  <inkml:trace contextRef="#ctx0" brushRef="#br0">1 70 7611,'0'-9'-312,"0"-7"0,0 12 348,0-7 0,7 7 28,5-2 1,4-2-1,1 2-25,1 2 1,-1 3 0,0 1 0,1 0 28,-1 0 1,1 0-1,-1 0-158,1 0 1,-7 0-33,1 0 1,-8 7 111,2 5 1,-4 3-1,-4 3-33,-4-1 0,2-5 0,-8-2 1,-1-1 6,-3 1 1,1-4 0,1 4 0,3-3 14,-3-3 0,6 0 0,0 0-22,1 2-27,5 0 49,-6-6 0,16 0 1,3 0 19,5 0 1,-4 0-1,-1 0 1,3 0 34,1 0 0,3 0 5,-1 0 0,1 2 0,-1 2 1,1 3-21,-1 3 0,-5-4 1,-3 5 7,-1 3 0,4 2-18,-6 1 0,0 0 0,-6 1 4,0-1 0,0-5 0,-2-2 0,-2-1 22,-2 1 0,-8-4 0,3 4-16,-5-3 1,-1-1-1,1-4 1,3 2-4,1 2 0,0 0 0,-5-6-20,-1 0 0,1 0 0,-1 0 4,1 0 1,-1 0-62,1 0 0,0-2-137,-1-4 1,3 2-53,3-8 1,4 7-122,8-7 371,0 8 0,8-11 0,2 5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02.717"/>
    </inkml:context>
    <inkml:brush xml:id="br0">
      <inkml:brushProperty name="width" value="0.08571" units="cm"/>
      <inkml:brushProperty name="height" value="0.08571" units="cm"/>
    </inkml:brush>
  </inkml:definitions>
  <inkml:trace contextRef="#ctx0" brushRef="#br0">577 1 6836,'-9'7'82,"-1"-3"1,6 8 0,-4 2-23,-2 1 0,1 3 0,-5-1 0,3 0 66,-3 1 1,-2 5-1,-1 2 1,-1 1-74,1-1 1,0 4-1,-3-4 1,-1 0-43,-2 1 1,-7 5 0,7-4 0,0 2-21,-2 0 1,5-8 0,-3 3 0,4-3 5,1 2 0,1-3 1,-1 3-1,1-5-133,-1-7 0,3 5 0,1-5 0,2 3-214,-1-2 1,5 3-390,2-3 739,4 3 0,-5-5 0,-3-2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03.176"/>
    </inkml:context>
    <inkml:brush xml:id="br0">
      <inkml:brushProperty name="width" value="0.08571" units="cm"/>
      <inkml:brushProperty name="height" value="0.08571" units="cm"/>
    </inkml:brush>
  </inkml:definitions>
  <inkml:trace contextRef="#ctx0" brushRef="#br0">193 45 7765,'5'-12'-485,"1"1"0,6 5 655,-6-6-173,0 8 0,-6 4-4,0 12 0,-2-2 1,-4 1 20,-6 3 0,-3 2 0,-3 1 0,1 0 5,-1 1 0,1-1 0,-1 1 0,1-1 9,-1 1 0,3-1 1,1-1-1,5-3-4,1-1 0,-4 0 0,6 5-33,2 1 0,2-7 18,2 1 1,8-2 0,4 1 0,3-5 31,3-4 0,-1-2 1,3 0-1,1 0 28,2 0 0,3 0 0,-5 0 1,4 0-11,2 0 1,-5 0 0,3 0 0,-2 0-14,0 0 0,1 0 1,-5 0-1,3 0-85,1 0 1,0 0 0,-5 0-1,-1 0-234,0 0 0,1-2 0,-1-2-252,1-2 1,-8-1 524,-5 1 0,5 4 0,0-6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03.678"/>
    </inkml:context>
    <inkml:brush xml:id="br0">
      <inkml:brushProperty name="width" value="0.08571" units="cm"/>
      <inkml:brushProperty name="height" value="0.08571" units="cm"/>
    </inkml:brush>
  </inkml:definitions>
  <inkml:trace contextRef="#ctx0" brushRef="#br0">0 0 7263,'10'12'228,"-4"-1"-177,-4 3 1,-2-4 0,0 1 0,0 3 2,0 1 1,0-3-1,0 0 1,0 1 0,0 3 0,0 1 0,0 1 0,0-1 8,0 1 0,0-1 1,0 1-1,0-1-3,0 0 0,0 0 0,0 1 0,0-1-13,0 0 0,0 1 1,0-1-1,0 1-5,0-1 0,6 1 1,-1-1 38,-2 1 0,-1-7-139,-2 1 0,2-2 40,4 1 1,-4-1-97,4-4-949,-4-4 736,-2 6 1,0-10 326,0-4 0,0-12 0,0-9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05.979"/>
    </inkml:context>
    <inkml:brush xml:id="br0">
      <inkml:brushProperty name="width" value="0.08571" units="cm"/>
      <inkml:brushProperty name="height" value="0.08571" units="cm"/>
    </inkml:brush>
  </inkml:definitions>
  <inkml:trace contextRef="#ctx0" brushRef="#br0">0 1 7601,'18'0'-597,"-1"0"0,-5 0 669,-1 0 1,-5 0-25,6 0 0,-1 0 0,7 0 2,-1 0 1,1 0 0,-1 0 12,1 0 0,-1 0 0,1 0 0,1 2-11,4 3 0,-3-3 0,3 6 1,-2-2-11,3 0 1,-5 5-1,6-3 1,-1 2-28,-1 3 1,0-3 0,-3 2 0,1 1-11,2 3 1,1 1-1,-7 3 1,0 1-3,1 2 0,-1 1 0,-1-5 0,-2 2 8,-3 3 0,-1 5 0,3-4 1,-1 0-10,2 0 0,-1 7 1,1-3-1,-4 4 10,-3 2 0,5-6 1,-4 0-1,-1 0-69,1-2 66,6 6-13,-12-6 1,11 8 0,-7 0 0,0-2 0,0-3 0,0-1-1,-2 2 1,-3-4-1,-1 1 1,0-1 0,0 0 0,0-6 1,0 4-1,0-1 3,0-1 0,0 0 0,0 3 0,0-7-1,0 4 23,-7 4-22,5-7 1,-14 7 10,5-4 1,1-3 0,-2 5 0,1-2 11,1 0 140,-6 1-154,7-7 0,-7 1 55,5-1 0,-5 1 1,4-1-1,-3 1 72,-3-1-91,1 0-14,-1 1-14,1-8 11,7 5 0,-5-7 0,5 6 0,-2-5 46,1-1 1,1 0-54,-2-2 0,-1-3 47,7 9-104,0-8-157,6 4 0,-2-8-134,-4 0 1,4-2 0,-5-2 326,-1-2 0,-2-7 0,-7 3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07.048"/>
    </inkml:context>
    <inkml:brush xml:id="br0">
      <inkml:brushProperty name="width" value="0.08571" units="cm"/>
      <inkml:brushProperty name="height" value="0.08571" units="cm"/>
    </inkml:brush>
  </inkml:definitions>
  <inkml:trace contextRef="#ctx0" brushRef="#br0">1 0 8023,'0'12'-1060,"2"-3"1060,4-1 0,-4-2 0,5-6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12.455"/>
    </inkml:context>
    <inkml:brush xml:id="br0">
      <inkml:brushProperty name="width" value="0.08571" units="cm"/>
      <inkml:brushProperty name="height" value="0.08571" units="cm"/>
    </inkml:brush>
  </inkml:definitions>
  <inkml:trace contextRef="#ctx0" brushRef="#br0">103 70 6663,'0'-10'421,"-2"3"-358,-3 7 1,1 0 3,-8 0 0,6 0-62,-5 0 1,-1 0-61,-6 0 1,7-2 18,-1-4 1,8 2 28,-2-8 0,6 7 1,6-5 53,6 2 0,3 2 0,3 6 16,-1 0 0,1 0 1,-1 0-6,1 0 1,-1 0-1,1 0-60,-1 0 0,1 6 0,-3 2 0,-1 0-26,-3-1 0,-5 5 1,4-4-1,-2 1-37,-4 5 1,-3-4 0,-1 1-1,0 3 19,0 1 1,-7-3 0,-5 0-1,-3 1 4,-3 3 0,1 1 0,-1-1 0,1-3 26,-1-1 1,7-2-1,-1 3 1,0-1 28,3 2 1,-5-5-33,8 3 1,0-6 131,6 5 41,0-7 1,8 4 0,4-8-63,3 0 1,3 0 0,-1 0 0,1 0-21,-1 0 1,6 0-1,1 0-23,-3 0 0,4 0 0,-1 0 11,-3 0 1,-8 0 0,-1 0-419,2 0 0,-5 0-1018,3 0 1376,0 0 0,5 0 0,1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9:33.051"/>
    </inkml:context>
    <inkml:brush xml:id="br0">
      <inkml:brushProperty name="width" value="0.08571" units="cm"/>
      <inkml:brushProperty name="height" value="0.08571" units="cm"/>
      <inkml:brushProperty name="color" value="#AB008B"/>
    </inkml:brush>
  </inkml:definitions>
  <inkml:trace contextRef="#ctx0" brushRef="#br0">18 0 6049,'-10'0'603,"2"0"1,10 0-372,4 0 1,-2 0-58,8 0 1,-6 0-182,5 0 1,1 0-178,5 0 1,1 0-259,-1 0 287,-7 0 0,0 0-26,-5 0 0,3 2-488,4 4 668,-4-4 0,-1 13 0,3-5 0</inkml:trace>
  <inkml:trace contextRef="#ctx0" brushRef="#br0" timeOffset="318">18 210 7698,'17'8'314,"-5"-7"-225,0 5 1,-1-4 0,7-2-124,-1 0 1,-5 0-229,0 0 0,-3 2 0,5 2-279,-3 2 541,-7 0 0,12-6 0,-6 0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12.763"/>
    </inkml:context>
    <inkml:brush xml:id="br0">
      <inkml:brushProperty name="width" value="0.08571" units="cm"/>
      <inkml:brushProperty name="height" value="0.08571" units="cm"/>
    </inkml:brush>
  </inkml:definitions>
  <inkml:trace contextRef="#ctx0" brushRef="#br0">455 1 7791,'-12'2'-356,"1"2"1,-1 3 408,2 3 1,-5 2 0,3 5 0,-3 1 31,-3-1 1,1 1 0,-1 1-1,1 2-22,-1 3 1,1 5 0,-1-4 0,1 0-14,-1 0 1,-5 5-1,0-5 1,1 0-42,3 0 0,2 4 0,1-5 0,3-3 38,1-2 0,2-1 0,-3-1-230,1 1 0,2-1-258,-1 1 0,3-7 441,8 1 0,0-8 0,0 4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13.388"/>
    </inkml:context>
    <inkml:brush xml:id="br0">
      <inkml:brushProperty name="width" value="0.08571" units="cm"/>
      <inkml:brushProperty name="height" value="0.08571" units="cm"/>
    </inkml:brush>
  </inkml:definitions>
  <inkml:trace contextRef="#ctx0" brushRef="#br0">53 1 6892,'-15'1'166,"3"5"0,-1 4-161,7 7 0,0-5 29,6 0 82,0-1 0,2 1-57,4 0 0,-2-8 98,7 1 1,1-3-1,5-2-59,1 0 1,-7 0-1,1 0-26,2 0 0,1 0 1,3 0-68,-1 0 0,1 0 1,-1 2-22,1 4 1,-7-2-1,1 6 15,1-3 1,-5 7 0,0-4 0,-2 1-50,0 1 0,-1 0 0,-5 5-5,0 1 1,0-1-1,0 0 49,0 1 0,-5-6 0,-3-3 1,0 1 15,0 0 0,-5-1 0,1 5-8,-3-2 0,-3-8 1,1 1-1,-1-1 3,1 2 1,5-4 0,0 4 22,-1-4 0,-3-2 1,1-2 14,3-4 1,-1 2-22,7-8 1,-6 1-12,6-7 0,0 7 0,8 1 0,2 0 44,2 1 1,2 5-13,-2-2-250,-4 4-21,13 2 0,-11 0-296,8 0 0,-8 2 21,1 4 503,-3-4 0,-2 5 0,0-7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13.601"/>
    </inkml:context>
    <inkml:brush xml:id="br0">
      <inkml:brushProperty name="width" value="0.08571" units="cm"/>
      <inkml:brushProperty name="height" value="0.08571" units="cm"/>
    </inkml:brush>
  </inkml:definitions>
  <inkml:trace contextRef="#ctx0" brushRef="#br0">0 1 7834,'18'0'76,"-1"0"96,1 0 0,-1 0 0,1 0 1,-1 0-41,1 0 1,-1 0 0,0 0 0,3 0-260,3 0 1,-3 0-1,3 0-298,-4 0 425,-1 0 0,-1 0 0,1 0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15.326"/>
    </inkml:context>
    <inkml:brush xml:id="br0">
      <inkml:brushProperty name="width" value="0.08571" units="cm"/>
      <inkml:brushProperty name="height" value="0.08571" units="cm"/>
    </inkml:brush>
  </inkml:definitions>
  <inkml:trace contextRef="#ctx0" brushRef="#br0">36 158 7904,'-12'0'-1322,"0"0"1373,8 0 93,-3 0-47,7 0-132,0 0 0,7 0 37,5 0 0,-4-2 0,0-2 17,-1-2 1,-3 0-1,8 6 5,2 0 0,1 0 1,3 0-11,-1 0 0,0 0 1,1 0-1,-1 0-6,1 0 0,-1 0 0,1 0 1,1 0-6,4 0 1,-3 0 0,3 0-1,-2 0-1,3 0 0,-3 0 0,6-2 0,0-2 0,1-1 0,-5-1 0,6 6 0,2 0-4,2 0 1,2 0 0,0-2-1,-2-2-29,-4-2 1,4 0 0,-4 6-92,4 0 112,-6 0 3,6 0-8,-6 0-15,1 0 18,5 0 1,-12 0 0,6 0 4,-2 0 1,6 0 0,-3-2 0,1-2 0,-2-1 21,-2 1-29,6 2 80,-12 2 0,13 0-62,-9 0 1,6 0-1,-4-2 0,2-4 0,-3 4 0,3-4 0,-2 4-4,-4 2 1,5 0-1,-3 0 1,0-2 0,0-1-2,1-3 4,7 0-3,-12 6-2,6 0 0,-1 0 0,1 0 1,0 0-4,0 0 5,6 0 0,-9-6 0,5 0 0,0 2 0,0 2 0,-5 2 0,11 0 0,-6 0 0,2 0 0,-2 0 0,0 0 0,0 0 0,-5 0 0,11-7 0,-14 5 0,6-6 0,-1 8 55,-1 0-52,0 0-1,2 0 1,-5 0 4,3 0-2,4 0-3,-7 0 1,11 0 3,-8 0-1,8 0-2,-4 0 0,2 0 1,-2 0-1,1 0-14,-1 0 12,-6 0 2,12 0-3,-6 0 13,0 0-10,6 0-1,-13 0 1,13 0 17,-14 0-16,14 0 0,-13 0-1,13 0 0,-6 0 0,2 0 2,0 0-14,-8 0 12,12 0 1,-7 0 3,3 0-81,4 0 74,-6 0 0,2 0-12,0 0 9,0 0 0,6 0 1,-6 0-3,0 0-7,-7 0 9,11 0 14,-6 0 58,0 0-70,-2 0 0,0 0 1,3 0 5,-1 0-6,6 0 50,-6 0 0,2 0 42,0 0-69,0 0-10,-2 0 0,6 0 38,-4 0-34,4 0 91,2 0-75,-7 0-3,5 0-47,-6 0 42,8 0-1,-8 0-3,6 0-12,-6 0 5,8 0 1,-6 0 18,0 0-1,0-8-16,6 6 1,-6-5 76,0 7-72,0 0-4,6 0 4,0 0 181,0 0-168,-8 0-15,6 0 0,-5 0 29,7 0-13,-1 0-34,1 0 1,-6 0-11,1 0 44,-9 0 5,4 0-331,0 0 149,-5 0 11,5 0 0,-8 1-9,1 5 0,-6-4 0,-1 4 141,3-4 0,1 6 0,3 1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16.994"/>
    </inkml:context>
    <inkml:brush xml:id="br0">
      <inkml:brushProperty name="width" value="0.08571" units="cm"/>
      <inkml:brushProperty name="height" value="0.08571" units="cm"/>
    </inkml:brush>
  </inkml:definitions>
  <inkml:trace contextRef="#ctx0" brushRef="#br0">0 297 6501,'12'0'-121,"0"0"1,-1 0 133,7 0 0,-1 0 1,1 0 31,-1 0 0,1 0 1,1 0-1,2 0-12,3 0 0,-1 0 0,-4-2 1,3-2-2,1-2 0,6 0 0,-4 6 1,2 0-29,4 0 0,2 0 0,2 0 0,0-1 2,0-5 1,0 4 0,2-4 0,2 4 29,2 2 0,5 0 0,-3-2 1,0-2 64,-1-2-85,7 1-10,-12 5 1,13-2 0,-3-2-1,1-2 1,1 2 0,-5 2-39,-1 2 1,4-2 0,-5-2-1,1-2-2,0 3-102,-3 1 126,-5 2 9,8-8-13,-6 6 0,6-6 1,-7 8-1,3-2-1,2-4 1,2 4 0,-5-3-1,5 3 55,2 2-47,-6-8-5,11 6-238,-13-6 242,13 8 13,-5 0 1,0 0 1,3-2 0,-7-2 44,-2-1 0,3-1 45,-1 6-90,0 0 5,-6 0 52,0 0-46,0 0-1,0 0-24,7 0 23,-13-8 12,20 6-9,-28-6-148,28 8 149,-20 0 114,14 0 1,-9 0-173,1 0 47,0 0 0,0 0 0,0 0 7,0 0-15,0 0 43,0 0 0,0 0 65,0 0-104,0 0 74,0 0-68,0 0 12,0 0-11,-1 0 13,1 0-1,0 0 17,0-7-160,0 5 137,0-6 1,0 8 17,0 0-132,0 0 105,0 0 1,2 0-4,3 0 6,-3 0-34,6 0 30,0 0-56,-6 0 48,5 0-19,1 0 16,-6 0 266,6 0-254,-9 0 5,1 0-26,0 0 29,8 0-4,-6 0 14,6 0-67,-16 0 58,6 0-3,-6 0 5,8 0-71,0 0 61,0 0 5,0 0-15,0 0 13,-1 0-33,1 0 25,0 0 52,8 0-55,-6 0 0,8 0 0,-7 0 0,5 0-1,2 0 1,-5 0-1,5 0 1,0-2-2,-1-4 1,-5 4-1,4-4 1,-2 4-4,-1 2 1,7 0 0,-4 0-1,-1 0-19,1 0 0,3 0 1,-3 0-1,2 0-2,3 0 0,-5 0 1,0 0-1,-1 0 22,5 0 1,-2 0 0,1 0-1,1 0 39,-3 0 1,7 0-1,-7 0 1,3 0-27,0 0 1,-3 0 0,5 0 0,-5 0 14,-1 0 1,6 0 0,-5 0 0,3 0 11,-1 0 1,-1-5-1,2-1 1,-5 2-28,1 2 0,-6 2 1,5 0-1,-1 0-15,0 0 0,6 0 1,-5 0-1,3 0 2,3 0 0,-3 0 0,2 0 0,-1 0 2,-1 0 1,3 0 0,-5 0-1,0 0 74,-1 0 0,5 0 0,-6 0 0,-2 0-19,-3 0 1,5 0 0,0 0 0,-2 0-17,-2 0 0,-3 0 1,1 0-1,0-2-20,0-4 1,0 4-1,0-4 1,-2 4-16,-4 2 1,8-2 0,-6-1 0,0-3-9,2 2 0,-2 2 1,0 2-1,-2 0 60,2 0 1,-3-6-1,-1 0 1,0 2 12,0 2 0,-4 2 0,5 0 0,-3 0-13,-4 0 0,4 0 0,-1 0 0,-3 0 74,-2 0 1,5-5-1,-1-1-157,-2 2 0,-1 2 0,-3 2-248,1 0 0,-1 0-246,1 0 1,-7 0 0,-1 2 521,-2 4 0,-3 3 0,-5 9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17.965"/>
    </inkml:context>
    <inkml:brush xml:id="br0">
      <inkml:brushProperty name="width" value="0.08571" units="cm"/>
      <inkml:brushProperty name="height" value="0.08571" units="cm"/>
    </inkml:brush>
  </inkml:definitions>
  <inkml:trace contextRef="#ctx0" brushRef="#br0">0 16 7832,'8'-10'-13,"3"4"0,3 6 0,0 6 1,-5 6-1,-1 3 0,-2 3 1,0-1-1,0 1 0,-1-1 1,1 2-1,0 3 0,0 3 1,0 0-21,0 0 1,-1 1-1,-3-5 1,2 2 0,2-1-1,-2-3 1,-2-1 0,0-1-1,2 0 1,1 1 0,-1-1-1143,-2 1 1048,-10-8 127,-1-3 0,-9-7 0,1 0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18.322"/>
    </inkml:context>
    <inkml:brush xml:id="br0">
      <inkml:brushProperty name="width" value="0.08571" units="cm"/>
      <inkml:brushProperty name="height" value="0.08571" units="cm"/>
    </inkml:brush>
  </inkml:definitions>
  <inkml:trace contextRef="#ctx0" brushRef="#br0">0 35 7946,'18'-8'-75,"-6"6"1,-1-3 0,1 1-23,-3-2 1,7 4 0,-4-4-1,3 4 92,3 2 1,-1 0-1,1 0 1,-1 0 75,1 0 0,-1 0 0,0 0 1,1 0-43,-1 0 1,1 0 0,-3 2 0,-1 2-13,-2 2 1,-3 2 0,5-4 0,-4 3-26,-3 3 1,1-4 0,-4 5-24,2 3 0,0-4 1,-6 1 9,0 3 0,0-4 0,0 1 0,0 3 1,-2-4 0,-4-1-3,-6-1 0,-3 4 1,-3-6 4,1-3 1,-1 5-1,1-2 1,-1-2-56,1-2 1,-1-2 0,1 0 0,0 0-56,-1 0 0,1 0 0,-1 0-142,1 0-236,-1 0 506,8-8 0,3-2 0,7-7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18.738"/>
    </inkml:context>
    <inkml:brush xml:id="br0">
      <inkml:brushProperty name="width" value="0.08571" units="cm"/>
      <inkml:brushProperty name="height" value="0.08571" units="cm"/>
    </inkml:brush>
  </inkml:definitions>
  <inkml:trace contextRef="#ctx0" brushRef="#br0">280 36 7909,'6'-12'-523,"0"1"335,0 7 1,-14-4 246,-4 8 0,-3 0 0,-3 0 3,1 0 0,-1 0 1,1 2-1,0 4-10,-1 5 1,1-1-1,-1 4 1,1 3-82,-1 4 0,7 3 1,-1-5-1,0 2 38,3 3 0,-5 5 0,8-4 1,0 0 1,-1 1 1,5-1-1,-4-4 1,4 4-11,2 2 1,0-5 0,2 1 0,2-3 11,2-3 0,7 0 1,-1 1-1,3-1-188,3 1 1,-1-7 0,3-1 0,1 0-236,2 0 1,8-7 409,-2 3 0,4-4 0,2-2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19.193"/>
    </inkml:context>
    <inkml:brush xml:id="br0">
      <inkml:brushProperty name="width" value="0.08571" units="cm"/>
      <inkml:brushProperty name="height" value="0.08571" units="cm"/>
    </inkml:brush>
  </inkml:definitions>
  <inkml:trace contextRef="#ctx0" brushRef="#br0">1 0 7811,'9'0'-16,"-1"0"0,-8 2 82,0 4 1,0 4-1,0 7-42,0 1 1,0-1 0,0 0 0,0 1-60,0-1 0,0-5 0,0 0 0,0 0 72,0 4 0,6 1 1,2 1-16,1-1 0,-3 1 0,6-3 17,1-3 1,-3-2-1,2-7 16,1 3 0,3 0 0,1-4 1,1 2-5,-1 2 1,1 0-1,-1-6 1,2 0-26,-2 0 0,1 0 0,-1 0 1,0 0-55,1 0 1,-6 0-1,-1 0 1,3 0-167,1 0 1,-3 0-1,0 0-455,1 0 0,-3 0 346,2 0 0,-9-2 303,3-4 0,-12-4 0,-3-7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19.460"/>
    </inkml:context>
    <inkml:brush xml:id="br0">
      <inkml:brushProperty name="width" value="0.08571" units="cm"/>
      <inkml:brushProperty name="height" value="0.08571" units="cm"/>
    </inkml:brush>
  </inkml:definitions>
  <inkml:trace contextRef="#ctx0" brushRef="#br0">1 70 6928,'12'0'381,"-1"0"1,1 0-1,5 0-388,1 0 0,-1 0 1,1-2-1,-1-2-61,1-2 1,-1 0 0,1 6 4,-1 0 1,0 0 0,-1-2 0,-2-1-318,-3-3 1,-5 0-429,6 6 808,-8-8 0,3-2 0,-7-7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9:26.976"/>
    </inkml:context>
    <inkml:brush xml:id="br0">
      <inkml:brushProperty name="width" value="0.08571" units="cm"/>
      <inkml:brushProperty name="height" value="0.08571" units="cm"/>
      <inkml:brushProperty name="color" value="#AB008B"/>
    </inkml:brush>
  </inkml:definitions>
  <inkml:trace contextRef="#ctx0" brushRef="#br0">18 315 6820,'-9'0'921,"1"0"-460,8 0-201,0 0-163,0 8 1,0 2-1,0 7-22,0 1 0,0-1 1,0 0-1,0 1-106,0-1 1,0 1 0,0 1 0,0 3-15,0 1 1,0 0 0,0-3 0,0 1-34,0 2 0,0 0 1,0-5-1,0-1-50,0 1 0,0-6 0,0-1-344,0 3 224,0 1 1,0-3-67,0 0 1,0-11 232,0-1 0,0-1 0,0-11 0,0-2 67,0-1 0,2-3 1,2 1-1,1-1-39,-1 1 1,-2-1 0,-2 1 0,0 0 123,0-1 1,0 1-1,0-1 1,0 1 4,0-1 1,0 1-1,0-1 1,0 1 152,0-1 0,0 1 0,0-1-38,0 1 1,8 0-1,4-1-51,3 1 1,3 5-1,-1 2-75,1 2 1,-1 3 0,0 5-77,1 0 1,-1 0 0,3 0 0,1 0-25,2 0 0,1 0 0,-7 0 0,1 0 54,-1 0 0,1 7-4,-1 5 0,-1 4 0,-3 1 5,-1 1 1,-8-7 0,2 1-11,-5 1 0,-1-3 0,-1 2 0,-5-1-32,-6-1 1,2 4 0,-1-7 0,-5 3-19,-5 4 1,1-5-1,-5 1 1,2 0-119,0 0 1,-1-5 0,7 5 0,-1-2-238,1-4 1,5-2-1,1 0 395,-3 3 0,6-3 0,1 6 0</inkml:trace>
  <inkml:trace contextRef="#ctx0" brushRef="#br0" timeOffset="480">1258 210 7713,'-10'0'-44,"-5"0"1,7 2 0,-5 2 121,1 2 0,2 8 0,-3-5 1,1 3 3,-2 0 0,-1-1 0,-3 7 1,1-1-60,0 1 0,-1 5 0,1 0 0,-1 0 36,1 3 1,-1-5 0,1 6 0,-1 0-12,1 1 0,5-1 1,1 4-1,-1-2-28,2 2 1,-3-4-1,7 0 1,2-2-6,2-3 0,2 3 0,0-2 1,0-1-33,0-3 1,6-1-1,2-3 1,1-1-76,5-3 0,3-1 0,5 4 1,3-5-77,2-1 1,-4 4-1,6-7 1,1-1-434,-3-2 0,6-2 601,-4 0 0,4 0 0,2 0 0</inkml:trace>
  <inkml:trace contextRef="#ctx0" brushRef="#br0" timeOffset="725">1573 647 7503,'0'-10'424,"0"2"0,0 10-322,0 4 1,0-2 0,0 8-131,0 1 0,0 3 0,0 1-14,0 1 0,0-1 0,0 1-225,0-1 0,0 1-1074,0-1 1341,0 1 0,0-9 0,0-1 0</inkml:trace>
  <inkml:trace contextRef="#ctx0" brushRef="#br0" timeOffset="1133">1538 629 7047,'7'-9'217,"3"1"-127,8 8 0,-1 2 8,0 4 1,1-2 0,-1 7-57,1 3 0,-1-1 0,1 1 0,-1-4 12,1-2 0,-3 5 0,-1-3 0,-3 1-104,3 1 1,2-6-1,1 4 1,1-1 10,-1 1 1,0-4 0,1 4 64,-1-3 1,1-1 95,-1-6 0,1 0-15,-1 0 0,-7-2 0,-2-2 1,-2-3-26,-1-3 0,1-2 0,-6-5-54,0-1 1,0 7 0,0-1 0,0-2-74,0-1 0,0 3-500,0 1 332,0-1 0,-2 2-493,-4 4 1,4 6 705,-3 6 0,3 4 0,2 7 0</inkml:trace>
  <inkml:trace contextRef="#ctx0" brushRef="#br0" timeOffset="1596">2498 612 7670,'18'0'-986,"-3"-2"1230,-3-4 0,-6 4-138,-12-4 1,2 6-1,-8 4-51,-1 2 0,-1 2 0,1-4-62,1 2 1,0 5 0,-5-3-1,1 2-28,5 3 1,-3-3 0,6 2 0,-1-1 24,-5-1 0,6 6 1,0-7-1,3 3 72,-1 0 1,0-1-12,6 7 0,2-3 0,4-3-1,5-6 1,5 1 0,1-1-1,1-2-29,-1-2 0,1-2 0,-1 0 1,1 0-24,-1 0 1,6-2-1,1-2 1,-3-2 23,-2 3 0,-1-7-24,-1-2 1,-1-3 71,-4-3 1,-5 1-1,-7-1-59,0 1 1,-7-1 0,-5 3-180,-4 3 1,-1-1 0,-1 5 0,-1 0-216,-4 0 0,3 2 383,-3 6 0,-4 0 0,0 0 0</inkml:trace>
  <inkml:trace contextRef="#ctx0" brushRef="#br0" timeOffset="2313">3074 1 6679,'-11'0'441,"-1"0"0,6 0-275,-5 0 0,5 8-118,-6 3 0,8 5 1,-1 1-1,3 1-40,2-1 1,-6 1 0,0 1-1,2 2 29,2 3 0,-4 7 1,1-2-1,1 2-53,2-2 1,2 4 0,0-4-1,0 4 7,0 2 0,0 6 1,0 1-1,0 1-3,0 0 1,0 3 0,0-5-1,0-2 1,0-2 1,0-2 0,0 0-1,0 0 6,0-1 1,0-1-1,0-2 1,0-3-1,0-3 0,0 0 0,0-4-72,0 3 1,-2-1-1,-2-6-254,-2 1 1,0-6-163,6-1 1,2-7 492,4 2 0,4-12 0,7-4 0</inkml:trace>
  <inkml:trace contextRef="#ctx0" brushRef="#br0" timeOffset="2879">3511 647 7579,'10'-8'-1163,"-2"4"1636,-8-7-207,0-1-235,0 2 1,-2 3 5,-4 7 0,-4 0 0,-7 0 0,-1 0-53,1 0 1,-1 5-1,1 3 1,-1 0 2,1 0 1,-1 5-1,1-3 5,-1 0 0,9-1 0,1-5 0,2 4 2,0 2 1,1-4 27,5 5 1,7-5 0,5 4 36,3-3 1,3-1 0,-1-6 0,-1 2-9,-4 4 0,9-4 0,-4 4 0,3-4-17,-1-2 1,-1 2 0,-1 2-1,1 1-34,-1-1 1,0 4 0,1 0-5,-1 1 1,-5-5 0,-2 4 0,-1-2-69,1 0 1,-6 7-11,2-1 1,-4-2 70,-2 1 1,-8-1 0,-4 2 0,-3-6 4,-3-5 0,1 5 0,-1 0 0,1-2-27,0-2 1,-7-2-1,1 0 1,2 2-54,1 4 1,3-4 0,-1 3-249,1-3 1,-1-2-142,1 0 475,7 0 0,10 0 0,10 0 0</inkml:trace>
  <inkml:trace contextRef="#ctx0" brushRef="#br0" timeOffset="3355">3825 699 7736,'0'-9'-336,"0"3"408,0 12 1,2-2-1,2 7-27,2 3 0,0 1 0,-4 1 0,2-3 18,2-1 0,-1 0 0,-3 3-104,4-3 1,-2-2 14,8-5 1,-3-1-1,5 6 1,-2-2-70,1-4 1,-3-2 0,2-4 57,1-4 0,3-2 0,-1-6 0,-1 5-59,-3 1 1,-5-6-1,4 3 1,0-3 84,-1 2 0,-3-3 80,6 3 0,-6-1 267,5 1-276,-7 4 1,4 10-43,-8 4 0,0 4 0,0 7-155,0 1 0,0-7 0,2 1-357,4 2 0,-2-5 494,7 3 0,1-8 0,5 4 0</inkml:trace>
  <inkml:trace contextRef="#ctx0" brushRef="#br0" timeOffset="3822">4349 664 6549,'12'2'163,"0"4"0,-7-2 0,5 8-134,-2 1 0,4-3 0,-7 2 1,1-1-19,2-1 0,-6 5 0,4-3-65,-4 4 1,4-5 29,-1 1 0,1-6-60,-6 5 78,0-7 1,0 2 32,0-12 0,0-3 1,2-7-1,2 2-9,2 3 0,0-1 0,-4-5-3,3-1 1,-1 7 0,6-1 0,0 0-6,-1 3 1,-3-5 0,6 6-14,1-1 1,-3 5 0,2-2 22,1 4 0,3 2 34,1 0 1,-5 6 0,-2 2-33,-3 1 0,5-3 0,-4 6-97,2 1 0,1 3-55,7 1 0,-7-1 1,-1-3-278,-2-1 0,-2 0 407,-6 5 0,7-7 0,3-2 0</inkml:trace>
  <inkml:trace contextRef="#ctx0" brushRef="#br0" timeOffset="4291">4891 682 7862,'9'0'-1247,"7"-8"1247,-14 6 0,12-8 554,-9 5-364,9 3 1,-4 2-100,7 11 0,-7-1 1,-4 2-32,-4 1 1,3 3 0,1 1-38,-2 1 1,-2-1-175,-2 1 0,0-1-30,0 1 0,2-9 30,4-3 118,-4-4 1,5-4 0,-5-4 62,4-5 1,-2-3 0,6 0 0,-2 3-20,-5-3 0,7 1 0,0-1 0,2 2-18,-1-1 0,-1 3 0,3 0 0,-1 1-39,2-1 1,1 6 0,3-2 27,-1 4 0,1 2 1,-1 0 46,1 0 0,-1 8 1,0 4 1,1 3-1,-3 3-57,-3-1 0,-2 1-93,-4-1 1,-4 1 0,3-1-13,-3 1 1,0-9-1,2-1 132,2 0 0,0-6 0,-6 6 0</inkml:trace>
  <inkml:trace contextRef="#ctx0" brushRef="#br0" timeOffset="4840">5589 682 7122,'10'8'102,"-2"1"1,-6 7-28,4-4 1,-3 3-94,9-3 0,0 1 1,5 1 24,1-3 0,-1-7 0,1 2-30,-1-4 1,1-2 0,-1 0 5,0 0 1,1 0-1,-1-2 12,1-4 1,-1-1 0,-1-7 0,-3 4 9,-1 3 0,-6-7 0,6 2-1,1-3 0,-5-3 1,-2 1-5,-4-1 0,-2 7 116,0-1-44,0 8-53,0-4 1,0 10-21,0 4 0,0 4 1,2 7 24,3 1 1,-3-1-1,4 3 1,-4 1 19,-2 2 1,2 1 0,2-7 0,2 1-17,-2-1 0,-2 1 1,-2-1-1,1 0-6,5 1 0,-4-1 0,4 1-26,-4-1 0,-2-5 0,0 0-43,0 1 1,-6-3 0,-2 0-130,-1-3 0,-3 5 0,-5-6-45,-1-2 1,7-2 0,-1-2-1,-2 0-133,-1 0 354,5 0 0,-5-16 0,5-3 0</inkml:trace>
  <inkml:trace contextRef="#ctx0" brushRef="#br0" timeOffset="5393">6113 193 7862,'14'0'-628,"3"0"511,5 0 0,5 0 0,-4 0 171,-3 0 0,-3 0 0,0 0 0,1 0 45,-1 0 1,1 2 0,-1 2 0,1 3-46,-1 3 1,1-4-1,-1 6 1,1 1 7,-1 3 0,1 1 0,-3 1 0,-1-1-23,-3 1 1,1 1 0,3 2 0,-1 3-17,-2-3 1,-1 4 0,5 0-1,-3 1 25,-1-1 0,0 6 0,3-4 0,-1 2-51,-3 0 0,1-2 0,4 5 0,-3-3-9,-1 2 0,-6-4 1,3 2-1,1 0 0,0-2 1,-6 4 0,3-6 0,-1 1-9,0-1 0,0 4 1,-6-4-1,0 2 12,0 4 1,0-5 0,0-1 0,0-2-28,0 1 1,-6-1-1,0-4 1,0 3-65,-1 1 1,-1 0 0,-6-7 0,5-3-180,1-1 1,-6 0-34,3 5 0,-5-1 311,-1-5 0,-1 5 0,1-7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19.713"/>
    </inkml:context>
    <inkml:brush xml:id="br0">
      <inkml:brushProperty name="width" value="0.08571" units="cm"/>
      <inkml:brushProperty name="height" value="0.08571" units="cm"/>
    </inkml:brush>
  </inkml:definitions>
  <inkml:trace contextRef="#ctx0" brushRef="#br0">0 53 7420,'2'-9'65,"4"3"1,4 2-1,7 0 7,1-2 1,-1 0 0,1 6-1,-1 0-23,1 0 0,1 0 0,2 0 0,3 0 4,-3 0 1,4 0 0,-1 0 0,-3 0-278,-2 0 1,-1 0 0,-1 0 0,1 0-315,-1 0 1,1 0 537,-1 0 0,1-7 0,-1-3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20.126"/>
    </inkml:context>
    <inkml:brush xml:id="br0">
      <inkml:brushProperty name="width" value="0.08571" units="cm"/>
      <inkml:brushProperty name="height" value="0.08571" units="cm"/>
    </inkml:brush>
  </inkml:definitions>
  <inkml:trace contextRef="#ctx0" brushRef="#br0">1 18 7909,'15'-2'-177,"-3"-4"1,3 4 0,-3-4 219,4 4 0,-5 2 0,1 0 1,2 0 141,1 0 0,2 0 0,1 0 1,-1 2-129,1 4 1,-1-2-1,3 6 1,1-1-43,2 1 1,1 0-1,-7 3 1,1-1 15,-1 2 0,1 1 1,-1 3-1,0-1-55,1 0 0,-1 1 1,1-1-1,-3 1 38,-3-1 1,2 3-1,-9 1 1,1 2 2,2-1 1,-6-3 0,4 1 0,-4 1 2,-2 2 0,0 0 0,0-5 0,0 1 26,0 5 0,0-5 1,-2 4-1,-2-3-6,-2-3 0,-8 3 0,5 1 0,-5 2-79,-3-1 1,9-9 0,-9-1-1,-1 1 4,-3 3 0,1-1 0,-3-1 1,4-4-392,1-3 1,-5 7 0,-2-4 425,-3-1 0,-1 15 0,-6-5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37.801"/>
    </inkml:context>
    <inkml:brush xml:id="br0">
      <inkml:brushProperty name="width" value="0.08571" units="cm"/>
      <inkml:brushProperty name="height" value="0.08571" units="cm"/>
    </inkml:brush>
  </inkml:definitions>
  <inkml:trace contextRef="#ctx0" brushRef="#br0">1 1 7834,'17'9'-51,"1"1"0,0-6 78,0 2 1,-7 0-1,1-6-129,1 0 0,3 0 1,1 0-1,2 0-17,-2 0 1,1 0-1,-1 0 1,1 0 118,-1 0 0,9-8 0,2-2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38.352"/>
    </inkml:context>
    <inkml:brush xml:id="br0">
      <inkml:brushProperty name="width" value="0.08571" units="cm"/>
      <inkml:brushProperty name="height" value="0.08571" units="cm"/>
    </inkml:brush>
  </inkml:definitions>
  <inkml:trace contextRef="#ctx0" brushRef="#br0">0 18 7486,'12'-9'-140,"-1"3"146,3 4 1,2 2 0,2 0-1,-1 0-93,1 0 0,-7 0 0,3 0 1,4 0-73,4 0 1,1 0 0,-5 0 0,-1 0 158,1 0 0,8 0 0,1 0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39.595"/>
    </inkml:context>
    <inkml:brush xml:id="br0">
      <inkml:brushProperty name="width" value="0.08571" units="cm"/>
      <inkml:brushProperty name="height" value="0.08571" units="cm"/>
    </inkml:brush>
  </inkml:definitions>
  <inkml:trace contextRef="#ctx0" brushRef="#br0">262 35 7960,'10'-7'-291,"-2"5"1,-10-12-1,-4 8 51,-6 2 0,2 2 279,-1 2 1,-1 0 0,-5 0 0,-1 0 45,1 0 0,-1 2 0,1 2-72,-1 2 0,1 2 0,-1-4 1,1 4 9,-1 1 0,3-3 0,1 4 0,5-1 4,1 1 0,2-4 0,6 6-56,0 1 1,0-3 31,0 2 1,2-9 0,2 5 0,4-2 2,1 0 1,3 0 0,5-6-9,1 0 1,-1 0-1,1 0 6,-1 0 0,-5 0 1,0 0 9,1 0 1,-3 0-1,2-2-19,1-4 1,-3 4-1,0-6-7,-3 0 0,5 5 6,-6-9 0,2 8 0,-5-4-4,3 0-2,0 7-18,-6-7 23,0 0 108,0 6-59,0-6 407,0 8-12,0 0-413,8 0 1,-6 2 0,6 2-12,-1 2 1,-5 2-1,6-2-33,0 5 0,-6-1 1,3 2 3,-3 1 0,4-3 1,0 1 4,-2 3 1,4 2 0,-2 1 6,-3 0 0,-1 1 0,-2-1-21,0 1 0,0-1 17,0 1 0,0-1 0,0 1 5,0-1 1,-2-5 0,-3-2 3,-7-3 1,2 1 0,-1-4-2,-3 2 0,-1 0 0,-3-6 1,1 0 1,-1 0 0,1 0-42,-1 0 1,1 0-1,-1 0-61,1 0 0,-1-2 1,1-2-55,-1-2 1,7 0 0,1 4 0,0-2-272,1-2 0,3-1 426,-6 1 0,8-4 0,-11-7 0,5-1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40.231"/>
    </inkml:context>
    <inkml:brush xml:id="br0">
      <inkml:brushProperty name="width" value="0.08571" units="cm"/>
      <inkml:brushProperty name="height" value="0.08571" units="cm"/>
    </inkml:brush>
  </inkml:definitions>
  <inkml:trace contextRef="#ctx0" brushRef="#br0">682 0 7796,'-12'0'-273,"1"0"0,5 6 1,-4 2 323,2 2 0,-5-5 1,3 7-1,-2 2 1,1 1 48,-3 3 1,-1-1 0,-3 1 0,1-1 19,-1 1 0,-1 5 0,-2 0 0,-5 0-13,-1 3 0,4-5 1,-4 8-1,0 0 13,-1-2 1,7 4 0,-4-5 0,2-1-85,-1 0 1,1 4 0,5-4 0,1 1 8,0-1 1,1-2 0,2-3-79,3 3 0,-1 2 1,-3 4 25,3-6 1,2-5 0,6-4-302,-1-3 1,-7 1 105,6 5 1,-6-5-1383,7 0 1584,-1-9 0,6 5 0,0-8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40.595"/>
    </inkml:context>
    <inkml:brush xml:id="br0">
      <inkml:brushProperty name="width" value="0.08571" units="cm"/>
      <inkml:brushProperty name="height" value="0.08571" units="cm"/>
    </inkml:brush>
  </inkml:definitions>
  <inkml:trace contextRef="#ctx0" brushRef="#br0">0 0 8246,'0'12'421,"0"0"-359,0 1 1,0 3-1,0 1-39,0 1 0,0-1 0,0 1-136,0-1 0,0 1 1,0-1-364,0 0 0,0-5-645,0 0 1121,0-1 0,0 7 0,0-1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41.153"/>
    </inkml:context>
    <inkml:brush xml:id="br0">
      <inkml:brushProperty name="width" value="0.08571" units="cm"/>
      <inkml:brushProperty name="height" value="0.08571" units="cm"/>
    </inkml:brush>
  </inkml:definitions>
  <inkml:trace contextRef="#ctx0" brushRef="#br0">0 53 7894,'12'-15'-325,"0"3"1,-6 4 0,3 7 727,-1-5 1,6 4-253,-3-4 0,5 4 0,1 2-5,1 0 1,-7 0-1,1 0 59,2 0 0,-5 0-191,3 0 0,-2 8-140,1 3 0,-3-1 1,-8 2 61,0 1 0,0 3 0,0 1 0,-2-1-128,-4-5 1,2 5 0,-7-6 0,-1 1 81,2 1 0,-5-2 0,3 3 0,-3-3 62,-3-2 0,7 3 0,1-3 0,0 0 43,1 0 0,3-1 27,-6-1 143,8-4-93,-4 6 0,10-8-23,4 0 1,4 0-1,7 0 15,1 0 1,-7-6 0,1 0 0,2 2 44,1 2 1,-3 1-1,-1-3 1,3-2 10,2 2 0,1 2 1,1 2-19,-1 0 1,0 0-224,1 0 0,-6 0-917,-1 0 183,1 0 855,-2 0 0,5 0 0,-5 0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41.998"/>
    </inkml:context>
    <inkml:brush xml:id="br0">
      <inkml:brushProperty name="width" value="0.08571" units="cm"/>
      <inkml:brushProperty name="height" value="0.08571" units="cm"/>
    </inkml:brush>
  </inkml:definitions>
  <inkml:trace contextRef="#ctx0" brushRef="#br0">295 71 7054,'10'-8'211,"-2"6"1,-8-8-79,0 4 1,0 2-1,-2-5-180,-4 1 1,2 2-1,-6 4 1,1-2 67,-1-2 1,4 1-1,-5 5 1,-3 0-46,-1 0 0,-3 0 1,1 0-1,-1 0 14,1 0 1,-1 0-1,1 0 1,-1 2 12,1 3 1,5-3 0,1 6 2,-3 0 1,-2 2 109,-1 7 0,7 1-93,4-1 0,6 0-7,6 1 0,2-6 0,6-3 0,-3-1 48,3-4 0,-4 4 0,1-3 6,3-1 1,1-2 0,3 0-4,-1 4 1,1-4 0,-1 4-28,1-4 1,-1-2 0,1 0-32,-1 0 1,0 6 0,1-1-99,-1-1 0,-5 0 62,0 2 1,-7-2-53,7 8 1,-8-7 0,2 7-140,-4 2 1,-2-5 158,0 3 0,-2-2 0,-2 3 0,-4-3 11,-2-2 1,5-1 0,-7-3 16,-2 2 0,-1 6 0,-3-6-18,1-3 1,5-1 0,1 0 88,-3 4 1,-1-4-79,-3 4 1,1-4 20,-1-2 0,7-2 0,-1-4-8,-2-6 0,5 5 0,-1-1 1,2 0 4,4-3 1,-3 1 0,1-2 63,2-1 0,2 3 0,2-2 76,0-1 0,0-3-32,0-1 0,0-1 1,2 3 79,4 3 1,-2 2 0,7 6 39,3-1 1,1-7 0,3 4-171,-1-1 1,1 5-1,-1-2-175,1 4 1,-1-4-519,1 0 1,-1-1 654,0 1 0,1-4 0,-1-7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42.538"/>
    </inkml:context>
    <inkml:brush xml:id="br0">
      <inkml:brushProperty name="width" value="0.08571" units="cm"/>
      <inkml:brushProperty name="height" value="0.08571" units="cm"/>
    </inkml:brush>
  </inkml:definitions>
  <inkml:trace contextRef="#ctx0" brushRef="#br0">0 1 6746,'18'0'18,"-1"0"0,0 0 0,1 0 185,-1 0 1,-5 2 0,0 2-1,1 1-75,3-1 1,1 6-1,1 0-15,-1-1 0,1 7 0,-1-4 0,1 1-64,-1-1 1,-5 5-1,1-1 1,5 5-30,3 1 1,8 3 0,-4 0 0,1 0-10,-1 0 0,-4 1 0,-7-5 1,-3 2-6,3-1 0,-6 3 0,-2 0 0,-3 0 12,3 1 1,-4-1 0,4-4 0,-4 4-19,-2 2 1,0-3-1,0 3 1,0-2 13,0-3 0,0 3 0,-2 0 0,-2 2-12,-2 4 1,-5 0 0,3 0 0,-2-2-3,-3 2 1,-3-3-1,-1 1 1,-1 0-28,1-2 0,-7 4 0,1-8 1,0 1-96,-2 1 0,3-6 0,-5 6 0,0-1-183,0-1 1,4 0 0,-7-7 0,1-3-418,2-1 722,-6 0 0,6 5 0,-8 1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7:00:03.666"/>
    </inkml:context>
    <inkml:brush xml:id="br0">
      <inkml:brushProperty name="width" value="0.08571" units="cm"/>
      <inkml:brushProperty name="height" value="0.08571" units="cm"/>
      <inkml:brushProperty name="color" value="#AB008B"/>
    </inkml:brush>
  </inkml:definitions>
  <inkml:trace contextRef="#ctx0" brushRef="#br0">629 333 7743,'-18'0'-1216,"7"0"1303,-1 0 1,6 0 101,-5 0 0,5-2-46,-6-4 0,8 2 3,-2-7 1,4 5-111,2-6 1,8 8 0,4-2 39,3 4 0,3 0 1,-1-1-29,1-3 1,-1 0 0,1 6 0,-1 0-34,1 0 0,-1 0 1,1 0-26,-1 0 1,0 2 0,1 2-50,-1 2 0,-5 7 0,-2-1 22,-2 3 1,-3-3 0,-5 0 12,0 1 1,-2 3 0,-3 1-5,-7 1 0,2-7 0,-1 1 0,-3 0-5,-2-3 0,-1 5 1,0-6-1,-1-1-7,1 1 1,-1 6 0,1-5 0,-1 1 18,1-4 0,5 2 1,0-2 194,-1-3-4,5-1 70,0-2 0,10 0-121,4 0 0,4 0 0,7 0 8,1 0 0,-1 0 1,1 0-44,-1 0 0,6 0 0,1 0 0,-5-2-70,-5-3 1,9 3 5,0-4 0,1 4 0,-1 2-30,-4 0 0,-7 0 1,0 0-527,1 0 1,-3 0-350,1 0 0,-5 2 121,6 4 764,-8-4 0,11 5 0,-5-7 0</inkml:trace>
  <inkml:trace contextRef="#ctx0" brushRef="#br0" timeOffset="339">1327 403 7695,'10'-10'896,"-2"2"-755,-8 8 0,-8 2-155,-4 4 1,-3 4 0,-3 7-1,3 1-17,3-1 1,-3 1-1,3 1 1,-3 2 25,-3 3 1,-3 5 0,1-6-1,3 0-9,-4 2 0,9-5 0,-6 5 0,3-2-17,-1 1 0,-1 5 0,-1-6 0,1-2-6,0-1 1,5-3 0,0 1-1,1-1-51,1 1 0,0-3 1,6-1-649,-2-3 249,1 1 0,7-2 487,3-4 0,5-4 0,8-2 0</inkml:trace>
  <inkml:trace contextRef="#ctx0" brushRef="#br0" timeOffset="901">1310 769 7865,'10'-9'-776,"-5"1"862,-10 8 0,3 2 1,-6 2 44,0 2 1,6 1-153,-4-1 92,-3-4 0,7 14 0,-4-5 4,4 5 1,0-5-1,-2 1-106,-2 2 0,0-5 63,6 3 0,2-8 1,4 2 22,6-4 0,-2-2 0,1 0 5,3 0 0,1 0 0,3 0 4,-1 0 0,-5 0 0,0 0 2,1 0 0,3 0 0,1 0-33,1 0 0,-7 0 1,1 0-23,1 0 1,3 0 13,1 0 0,-5 0 0,-2 2-125,-2 3 1,3-1 0,-5 8 73,-2 2 0,-2-5 0,0 3 2,4 1 0,-4-3 0,3 2 6,-3 1 0,-2-3 0,-2 0 0,-2-1 9,-1 1 0,-3-6 0,4 4 0,-4-2 6,-1-1 1,-1 3-1,-4-4 1,3 2-28,-3-2 1,-1 0 0,-3 0-20,1 1 1,-1 1 0,1-6 0,1 2-20,4 4 0,-3-4 0,3 4-446,-3-4 0,3-2 249,1 0 1,5-2 264,-6-4 0,8-4 0,-4-7 0</inkml:trace>
  <inkml:trace contextRef="#ctx0" brushRef="#br0" timeOffset="1201">1345 769 7541,'11'0'762,"1"-2"-570,2-3 1,1 3 0,3-4-5,-1 4 1,-5 2 0,-1 0-55,3 0 1,2-6 0,1 0-428,0 2 1,1 2 0,-1 2-89,1 0 1,-7 0-1,-1-1 1,0-3-727,0-2 1107,1 0 0,7-2 0,-1-1 0</inkml:trace>
  <inkml:trace contextRef="#ctx0" brushRef="#br0" timeOffset="1692">1904 193 7865,'17'-10'-944,"-5"1"1108,-1 3 0,-5 4 0,6-4 13,1 4 0,-3 2 0,2 0 5,1 0 0,-3 0 0,2 2-85,1 4 1,3 2 0,-1 5 0,-1-1-38,-2 1 1,-1 3-1,7 1 1,-1-1-26,1-4 0,-3 5 1,-1-1-1,-3 5-28,3 0 0,0-1 0,-1-1 0,-3 2-57,-2 3 0,3 5 1,-3-6-1,0 0-30,-1 3 1,-1-1-1,-6 6 1,0-4 24,0-2 0,0 6 0,0-3 0,0 1 18,0 0 0,-6-8 0,-1 4 0,-3-1-1,-4-1 1,1 2 0,-3-4 0,3 3-27,-1-3 1,-9-1-1,7-3 1,-1 2-85,-4 5 1,-1-5 0,5 4 0,-1-3-61,1-3 1,-1 1 0,1-3 0,-1-1-86,1-3 1,-6-1 292,-1 2 0,-7 3 0,4-5 0</inkml:trace>
  <inkml:trace contextRef="#ctx0" brushRef="#br0" timeOffset="2968">472 1 5998,'-10'0'93,"-6"0"0,12 0-43,-7 0 0,5 0-1,-6 0 0,1 0-4,-7 0 1,9 2 0,1 2-17,0 2 0,-2-1-15,-7-5 1,-1 6 0,1 0 6,-1-2 1,7 4 0,-1-1-2,-1 3 1,3-6-1,0 4 1,0 0 18,1 3 0,-1-1 0,-2 2 0,5 1-30,-1 3 1,4 1 0,-6 1 0,1 1 1,-1 4 1,4-3 0,-4 3-1,3-4-3,3-1 0,-4 5 0,0 0 1,0 1-15,1 1 0,-5-6 1,4 7-1,1-3 13,-1 0 0,-4 2 0,6-3 0,2 1 15,3-2 1,-5 5 0,0-3-1,2-2 9,2-1 1,2 3 0,0 0 0,2 0 3,4 3 0,-4-7 1,6 4-1,-3-3-2,1-3 1,6 1-1,-4-1 1,-1 1-29,1-1 1,4 1 0,-5-1 0,1 1-7,0-1 1,0 0 0,-4 1 0,1-1-2,-1 1 1,0-1-1,0 1-18,2-1 0,2 1 1,-4-1 56,1 1 0,7-7 34,-6 1 0,6-6 1,-5 3 44,3-1 0,-4-2-59,5-6 1,-5 0-80,6 0 17,0 0 1,5 0-274,0 0-100,-7 0-641,6 0 1019,-14 0 0,13-8 0,-5-1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43.119"/>
    </inkml:context>
    <inkml:brush xml:id="br0">
      <inkml:brushProperty name="width" value="0.08571" units="cm"/>
      <inkml:brushProperty name="height" value="0.08571" units="cm"/>
    </inkml:brush>
  </inkml:definitions>
  <inkml:trace contextRef="#ctx0" brushRef="#br0">538 0 6870,'-18'0'-110,"1"0"1,-1 0 0,1 0 0,-2 0 300,-5 0 1,3 2-1,-6 4 1,2 6-60,3 3 1,-3 8 0,0 3 0,0 1 22,-1 4 1,1 8 0,4 1-1,-3 1-37,3 2 1,0 2-1,-1 7 1,-1 0 15,2 1 0,7-1 0,5 0 0,-1 1-27,0-1 1,6 6 0,0 1-1,6-3-78,4-2 1,14-1 0,-1-3 0,4-1-74,2-3 112,6-7-323,-3 12 0,12-15 1,3 5-1,2-4 1,3-4-1,5-2 255,5-2 0,-4-8 0,6 5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44.003"/>
    </inkml:context>
    <inkml:brush xml:id="br0">
      <inkml:brushProperty name="width" value="0.08571" units="cm"/>
      <inkml:brushProperty name="height" value="0.08571" units="cm"/>
    </inkml:brush>
  </inkml:definitions>
  <inkml:trace contextRef="#ctx0" brushRef="#br0">402 0 7720,'-15'2'-547,"1"2"592,2 2 0,1 7 0,-9-1 0,-1 3 0,-2 3 14,1-1 0,3 3 0,1 3 0,-1 4 10,-4 0 0,3 6 0,-3-4 0,4 4 2,1 2 0,1 0 1,-1 0-1,1 0-9,-1 0 1,3 0 0,3 0 0,6 0-87,4 0 1,2 4-1,0-3 1,0-4 47,0-5 1,2 4-1,4-4 1,4 0-86,0-4 1,7-3 0,-1-3 0,5-1-127,0-5 1,1 3 0,-1-8 0,4 0-100,2 1 0,0-5 0,5 4 0,-3-4 286,2-2 0,-6-8 0,8-1 0,-6-9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44.657"/>
    </inkml:context>
    <inkml:brush xml:id="br0">
      <inkml:brushProperty name="width" value="0.08571" units="cm"/>
      <inkml:brushProperty name="height" value="0.08571" units="cm"/>
    </inkml:brush>
  </inkml:definitions>
  <inkml:trace contextRef="#ctx0" brushRef="#br0">105 36 7693,'-17'5'-491,"-1"1"0,1 0 534,-1-6 1,3-2-18,3-4 1,4 2 27,8-7 1,0 5-80,0-6 0,2 8 0,4-1 1,6 3 53,3 2 0,5 0 13,3 0 0,-2 0 0,7 0 0,-3 0-16,-4 0 1,-1 0 0,-5 2 0,-1 1 32,-3 3 0,-1 2 0,4-2-68,-3 6 0,-7-3 1,2 3-35,-4 1 1,-4-3 0,-4 2 20,-6 1 0,-3-3 0,-2 0 0,-1 0-20,1-1 0,-1-3 0,1 4 1,-1-1-6,1 1 1,-1-4 55,1 6 0,1-7-10,5 7 16,3 0 0,10-3 0,2-1 27,2 0 1,7-6-1,-1 4 1,3-4 18,3-2 0,-1 0 1,1 0-1,-1 0 62,1 0 0,-1 0 0,1 0 0,-1 0-146,0 0 0,1 0 0,-1 0-186,1 0 1,-7 0 0,1 0-850,2 0 1058,1 0 0,3 0 0,-1 0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45.036"/>
    </inkml:context>
    <inkml:brush xml:id="br0">
      <inkml:brushProperty name="width" value="0.08571" units="cm"/>
      <inkml:brushProperty name="height" value="0.08571" units="cm"/>
    </inkml:brush>
  </inkml:definitions>
  <inkml:trace contextRef="#ctx0" brushRef="#br0">419 0 6547,'-9'8'219,"-1"-6"0,6 6 0,-4-2-42,-1 0 0,3 7 0,-6-1-68,-1 3 0,-1 3 1,0-1-1,3 1-42,-3-1 0,-1 1 0,-3-1 1,1 1-26,-1-1 1,1 6 0,-1 1 0,1-3-56,-1-2 0,7 1 0,-1 1 1,-1 2-23,-3-1 0,4-3 1,1-1-1,-1-1 13,2 1 0,-3-1 0,5 0-239,-2 1 0,5-3 0,-5-1-801,2-2 1062,2-1 0,6-1 0,8 6 0,2-7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45.624"/>
    </inkml:context>
    <inkml:brush xml:id="br0">
      <inkml:brushProperty name="width" value="0.08571" units="cm"/>
      <inkml:brushProperty name="height" value="0.08571" units="cm"/>
    </inkml:brush>
  </inkml:definitions>
  <inkml:trace contextRef="#ctx0" brushRef="#br0">1 1 7475,'0'11'260,"0"1"-281,0 2 1,0-5-1,0 3-85,0 2 1,0-5-1,0 3 158,0 2 1,0-5 15,0 3 0,0-6 18,0 5 0,8-7 5,3 2 0,5-4 1,1-2-21,1 0 0,-1 0 0,1 0 11,-1 0 0,-5 0 1,-1 0-2,3 0 1,1 0 12,3 0 1,-1 0-115,1 0 0,-7 2 0,-1 4-23,-2 5 1,4-1 0,-7 2-64,-1 1 0,0-3 0,0 2 47,2 1 1,0-3 0,-6 2 35,0 1 0,-2 1 1,-4-1 14,-6-1 0,3-8 1,-1 4-1,0-3 28,0 1 1,-1 0 0,-7-6-13,1 0 0,-1 6 1,1 0-1,0-2-23,-1-2 0,6-2 0,1 0 0,-3 0-27,-1 0 1,3 0-163,0 0-13,1 0 0,-1-2-136,0-4 1,9 2 14,-3-8 0,4 6 338,2-5 0,0-1 0,0-5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45.907"/>
    </inkml:context>
    <inkml:brush xml:id="br0">
      <inkml:brushProperty name="width" value="0.08571" units="cm"/>
      <inkml:brushProperty name="height" value="0.08571" units="cm"/>
    </inkml:brush>
  </inkml:definitions>
  <inkml:trace contextRef="#ctx0" brushRef="#br0">1 18 7120,'12'0'-211,"-1"0"343,3 0 0,1 0 1,3 0-1,-1 0-138,1 0 0,1 0 0,2 0 0,3 0 30,-3 0 1,-7 0-1,-3 0 1,3 0 63,1 0 0,-3 0-88,0 0 0,-1-8 0,7-2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46.390"/>
    </inkml:context>
    <inkml:brush xml:id="br0">
      <inkml:brushProperty name="width" value="0.08571" units="cm"/>
      <inkml:brushProperty name="height" value="0.08571" units="cm"/>
    </inkml:brush>
  </inkml:definitions>
  <inkml:trace contextRef="#ctx0" brushRef="#br0">0 1 7643,'18'0'0,"-1"0"0,1 0-88,-1 0 0,1 5 1,1 1-1,3 0 129,1 2 1,6-4 0,-4 7-1,2 1 53,4-2 1,-3 5 0,-1-3 0,-2 3 9,-4 3 1,5-1 0,-3 1 0,-2-1-116,-1 1 0,3 7 0,0 2 1,-2 2 23,-1 0 1,-3-5 0,-1 5 0,-3 0-5,-1-2 0,-6 6 0,4-4 0,-3 4 26,-3 2 0,-2 0 0,-2 0 0,0 0 11,0 0 1,0 0 0,0 0 0,0-2-12,0-4 1,-2 4 0,-4-6 0,-3 2-44,-1 0 0,-5-2 0,3 2 1,-4-4 20,-1 1 0,-1-7 1,1 4-1,-1-3-1,1-3 0,0-1 1,-3-3-1,-1-1-88,-2 2 1,-1-5 0,7 1 0,-3-2-238,-3-4 0,2 3 313,-8-1 0,0 8 0,-6-4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47.873"/>
    </inkml:context>
    <inkml:brush xml:id="br0">
      <inkml:brushProperty name="width" value="0.08571" units="cm"/>
      <inkml:brushProperty name="height" value="0.08571" units="cm"/>
    </inkml:brush>
  </inkml:definitions>
  <inkml:trace contextRef="#ctx0" brushRef="#br0">1 70 7828,'8'-10'0,"-4"3"-479,7 7 0,-5 0 283,6 0 1,-6 0 221,5 0 1,1 0 0,5 0 0,1 0 31,-1 0 0,7 0 0,-1 0 1,0 0-33,2 0 0,-3 0 1,5 0-1,0 0-24,0 0 1,0 0-1,4 0 1,-2 0-26,3 0 1,-5 0 0,2 0 0,0 0 48,-2 0 1,4 0 0,-6 0-1,3 0 4,3 0 0,0 0 1,0 0-1,-2 0-2,2 0 1,2 0 0,2 0-1,2 0 17,4 0 1,-4 0 0,6 0 0,-2 0-44,-1 0 1,3 0-1,-4 0 1,2 0-42,-3 0 1,-1 0 0,0 0 0,2 0 18,2 0 0,0 0 0,-7 0 0,1 0 10,0 0 1,6 0 0,0 0 0,-2 0 42,-3 0 0,5 0 0,0 0 0,0 0 12,1 0 0,-5 0 1,4 0-1,-2 0-29,2 0 0,-5 0 0,5 0-1,-4 0 1,-2 0 0,0 0 0,0 0 0,0 0-6,0 0 0,0 0 0,0 0 0,0 0 10,-1 0 1,-4 0 0,-1 0-4,2 0 0,2 0-46,2 0 43,0 0-4,-1-8 1,1 6-49,0-4 51,1 4-5,-1 2-2,0 0 1,0-6 0,0 1 7,0 1 1,-6 2-1,0 2 1,2-2-7,2-4 1,2 4-1,0-4 1,0 4 208,0 2-148,0 0 0,0 0 0,0 0 0,0 0 48,0 0-83,-1 0-33,1 0 1,0 0 10,0 0 27,0 0-7,0 0 0,0 0 26,0 0-20,0 0-156,0 0 136,0 0 0,-4 0 14,4 0-28,-12 0 7,25 0 1,-24 0 0,11 0 0,-2 0 20,0 0 1,2 6 0,0 0-18,-1 0 0,1-6 38,0 0-31,0 0 9,0 0-8,8 8 2,-6-7 1,5 7-1,-7-8-5,0 0 1,0 0 5,0 0-8,0 0 149,0 0-99,-7 8 1,5-6 0,-4 4-206,4-4 172,-6-2 7,6 0-111,-13 0 1,11 0 111,-8 0-36,8 0-28,-11 0 0,7 0 26,-4 0 0,-2 0 0,9 0 1,-1 0 30,-2 0 1,6 0 0,-4 0 0,4 0 51,2 0 1,0 5-1,-2 1 58,-4-2-90,4-2 0,-8-2 0,6 0 42,-2 0-59,-7 0 23,3 0-4,-8 0 34,1 0 8,-1 0-48,1 0-332,-9-8 164,-1 6-60,-8-5 203,0 7-2898,0 0 2871,-8-8 0,-9 6 0,-10-6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48.771"/>
    </inkml:context>
    <inkml:brush xml:id="br0">
      <inkml:brushProperty name="width" value="0.08571" units="cm"/>
      <inkml:brushProperty name="height" value="0.08571" units="cm"/>
    </inkml:brush>
  </inkml:definitions>
  <inkml:trace contextRef="#ctx0" brushRef="#br0">18 106 7662,'0'17'149,"0"1"0,0-1 0,0 0-200,0 1 0,6-1 0,0 1 0,-2-1 18,-2 1 0,3-1 0,1 1 1,-2-1-39,-2 1 0,0-1 1,2 1-1,2-1-18,-2 0 0,-2-5 0,-2 0 14,0 1 1,-2-5 1,-4-2 0,2-4 33,-8-2 1,6-2-4,-5-4 0,7-4 0,-4-7 1,2-1 12,1 1 0,-1-2 0,6-3 0,0-1 2,0 2 1,0-5 0,0 3 0,0 2 40,0 1 0,0-3 1,0 0 73,0 1 1,7 3 0,5 2 9,4-1 1,1 1 0,1 1-24,-1 4 0,-5-1 1,-1 7-30,3 2 0,1-4 1,3 3-1,-1 1-16,2 2 1,-8 2-1,1 0 1,2 0 12,1 0 1,3 0 0,-1 2-35,1 4 0,-7-4 1,-1 5-1,-2 1-62,-4 4 1,3-3-1,-1 3 36,-2 2 0,4 1 0,-2 3-53,-3-1 1,-3 1-1,-3-1 38,-3 0 0,-6-5 0,4-2 0,1-1 18,-1 1 0,-6-6 1,3 4-1,-5-2 0,-1-1 1,-1 1 0,1-6 0,-1 2-79,1 4 0,-2-4 0,2 4-64,-1-4 0,1-2 27,-1 0 1,3-2 129,3-4 0,5-4 0,7 1 0,0 1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49.186"/>
    </inkml:context>
    <inkml:brush xml:id="br0">
      <inkml:brushProperty name="width" value="0.08571" units="cm"/>
      <inkml:brushProperty name="height" value="0.08571" units="cm"/>
    </inkml:brush>
  </inkml:definitions>
  <inkml:trace contextRef="#ctx0" brushRef="#br0">384 18 7488,'-11'-5'-226,"-1"-1"0,1 0 0,-7 6 333,1 0 0,-1 0 0,1 0-10,-1 0 0,-1 0 0,-3 2 1,-1 2-8,2 2 0,1 7 0,3-1 0,0 3-34,-1 3 0,1-1 0,-1 1 1,3 1 3,3 4 1,-2-1 0,7 5 0,-1-2 2,0-4 0,2 5 0,6-3 0,0 0-52,0 2 0,2-5 0,2 3 1,4-3-42,2-3 0,1 0 0,7 1 1,-1-3-169,1-3 0,5 2 0,0-7 0,-2 1-161,-1 0 1,3 4 0,2-7 0,3-1 358,3-2 0,2-2 0,-6 0 0,-2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7:00:16.151"/>
    </inkml:context>
    <inkml:brush xml:id="br0">
      <inkml:brushProperty name="width" value="0.08571" units="cm"/>
      <inkml:brushProperty name="height" value="0.08571" units="cm"/>
      <inkml:brushProperty name="color" value="#AB008B"/>
    </inkml:brush>
  </inkml:definitions>
  <inkml:trace contextRef="#ctx0" brushRef="#br0">71 35 6050,'-18'0'-201,"7"0"394,-1 0 133,0 0-115,3 0 0,1-2-124,8-3 1,2 3 31,4-4 1,-2 4-165,7 2 1,-5 0 24,6 0 0,-1 0 27,7 0 0,-1 0 0,1 0-16,-1 0 0,1 0 0,-1 0 8,1 0 1,-1 0 0,0 0 0,1 0-3,-1 0 1,7 2-1,1 2 1,0 2-4,0-3 1,4-1 0,-5-2-1,-1 0 4,2 0 1,-3 0 0,5 0 0,0 0-34,0 0 0,-6 0 0,5 0 0,-3 0 26,0 0 1,1 0 0,-5 0-1,2 0-15,3 0 1,-1 0 0,-6 0 0,3 0 17,3 0 0,-4 0 1,5 0-1,-3 0 25,2 0 0,-1 0 1,7 0-1,2 0 3,2 0 1,2 0-1,0 0 1,0 0-9,0 0 0,-1-5 1,1-1-1,0 2-3,0 2 1,-2 2 0,-2 0-1,-2 0 11,2 0 0,0 0 1,1 0-1,-5 0 14,-2 0 1,4 0 0,-4 0 0,2 0-17,4 0 1,-3 0 0,-1 0-1,0 0 7,0 0 1,-4-2 0,7-2 0,-1-2 23,-2 2 0,6 2 0,-6 2 1,2 0-33,0 0 1,0 0-1,4 0 1,-2 0-18,-2 0 0,-1 0 0,3 0 0,-2 0 10,2 0 0,-4 6 0,2 0 0,0-2 2,-2-2 0,6-2 1,-4 0-1,2 0-12,-1 0 1,1 0-1,-6 0 1,2 0-1,2 0 1,0 0 0,0 0-1,2 0 1,0 0-1,0 0 1,-1 0 0,1 0-1,2 0 9,2 0 0,-6 0 1,0 0-3,2 0 1,2 0-1,0 0 1,-2 0 10,-2 0 1,0 0 0,6 0-1,-2 0-7,-4 0 1,8 0-1,-6 0 1,-2 0-1,-2 0 1,2 0 0,-3 0 0,-1 0 2,0 0 1,4 0 0,-4 0 0,1 0 15,-1 0 1,4 0 0,-4 0 0,0 0-16,1 0 0,3 0 0,-4 0 1,0 0-39,0 0 0,4 0 1,-5 0-1,-1 0 14,2 0 0,-5 0 0,5 0 1,-2 0 9,0 0 0,1 0 0,-7 0 0,1 0 11,-1 0 0,6 0 0,1 0 0,-3 0-13,-2 0 1,1 0 0,1 0 0,3 0-7,-3 0 0,-2 0 0,-1 0 0,-1 0-5,1 0 1,5 0 0,0 0 0,-1 0 5,-3 0 0,0 0 0,3 0 0,1 0 3,-2 0 1,-1 0 0,-1 0 0,3 0 1,1 0 0,0 0 1,-5 0-1,-1 0-64,0 0 1,1 0 0,-1 0-1,1 0 15,-1 0 1,1 0-1,-1 0 43,1 0 1,-1 0 0,1 0-1,-1 0 1,1 0 1,-1 0 0,1 0 0,-1 0 19,0 0 0,1 0 1,-1 0-1,1 0 30,-1 0 1,1 0-1,-1 0-21,1 0 0,-1 0 0,1 0 1,-1 0 28,1 0 0,-7 0 1,1 0 55,1 0 0,3 0 1,1 0-30,1 0 0,-1 0 0,1 0 40,-1 0 0,1 0 0,-1 0-33,1 0 1,-1 0 0,1 0-34,-1 0 1,-5 0-188,-1 0-215,-7 0-761,12 0 1108,-14 0 0,-10 8 0,-11 1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49.641"/>
    </inkml:context>
    <inkml:brush xml:id="br0">
      <inkml:brushProperty name="width" value="0.08571" units="cm"/>
      <inkml:brushProperty name="height" value="0.08571" units="cm"/>
    </inkml:brush>
  </inkml:definitions>
  <inkml:trace contextRef="#ctx0" brushRef="#br0">0 0 7690,'0'18'64,"6"-1"0,0 1 0,-2-1-41,-2 1 1,-2-1 0,0 0 0,0 1 64,0-1 1,0 1-1,0-1-143,0 1 0,6-1 0,0 1 49,-3-1 1,1-1-1,0-3 46,2-1 1,8 0-22,-3 5 1,-1-5 0,2-3 9,1-1 1,-3-2-1,2-6 1,-1 2 11,-1 4 0,5-4 0,-3 3-29,4-3 0,1-2 1,0 0-96,1 0 0,-1 0 0,1 0-232,-1 0 0,1-5-177,-1-1 0,-7-2 492,-4 2 0,-4 2 0,-2-7 0,0-1 0,0-5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49.920"/>
    </inkml:context>
    <inkml:brush xml:id="br0">
      <inkml:brushProperty name="width" value="0.08571" units="cm"/>
      <inkml:brushProperty name="height" value="0.08571" units="cm"/>
    </inkml:brush>
  </inkml:definitions>
  <inkml:trace contextRef="#ctx0" brushRef="#br0">0 88 7774,'0'-9'165,"2"1"-202,4 8 0,4 0 1,7 0 82,1 0 0,-1 0 0,1 0-35,-1 0 1,1 0-1,-1-2 5,1-4 1,-1 4-235,0-4 0,-1 2 1,-2 1-203,-3-3 0,-7-2-74,2 2 494,-4 4 0,6-13 0,1 5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50.157"/>
    </inkml:context>
    <inkml:brush xml:id="br0">
      <inkml:brushProperty name="width" value="0.08571" units="cm"/>
      <inkml:brushProperty name="height" value="0.08571" units="cm"/>
    </inkml:brush>
  </inkml:definitions>
  <inkml:trace contextRef="#ctx0" brushRef="#br0">0 0 6788,'18'0'258,"-6"0"1,-1 0-1,3 0-65,1 0 1,3 0-1,-1 0 1,3 0-280,3 0 1,-4 0-1,5 0 1,-5 0-75,-2 0 1,1 0 0,-1 0-1184,1 0 1343,-1 0 0,1 0 0,-1 0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50.596"/>
    </inkml:context>
    <inkml:brush xml:id="br0">
      <inkml:brushProperty name="width" value="0.08571" units="cm"/>
      <inkml:brushProperty name="height" value="0.08571" units="cm"/>
    </inkml:brush>
  </inkml:definitions>
  <inkml:trace contextRef="#ctx0" brushRef="#br0">0 1 7854,'18'0'-398,"-6"2"1,-1 2-1,3 1 539,1-1 0,3-2 0,-1 0-3,1 4 1,-1-4 0,1 6 0,-1-2-40,1-1 1,-1 9 0,1-4 0,-1 1-58,0 1 1,-1 0 0,-2 5 0,-5 0-22,-1 1 1,6-1 0,-5 1 0,1 1-47,-4 5 1,2-5 0,-3 6 0,1-2 51,2 1 0,-6 5 1,4-4-1,-4 0 0,-2 1 0,0-1 0,0-4 0,0 2-24,0-1 1,0 3 0,-2-2 0,-2-1-47,-2-3 1,-8 0 0,3 3 10,-5 1 1,1 0-1,1-5 1,3-3 6,-3-3 0,-2 2 1,1-7-1,1 1-169,3 0 0,-1-2 1,-5-4-44,-1 3 0,1-3 0,-1 4 237,1-4 0,-9-2 0,-1 0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51.842"/>
    </inkml:context>
    <inkml:brush xml:id="br0">
      <inkml:brushProperty name="width" value="0.08571" units="cm"/>
      <inkml:brushProperty name="height" value="0.08571" units="cm"/>
    </inkml:brush>
  </inkml:definitions>
  <inkml:trace contextRef="#ctx0" brushRef="#br0">18 0 7811,'-8'10'445,"6"-2"-778,-6-8 0,16 0 340,4 0 1,3 0-1,1 1 1,-4 3-113,0 2 1,0 0-46,5-6 1,1 0 0,-3 2 0,-1 2-146,-4 2 0,-4-1 295,6-5 0,-1 8 0,7 2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52.075"/>
    </inkml:context>
    <inkml:brush xml:id="br0">
      <inkml:brushProperty name="width" value="0.08571" units="cm"/>
      <inkml:brushProperty name="height" value="0.08571" units="cm"/>
    </inkml:brush>
  </inkml:definitions>
  <inkml:trace contextRef="#ctx0" brushRef="#br0">8 0 7405,'-8'0'5,"8"0"1,8 2 0,10 2 115,-2 2 0,2 0 0,-3-4 0,-1 1-211,-4 3 1,0 2 0,4-4-1506,-3 2 1595,1-1 0,4 3 0,2 2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53.183"/>
    </inkml:context>
    <inkml:brush xml:id="br0">
      <inkml:brushProperty name="width" value="0.08571" units="cm"/>
      <inkml:brushProperty name="height" value="0.08571" units="cm"/>
    </inkml:brush>
  </inkml:definitions>
  <inkml:trace contextRef="#ctx0" brushRef="#br0">209 1 7766,'-12'0'-70,"1"0"0,5 0-84,-6 0 1,1 0 0,-5 2-1,2 2 193,4 1 0,-2 3 0,-5-4-21,-1 2 0,7 5 0,-1-3 17,-2 2 0,1 2 0,1 5 1,6 0 40,4 1 1,2-1 0,0 1-18,0-1 0,0 1 1,0-1-1,2-1 18,4-5 0,4 5 1,5-4-1,-1 1-35,-2-1 1,-1 1 0,7-5 0,-1 0 1,1 0 1,-8 3 0,2-5-1,2-2-60,1-2 1,2 4 0,1 0 0,-1-2 35,1-3 1,-1-1 0,1 0 0,-1 0-32,1 0 0,-1 0 0,1-1 0,-1-3-1,0-2 1,-2-2-1,-1 2 1,-3-3 5,3-1 0,-4-6 0,1 7 0,1-3 16,-2 0 1,-1 1 0,-5-7 0,2 1-21,-2-1 0,-2 1 1,-2-1-13,0 1 1,-2-1 0,-2 1-1,-2-1-14,2 1 1,-5 2-1,-3 1 1,-4 4-124,-1 2 1,3-3-1,-1 3 1,-5 0 62,2 1 0,-1 1 1,-1 6-1,-1 0-15,-2 0 0,-1 0 0,7 0 1,-1 0-36,1 0 1,-1 0-1,3 2 1,1 2 145,3 1 0,-1 9 0,-4-4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53.484"/>
    </inkml:context>
    <inkml:brush xml:id="br0">
      <inkml:brushProperty name="width" value="0.08571" units="cm"/>
      <inkml:brushProperty name="height" value="0.08571" units="cm"/>
    </inkml:brush>
  </inkml:definitions>
  <inkml:trace contextRef="#ctx0" brushRef="#br0">1 0 6273,'10'0'0,"-3"0"0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54.083"/>
    </inkml:context>
    <inkml:brush xml:id="br0">
      <inkml:brushProperty name="width" value="0.08571" units="cm"/>
      <inkml:brushProperty name="height" value="0.08571" units="cm"/>
    </inkml:brush>
  </inkml:definitions>
  <inkml:trace contextRef="#ctx0" brushRef="#br0">245 35 6257,'-18'0'438,"1"0"-356,-1 0 1,1 0 0,-1 2-10,1 4 0,5-4 0,1 6 0,-3-3 5,-1 1 0,3 6 0,0-4 1,1 1-28,1 5 1,-4-4-1,7 1 1,-1 3-23,0 1 1,2-3 0,6 0 0,0 1 0,0 3 1,0-5 0,0 1-1,2 0-29,4-3 0,-2 7 0,8-6 0,1-1 15,3-3 1,1 2 0,1-2 0,-1 0-15,1 1 1,-1-5 0,0 4 0,1-4 8,-1-2 1,1 0-1,-1 0 34,1 0 1,-1 0 0,1-2 23,-1-4 1,-1-3-1,-3-7 1,-3 2-6,-2 3 0,0-1 0,-5-5-12,3-1 1,0 1-1,-6-1 1,0 1-41,0-1 1,-2-3 0,-2 0 0,-4 3-115,-1 3 1,-3-5 0,-5 11 0,-1-3-29,1 0 1,-1 7-1,1-5 1,-1 2-69,1 4 0,-6 2 0,-1 2 0,3 0-60,2 0 1,3 2-1,2 2 1,5 4 257,1 2 0,-6 1 0,5 7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54.767"/>
    </inkml:context>
    <inkml:brush xml:id="br0">
      <inkml:brushProperty name="width" value="0.08571" units="cm"/>
      <inkml:brushProperty name="height" value="0.08571" units="cm"/>
    </inkml:brush>
  </inkml:definitions>
  <inkml:trace contextRef="#ctx0" brushRef="#br0">70 88 7752,'-17'0'-599,"-1"0"656,1 0 1,7-2 15,4-4 0,4 2 0,2-7-31,0-3 0,0 5-15,0-3 1,6 6 0,2-4-72,2 3 0,1 1 143,7 6 0,-1 0 0,1 0-45,-1 0 0,1 2 1,-1 2-2,1 1 1,-7 7 0,-1-4-61,-2 2 0,-1-1 0,-4 5 0,3-3-77,-2 3 0,-2-4 0,-2 1 2,0 3 0,-2 0 1,-2-1-1,-4-2 8,0 2 1,2-3 0,-6 2 31,-1 1 1,3 1 0,-2-2-1,1-5 49,1 1 1,0-4 0,4 8-15,-5 1 1,3-3 77,2 1 69,-3-7 0,9 4 77,0-8 1,1 0-95,11 0 1,0 0 0,5 0-20,1 0 0,-7 0 0,1 0 1,2 0-22,1 0 0,-3 0 1,-2 0-1,4 0 33,1 0 0,3 0 0,-1-2-147,1-4 1,-1 4-216,1-3 0,-1 3-116,1 2 1,-7 0 361,1 0 0,-8 0 0,4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7:00:11.029"/>
    </inkml:context>
    <inkml:brush xml:id="br0">
      <inkml:brushProperty name="width" value="0.08571" units="cm"/>
      <inkml:brushProperty name="height" value="0.08571" units="cm"/>
      <inkml:brushProperty name="color" value="#AB008B"/>
    </inkml:brush>
  </inkml:definitions>
  <inkml:trace contextRef="#ctx0" brushRef="#br0">280 53 7744,'0'-11'-175,"0"-1"0,-2 8 1,-2-4 734,-2 1-188,0 5-425,-2-6 1,-1 8 88,-9 0 0,1 8 0,-1 1-6,1 1 1,1 6 0,3-7-1,3 3-25,2 0 0,-5-1 0,3 7 0,-2 1 8,1 4 1,5-3-1,-4 5 1,1-2-18,-1 1 0,4 7 0,-4-4 0,3 2-2,3 0 0,2 0 1,0 4-1,-2-2 35,-2-2 0,0-2 0,6 4 8,0-1 0,2-7 0,2 4 0,2 0 0,0-2-12,1 1 1,3-3 0,8-6 0,-3 1-58,-3-1 0,3 1 1,-3-1-1,3 1-145,3-1 1,-6-5 0,-1-3 0,1 1-158,-2 0 1,5-6 0,-5 4 0,1-3 333,1 1 0,0 0 0,5-6 0</inkml:trace>
  <inkml:trace contextRef="#ctx0" brushRef="#br0" timeOffset="671">489 280 6964,'0'12'270,"0"0"-110,0-1-99,0 7 0,2-9 0,2-1 1,4-2 70,2 0 0,-5 0 0,7-6 3,2 0 1,1 0 0,3 0-47,-1 0 1,0 0 0,1 0 1,-1 0 1,-5 0 0,0 0-166,1 0 1,-3 0 0,2 0-27,1 0 1,-3 5 0,0 3 27,-3 2 1,1-6 0,-4 4 18,2-1 1,0-3 0,-6 8-24,0 1 0,0-3 0,0 2-2,0 1 0,-6-3 1,-2 0-1,0-1-101,1 1 1,-7-4-102,2 6 1,-3-9 66,-3 3 1,7-4-1,-1-2 213,-2 0 0,-1 0 0,5 0 0,2 0 0</inkml:trace>
  <inkml:trace contextRef="#ctx0" brushRef="#br0" timeOffset="1038">542 280 6635,'2'-9'263,"3"3"1,-1 4 0,8 0-188,2-4 0,-5 4 1,3-4-49,1 4 0,-3-3 0,2-1 0,1 2 45,3 2 1,1 2-428,1 0 1,-1 0-121,1 0 1,-7 0 473,1 0 0,0 0 0,5 0 0</inkml:trace>
  <inkml:trace contextRef="#ctx0" brushRef="#br0" timeOffset="1520">1135 368 7826,'0'9'-353,"-5"7"0,-3-6 403,-2-1 0,4 5 1,-3-6-1,-1 1-17,0 5 0,4-4 0,-5 1 0,-3 1-25,-1-2 0,3 5 0,0-3 0,-1 3 22,-3 3 0,1-1 0,1 1 0,2-1-24,-1 1 0,-3-1 0,-1 0 0,-1 1-32,1-1 0,0 1 0,-1 1-19,1 5 1,-1-9-1,1 4 1,-1-1-1,3-4-85,3 1 1,-3-1-1,5-1-470,0-1 158,2 0 442,8 5 0,-7-7 0,-3-3 0</inkml:trace>
  <inkml:trace contextRef="#ctx0" brushRef="#br0" timeOffset="1943">978 734 7708,'10'0'497,"-2"0"-370,-8 0 1,0 2 0,0 4-111,0 6 0,0-3 1,0 3-48,0 2 0,0 1-48,0 3 1,0-1-35,0 1 0,6-1-230,-1 1 1,7-7-192,-6 1 1,5-6 532,-5 5 0,8-7 0,-12 4 0,6-8 0</inkml:trace>
  <inkml:trace contextRef="#ctx0" brushRef="#br0" timeOffset="2558">1240 752 6940,'0'11'354,"0"1"1,0-6-245,0 6 1,0-7-73,0 7 1,2-2 0,2 3-52,2-1 1,0-6-1,-4 3 34,3-1 1,-1 4-99,8-6 0,0 5 76,5-5 1,-5 0 0,-1-6-41,3 0 1,-4 0-11,1 0 0,-1-8 28,2-3 0,1-5 1,-5 1-3,2 3 0,-6-4 33,1 5 0,-3-5 87,-2-1 1,0 5 170,0 0-146,0 9-88,0-5 0,0 10 9,0 4 0,0-3 1,0 9-58,0 2 0,2 1 0,2 3-97,2-1 1,0-5-1,-6-1-210,0 3 1,2-6 0,2 0-261,1-1 583,1-5 0,-6 14 0,0-7 0</inkml:trace>
  <inkml:trace contextRef="#ctx0" brushRef="#br0" timeOffset="3218">1485 228 7409,'11'0'-466,"1"0"1,0 0 815,5 0 0,-5 0 1,-1 0-191,3 0 1,1 0 0,3 0-52,-1 0 1,1 6-1,1 0 1,3-1-45,1 3 1,0-4-1,-3 6 1,1-1-6,2 1 0,1-4 1,-7 6-1,0 1-11,1 3 0,-1-1 0,1-1 0,-1-3-43,1 3 1,-3 7-1,-1 3 1,-4-3-1,-3-2 1,5-1 0,-4-1 0,0 1-20,-1-1 0,5 1 0,-6-1 0,-2 1 13,-2-1 0,3 6 0,1 1 0,-2-3-10,-2-2 1,-2 5 0,0-1 0,0-2 12,0-1 1,0 3 0,0 0 0,0-1-4,0-3 0,0-1 0,0-1 0,-2 0-1,-4 1 0,2-1 0,-5 1-40,1-1 0,-4-5 0,5 0-264,-3 1 1,-2 3 0,-5-1 304,-1-3 0,1 3 0,-1-5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55.599"/>
    </inkml:context>
    <inkml:brush xml:id="br0">
      <inkml:brushProperty name="width" value="0.08571" units="cm"/>
      <inkml:brushProperty name="height" value="0.08571" units="cm"/>
    </inkml:brush>
  </inkml:definitions>
  <inkml:trace contextRef="#ctx0" brushRef="#br0">245 123 7215,'10'-17'-603,"-2"5"859,-8 0 0,0 7-74,0-7 1,0 6-137,0-5 0,-2 5 1,-4-4-46,-6 2 0,-3 1 0,-3 3 15,1-2 0,5 0 0,1 6 0,-3 0-139,-2 0 1,-1 2 0,-1 2 125,1 2 0,1 1 1,3-3-1,3 4 79,2 2 1,-5 1-48,1 7 0,4-1 0,3 1-10,3-1 0,2-5 0,2 0 40,3 1 0,-1-3 0,8 0 0,2-3-10,1-3 1,-3 4-1,-1 0 1,3-1-1,1 0 0,3-1 0,-1-4 9,1 4 0,-1-2 0,1 5-51,-1-1 0,1 0 0,-1-4-18,1 2 0,-7 5 0,-1-3-17,-2 2 1,-2-4 0,-4 3 0,1 1-58,3 0 0,0-5 4,-6 7 0,-2 0 16,-4 5 1,2-5-1,-7-2 14,-3-3 1,4-1 0,-1-4-15,-3 4 1,-1-4 0,-3 4-22,1-4 0,-1-2 0,1 0 0,-1 0 56,1 0 1,5-2 0,1-2 0,-3-2 38,-1 2 0,3 0 0,0-2 2,-1-5 1,3 1 103,-2-2 0,8 1-36,-1-7 1,3 7 0,4-1-44,3-2 1,-1 7 0,6-1-1,0 2 29,-1 0 1,-3-5 0,6 5-3,1 2 1,-3-4 0,2 2 0,1 0-2,3-1 1,1 3 0,1-8-30,-1 0 0,-5 4 0,-2 0 0,-1 2-40,1 0 1,2-5 0,3 3-225,-3-2 0,-2 5-152,-5-7 1,3 0-522,4-5 898,3 7 0,-5-5 0,8 5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55.929"/>
    </inkml:context>
    <inkml:brush xml:id="br0">
      <inkml:brushProperty name="width" value="0.08571" units="cm"/>
      <inkml:brushProperty name="height" value="0.08571" units="cm"/>
    </inkml:brush>
  </inkml:definitions>
  <inkml:trace contextRef="#ctx0" brushRef="#br0">0 16 7811,'12'-2'632,"0"-4"-436,-8 4 1,9-4 0,-7 12-22,-2 6 0,-2-3 0,-2 3 1,2 2-60,4 1 1,-5 3-1,4 1 1,-3 2-63,-2 3 0,0-1 0,2-4 0,2 3-136,2 0 1,0 1-1,-4-3 1,2 1 93,1 2 0,1 0 1,-6-5-668,0-1 0,2 1 0,2-1 655,2 1 0,0-1 0,-6 1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57.004"/>
    </inkml:context>
    <inkml:brush xml:id="br0">
      <inkml:brushProperty name="width" value="0.08571" units="cm"/>
      <inkml:brushProperty name="height" value="0.08571" units="cm"/>
    </inkml:brush>
  </inkml:definitions>
  <inkml:trace contextRef="#ctx0" brushRef="#br0">0 263 7680,'18'0'-186,"-1"0"1,-5 0 0,-1 0 289,3 0 0,1 0 1,3 0-1,-1 0-135,1 0 1,-1 0 0,1 0-4,-1 0 0,7 0 0,-1 0 42,-2 0 0,-1 0 0,-1 0 0,2 0 0,5 0 37,1 0 1,-4 0 0,4 0 0,0 0-1,0 0 1,-4 0 0,4 0 0,0-2-18,0-4 0,0 4 0,4-4 0,-1 4-40,1 2 0,0-2 0,0-2 0,-2-1 23,2 1 0,2 2 1,0 0-1,-2-2-58,-2-2 0,0 0 0,6 6 0,-2-2 31,-4-3 1,4 3-1,-4-4 1,2 4 18,-2 2 1,4-6-1,-3 0 1,1 2 28,-2 2 0,2 1 0,-6-3 0,2-2 24,4 2 1,0 2-1,0 0 1,-3-2-22,3-2 0,0 1 1,0 5-1,-1-2-16,1-4 0,-4 4 0,2-4 0,0 4-51,-2 2 1,6 0-1,-4 0 1,4-2 9,2-4 0,0 4 1,0-3-1,-2 3 11,-4 2 0,4 0 0,-4-2 0,2-2 19,-2-2 0,4 0 1,-5 6-1,-1 0 65,-4 0 0,2-2 0,-1-2 0,-3-2-15,-2 3 1,5 1 0,-1 2 0,-2 0 3,-1 0 1,3-6-1,-1 0 1,0 2 7,-3 2 0,4 2 1,0 0-1,-1-2 1,-3-4 1,5 5 0,-1-5 0,-2 4-11,-1 2 1,3 0-1,0-2 1,-2-2 9,-1-2 1,-3 0 0,1 6 3,-1 0 0,1-2 1,-1-2-28,1-1 1,-1-1 0,1 6-170,-1 0 1,-5 0-962,-1 0-340,-7 0 1422,-4 0 0,-9 0 0,-9 0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57.775"/>
    </inkml:context>
    <inkml:brush xml:id="br0">
      <inkml:brushProperty name="width" value="0.08571" units="cm"/>
      <inkml:brushProperty name="height" value="0.08571" units="cm"/>
    </inkml:brush>
  </inkml:definitions>
  <inkml:trace contextRef="#ctx0" brushRef="#br0">53 18 8072,'0'-10'715,"0"2"-696,0 24 0,2-5 1,2 13-60,1-5 1,1-1-1,-4-1 1,2 0 10,2 1 0,0-1 1,-6 1-1,0-1-12,0 1 0,5-7 0,1 1 0,-2 2-133,-2 1 0,-2-3 0,0-1-265,0 3 1,0-4-89,0 1 0,-2-7 527,-4 2 0,-3-4 0,-9-4 0,1-4 0,-1-3 0,1-17 0,-1-1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58.141"/>
    </inkml:context>
    <inkml:brush xml:id="br0">
      <inkml:brushProperty name="width" value="0.08571" units="cm"/>
      <inkml:brushProperty name="height" value="0.08571" units="cm"/>
    </inkml:brush>
  </inkml:definitions>
  <inkml:trace contextRef="#ctx0" brushRef="#br0">1 53 7879,'12'-6'0,"-3"-1"-51,-1-3 0,6 4-144,-3-5 1,5 7 0,1-2 244,1 4 0,-1 2 0,1 0 1,-1 0 51,1 0 1,-1 0 0,0 0-53,1 0 1,5 0-1,1 0-35,-3 0 0,-4 2 0,-3 2-65,-2 2 1,-1 5 0,5-3 66,-5 2 1,-3-5 0,-6 5 0,2 0-66,2 0 0,0-5 0,-6 7 19,0 2 0,0 1-12,0 3 1,-8-7 33,-4 1 0,-3-8 1,-1 4-1,3-3-13,1 1 1,0 0 0,-5-6-1,-1 0-94,1 0 1,-1 2 0,1 2-201,-1 2 0,1-1-135,0-5 449,7 0 0,-6 0 0,7 0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58.571"/>
    </inkml:context>
    <inkml:brush xml:id="br0">
      <inkml:brushProperty name="width" value="0.08571" units="cm"/>
      <inkml:brushProperty name="height" value="0.08571" units="cm"/>
    </inkml:brush>
  </inkml:definitions>
  <inkml:trace contextRef="#ctx0" brushRef="#br0">245 18 7153,'0'-10'-92,"-2"2"238,-4 8 0,2 0 0,-7 0-81,-3 0 0,4 0 0,-1 0-4,-3 0 0,-1 8 0,-1 4 0,2 3-61,3 3 0,-1-1 0,-5 0 0,1 3 6,5 3 0,-3-3 1,6 5-16,-2 0 0,5-6 0,-5 7 1,2-3-1,4 0 4,2-1 1,2-3 0,2-2-1,2 1-32,2-1 1,8 1 0,-3-3 0,5-1-81,1-2 0,6-7 1,1 5-1,-3 0-141,-1-1 0,3-5 0,0 2 0,-2-4 258,-1-2 0,5 0 0,2 0 0,8 0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59.066"/>
    </inkml:context>
    <inkml:brush xml:id="br0">
      <inkml:brushProperty name="width" value="0.08571" units="cm"/>
      <inkml:brushProperty name="height" value="0.08571" units="cm"/>
    </inkml:brush>
  </inkml:definitions>
  <inkml:trace contextRef="#ctx0" brushRef="#br0">18 1 6738,'-10'17'798,"4"1"-735,4-1 1,2 1 0,0-1-26,0 1 1,0-1-1,0 1-31,0-1 1,0 1-1,0-1 1,0 0 36,0 1 0,0-1 0,0 1-52,0-1 0,2-5 77,4 0 0,-2-7 0,7 5-35,3-2 0,-4 0 1,1-4-20,3 1 1,-4 1-1,1-6-4,3 0 1,1 0-46,3 0 1,-2 0-70,2 0 0,-1 0-255,1 0 0,-1 0 127,1 0 0,-7 0 231,1 0 0,-8 0 0,4 0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59.375"/>
    </inkml:context>
    <inkml:brush xml:id="br0">
      <inkml:brushProperty name="width" value="0.08571" units="cm"/>
      <inkml:brushProperty name="height" value="0.08571" units="cm"/>
    </inkml:brush>
  </inkml:definitions>
  <inkml:trace contextRef="#ctx0" brushRef="#br0">0 70 7300,'18'0'91,"-7"0"1,1 0 24,1 0 1,3 0-1,1 0-70,1 0 0,-1 0 0,1 0 1,-3-2-81,-3-4 0,4 4 1,-5-4-173,5 5 1,-1-1 0,-1-2-191,-3-2 1,-1-2 124,2 2 0,-4 2 271,-8-7 0,7 7 0,3-4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5:59.625"/>
    </inkml:context>
    <inkml:brush xml:id="br0">
      <inkml:brushProperty name="width" value="0.08571" units="cm"/>
      <inkml:brushProperty name="height" value="0.08571" units="cm"/>
    </inkml:brush>
  </inkml:definitions>
  <inkml:trace contextRef="#ctx0" brushRef="#br0">0 17 7637,'2'-9'-85,"4"3"198,5 4 0,5 2 0,1 0-104,1 0 0,-1 0 0,1 0-15,-1 0 0,1 0 0,-1 0-222,1 0 1,-7 0 0,1 0-688,2 0 915,-7 0 0,9 0 0,-6 0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6:00.271"/>
    </inkml:context>
    <inkml:brush xml:id="br0">
      <inkml:brushProperty name="width" value="0.08571" units="cm"/>
      <inkml:brushProperty name="height" value="0.08571" units="cm"/>
    </inkml:brush>
  </inkml:definitions>
  <inkml:trace contextRef="#ctx0" brushRef="#br0">71 0 7418,'11'0'-495,"1"0"601,1 0 0,3 0 0,1 2 0,1 2 23,-1 2 1,-5 0 0,0-6 0,1 0-44,3 0 0,1 6 0,1 0 0,-1-1 20,1 3 1,-7-6-1,1 6-31,1 0 0,3-1 1,-1 7-1,-1-2-35,-2 1 0,-3-3 0,5 2 0,-4 1-58,-3 3 1,7 1 0,-4 1-28,-1-1 0,5 1 1,-8-1-1,0 0 38,1 1 1,-5-1 0,4 1 0,-4-1-73,-2 1 1,6-1 0,0 1-1,-2-1 20,-2 1 0,-2-1 0,0 1 0,0-1 22,0 0 0,0 1 0,0-1 0,0 1 41,0-1 0,-6 1 0,0-1 0,0-1-18,-2-5 1,4 5 0,-5-4-1,-1 3 37,0 3 0,5-3 0,-7-1 1,0-3-17,3 3 0,-7 0 1,4-1-1,-5-1 4,-6 1 1,3 3 0,-3-1-1,4-1 1,1-2 1,-5-1 0,0 5-1,1-3-3,3-1 1,1-6-1,1 4-84,-1-3 0,1 5-104,-1-6 0,1 1-267,0-1 0,5-4 136,0 4 310,1-4 0,-7-10 0,1-1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7:00:22.396"/>
    </inkml:context>
    <inkml:brush xml:id="br0">
      <inkml:brushProperty name="width" value="0.08571" units="cm"/>
      <inkml:brushProperty name="height" value="0.08571" units="cm"/>
      <inkml:brushProperty name="color" value="#AB008B"/>
    </inkml:brush>
  </inkml:definitions>
  <inkml:trace contextRef="#ctx0" brushRef="#br0">18 105 7004,'0'-9'58,"0"1"1,-2 8-48,-4 0 0,4 8-1,-4 3 0,4-1 0,2 2 122,0 1-35,0-5 0,2 2 0,4-7-35,6 3 1,-3 0-1,3-6 1,2 0-2,1 0 1,3-2 0,-1-2-3,1-2 1,-1 1 0,1 5-1,-1 0 1,0 0-121,1 0 0,-1 0 54,1 0 0,-3 2 1,-1 1-20,-2 3 1,-9 8-38,3-2 1,-4 3 36,-2 3 1,0-1 0,0 0 2,0 1 0,-2-6 0,-4-3-3,-5-1 1,1 4-1,-2-5 4,-1 3 0,-3-6 0,-1 2-42,-1-4 0,7-2 1,-1 0-353,-1 0 1,-3 0 135,-1 0 1,5 0 279,0 0 0,8-8 0,-3-2 0</inkml:trace>
  <inkml:trace contextRef="#ctx0" brushRef="#br0" timeOffset="452">0 53 7756,'0'10'-273,"0"-3"0,2-7 1,2-2 413,2-3 1,2 3-52,-2-4 0,-3 4 1,7 0 84,-2-4 1,6 4 0,-3-4-89,5 4 0,1 0 0,1-1 0,-1-3-23,1 2 1,-1 2 0,0 0 0,1-2-35,-1-2 0,1 0 1,-1 6-1,1 0-387,-1 0 0,-5 0 0,0 0 0,1 0-88,3 0 1,1 0 444,1 0 0,-1 0 0,0 0 0</inkml:trace>
  <inkml:trace contextRef="#ctx0" brushRef="#br0" timeOffset="936">908 53 7383,'-11'0'107,"-1"0"1,6 0 163,-5 0-256,7 8 1,-6-6-94,4 3 0,-3 5 67,-9 2 1,1 1 0,1 1 0,3-2-26,1 1 1,0 3-1,-5 1 1,-1 1 23,1-1 0,-6 1 0,-1-1 0,1 0 12,-2 1 1,0 1 0,-6 3 0,3 1-1,3-2 1,-4-1-1,4-3 1,0 1-11,-1-1 0,-3 1 0,6-1 1,2 0-26,1 1 0,5-6 0,1-1-90,2 3-490,1 1 615,1 3 0,2-1 0,8 1 0</inkml:trace>
  <inkml:trace contextRef="#ctx0" brushRef="#br0" timeOffset="1351">716 350 7690,'0'-12'-501,"0"0"1201,8 9-503,-6-5 1,6 10-9,-8 4 1,0-3-104,0 9 0,0 0 0,0 5-134,0 1 0,0-7 0,0 1-91,0 2 0,6 1 0,-1 3 98,-1-1 1,0-5 0,0-1-320,2 3 0,6-4 1,-5-1 41,3-1 0,-4-2 0,4-4 318,-3 4 0,7-4 0,-4 5 0</inkml:trace>
  <inkml:trace contextRef="#ctx0" brushRef="#br0" timeOffset="1876">1031 262 7363,'9'0'-930,"1"0"1259,-4 0-203,-4 0 0,6 2-47,-8 4 0,0-2 0,0 8 0,0 1 1,0 3 0,0 1-34,0 1 1,0-1-1,2 1 3,3-1 1,-1-7 0,8-2-52,2-1 1,-5-5-1,3 4-43,1-4 1,3-2-1,1 0-43,1 0-112,-1-8 88,1 6 1,-7-11 29,1 7 1,-6-6-1,4 5-14,-3-3 57,7-2 1,-12-5 66,4-1 0,-4 1-76,-2-1 699,0 9-569,0 1 1,0 10 0,0 4-14,0 5 0,0 5 0,0 1 0,2 1-29,3-1 0,-3 3 0,4 1 0,-2 2 51,2-1-217,-4-3 24,6-2 0,-3 1 0,1-1 0,0 1 0,0-1-872,0 1 974,0-1 0,1 1 0,3-1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6:29.619"/>
    </inkml:context>
    <inkml:brush xml:id="br0">
      <inkml:brushProperty name="width" value="0.08571" units="cm"/>
      <inkml:brushProperty name="height" value="0.08571" units="cm"/>
      <inkml:brushProperty name="color" value="#E71224"/>
    </inkml:brush>
  </inkml:definitions>
  <inkml:trace contextRef="#ctx0" brushRef="#br0">227 1 7848,'-11'0'96,"-1"0"-208,8 0 0,-6 0 125,4 0 0,3 0 0,-7 2 0,0 2 8,0 1 0,5 1 0,-7-6 0,0 2 45,3 4 1,-7-4 0,6 6 0,-1-2 22,-1-1 1,8 3 0,-3-4-47,-1 1 1,0 8-18,-4-1 1,-1 4 0,7 1 1,2 0 1,2-5 0,2 0-35,0 1 0,0 2 1,0 2 14,0 1 1,0-7 0,2-1-1,2 0 31,2 0 0,5-5 1,-5 7-1,0 0-1,2-3 1,-4 0 0,7-5-7,3 2 0,-4 5 0,1-5 6,3-2 0,-4 0 0,1 0-3,3 2 1,1 0 0,3-6 15,-1 0 0,-5 0 0,0 0-6,1 0 1,3 0 0,1 0-16,1 0 0,-1-6 0,0-2-3,1-2 0,-6 4 0,-1-3 24,3 1 0,-6-5 1,-1 4 4,1-1 0,-6 0 0,4 4 24,-4-5 0,-2 1-140,0-2 1,0 1-26,0-7 1,0 1 72,0 0 1,0 0 0,-2-1-39,-4 1 0,4 5 0,-6 1-15,1-3 0,3 4 0,-8 1 35,-2 2 1,5 1-1,-3 4 152,-1-4 0,3 4 1,-2-3-105,-1 3 0,3 4-71,-2 3 1,8 5 51,-1 7 0,3 0 0,2 1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6:29.877"/>
    </inkml:context>
    <inkml:brush xml:id="br0">
      <inkml:brushProperty name="width" value="0.08571" units="cm"/>
      <inkml:brushProperty name="height" value="0.08571" units="cm"/>
      <inkml:brushProperty name="color" value="#E71224"/>
    </inkml:brush>
  </inkml:definitions>
  <inkml:trace contextRef="#ctx0" brushRef="#br0">0 18 7333,'0'-9'-213,"2"1"-457,4 8 670,-4 0 0,13 0 0,-5 0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6:30.552"/>
    </inkml:context>
    <inkml:brush xml:id="br0">
      <inkml:brushProperty name="width" value="0.08571" units="cm"/>
      <inkml:brushProperty name="height" value="0.08571" units="cm"/>
      <inkml:brushProperty name="color" value="#E71224"/>
    </inkml:brush>
  </inkml:definitions>
  <inkml:trace contextRef="#ctx0" brushRef="#br0">192 18 7789,'0'-10'169,"0"2"1,-7 8-372,-5 0 0,2 0 0,-1 0 231,-3 0 1,4 6-1,-1 2-30,-3 2 0,-1 1 0,-1 7 1,3-3 19,1-3 1,2 2 0,-1-2 0,5 3 3,4 3 0,-4-6 0,0-1 0,2 3 12,2 1 1,2-3-1,0 0-9,0 1 1,2 1-1,2-2 1,4-2 38,2-2 1,1 5 0,7-3-23,-1 0 1,1-2-1,-1-6 1,1 1 6,-1 3 1,1 0-1,-1-6-10,0 0 0,0 0 0,0 0 0,1 0-3,-1 0 0,1-6 0,-1-2 28,1-1 0,-7 3 1,1-6-22,2-1 1,-5-3-1,1 0-35,-2-2 0,-2 7 1,-6-1-1,0-2-17,0-1 1,0-3 0,0 1 5,0-1 1,0 7 0,0-1-13,0-1 1,-6 4 0,-2-1 0,-2 1-47,-3-1 0,3 6 0,-2-2 0,1 2-116,1-2 1,-5 4-1,3-3-86,-4 3 1,-1 2 0,-1 0-83,1 0 1,5 2 0,2 2 343,-4 1 0,-1 9 0,-3-4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6:31.416"/>
    </inkml:context>
    <inkml:brush xml:id="br0">
      <inkml:brushProperty name="width" value="0.08571" units="cm"/>
      <inkml:brushProperty name="height" value="0.08571" units="cm"/>
      <inkml:brushProperty name="color" value="#E71224"/>
    </inkml:brush>
  </inkml:definitions>
  <inkml:trace contextRef="#ctx0" brushRef="#br0">1 36 7551,'11'-6'-92,"1"0"0,-8-2 248,2 2 0,-3 5-112,3-5-45,-4 4 11,6 2 1,-8 8-51,0 3 0,0 5 1,0 1-30,0 0 0,0-6 40,0 1 20,0 0 110,0 5-35,8-7 1,-4-3-15,7-7 0,-5 0-24,6 0 0,-3-1 0,5-3-4,-2-2 1,-6 0 0,5 4-24,3-4 1,-5 4 0,3-4-12,2 5 1,1 1 69,3 0 0,-1 0 32,1 0 1,-1 0-1,1 0-31,-1 0 1,0 0-35,1 0 1,-1 0-1,1 1-37,-1 5 0,-5-4 0,0 4-11,1-4 0,3 4 3,1 0 0,-5 7 17,-1-1 1,-7 3-16,2 3 1,-4-2 7,-2 2 1,0-7-1,0 1 7,0 2 0,-2-7 1,-2 1-4,-2 0 0,-5-4 1,3 6-9,-2-3 1,1 1 0,-5-4-1,2 1-38,-1-1 1,3 3 0,-2-1 34,-1-2 1,-3 0 0,-1 0 6,-1 2 1,1 0-1,0-5-20,-1 5 0,1-4 0,-1 4-78,1-4 0,5-2-54,0 0 1,1 0-99,-7 0 1,7 0 18,-1 0 1,8-2 0,-4-2 16,1-2 1,5-1 221,-4 1 0,4-4 0,2-7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6:31.765"/>
    </inkml:context>
    <inkml:brush xml:id="br0">
      <inkml:brushProperty name="width" value="0.08571" units="cm"/>
      <inkml:brushProperty name="height" value="0.08571" units="cm"/>
      <inkml:brushProperty name="color" value="#E71224"/>
    </inkml:brush>
  </inkml:definitions>
  <inkml:trace contextRef="#ctx0" brushRef="#br0">0 18 7062,'2'-9'174,"4"3"1,-2 4-1,8 2-127,1 0 1,3 0-1,1 0 1,1 0-13,-1 0 1,1 0 0,-1 0 0,1 0-101,-1 0 0,1 0 0,-1 0-160,1 0 1,-7 0-661,1 0 885,-1 0 0,7 8 0,-1 1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6:32.657"/>
    </inkml:context>
    <inkml:brush xml:id="br0">
      <inkml:brushProperty name="width" value="0.08571" units="cm"/>
      <inkml:brushProperty name="height" value="0.08571" units="cm"/>
      <inkml:brushProperty name="color" value="#E71224"/>
    </inkml:brush>
  </inkml:definitions>
  <inkml:trace contextRef="#ctx0" brushRef="#br0">228 87 7885,'9'-8'-743,"-1"6"873,-8-13 1,6 11-163,0-7 0,0 5 126,-6-5-132,0 7 0,-2-10 24,-4 8 0,-4 0 0,-7 6-10,-1 0 0,7 0 0,-1 0 1,-2 0-5,-1 0 1,-3 0 0,1 0 37,-1 0 1,1 0-1,1 2 5,5 4 0,-3-2 0,6 8-4,-1 1 1,5-3 0,-2 1 8,4 2 0,0 1 1,-2-1-1,-2-1-3,3 2 0,1-5 1,2 3 29,0 2 1,5-5-1,3 0-12,2-1 1,-4-2 0,3-5 0,1 3-8,0 2 0,-4 0 0,5-6-2,3 0 0,1 0 0,3 0 25,-1 0 1,-5-6 0,0-2 2,1-1 0,-3 3-21,2-5 1,-3 5-48,3-5 0,-2 1 1,-7-3 29,3 1-66,0 8 61,-6-12 12,0 15 117,0-7-74,0 8 1,0 2-46,0 4 1,0-3 0,0 9-7,0 2 1,0 1 0,0 3-1,0-2 1,0 2 0,0-1 1,0 0-1,0 1 32,0-1 1,0 1 0,0-2 8,0 2 1,0-1-1,0 1-16,0-1 1,0-5-1,0-1 26,0 2 1,0-3-27,0 1 0,-2-7 1,-2 4-780,-2 0 1,-1-6-604,1 4 1341,4-4 0,-14-2 0,7 0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6:33.549"/>
    </inkml:context>
    <inkml:brush xml:id="br0">
      <inkml:brushProperty name="width" value="0.08571" units="cm"/>
      <inkml:brushProperty name="height" value="0.08571" units="cm"/>
      <inkml:brushProperty name="color" value="#E71224"/>
    </inkml:brush>
  </inkml:definitions>
  <inkml:trace contextRef="#ctx0" brushRef="#br0">53 35 7885,'10'-2'-993,"-4"-3"1245,-5 3-211,7-6 1,2 2-17,7 0 1,-5 0 0,0 6 34,1 0 1,-3 0-1,2 0 42,1 0 0,3 0-58,1 0 1,1 0 0,-3 2-12,-3 4 1,3-2 0,-3 6-41,3-2 1,1 5-20,-4-1 0,-5 2-15,-7 4 0,0-7 0,-2 1 10,-3 2 0,-3 1 0,-6 1 0,3-5-37,-3-6 1,4 3 0,-1 0-119,-3 1 1,-1-3 55,-3 6 0,7-8-67,-1 2 34,8-5 159,-4-1 1,16 0 98,4 0 0,1-1 0,1-3 165,-3-2 0,1 0-179,6 6 0,-7 0 138,1 0 0,-1 0-139,7 0 1,-8 8-1,-3 1-106,1 1 1,-6 0 0,4-4-3,-4 5 1,-2-1 0,0 1-5,0 2 0,-2-3 0,-2 2-86,-2 1 0,-7 3 93,1 1 0,-4 1 31,-1-2 0,1-4 0,3-3-2,1-1 0,3 0 0,-5-4 391,2 2 1,1 0-176,-7-6 1,1 0-142,-1 0 1,9-2 0,1-2-68,0-2 0,6-2 0,-6 4-111,1-2 1,5-1 0,-6 3-291,0-2 1,4 0 47,-7 6 1,5 0 0,-6 0 340,-1 0 0,-3 0 0,-1 0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6:34.656"/>
    </inkml:context>
    <inkml:brush xml:id="br0">
      <inkml:brushProperty name="width" value="0.08571" units="cm"/>
      <inkml:brushProperty name="height" value="0.08571" units="cm"/>
      <inkml:brushProperty name="color" value="#E71224"/>
    </inkml:brush>
  </inkml:definitions>
  <inkml:trace contextRef="#ctx0" brushRef="#br0">18 70 7885,'0'-11'-648,"0"-1"1,-2 8 594,-4-2 492,4-3-228,-5 7 1,8-6-35,5 8 0,-2-6-20,8 0 1,-6 0-56,5 6 0,1 0-72,5 0 0,-5 0 0,0 2-16,1 4 0,3-4 0,1 6 0,1-2 16,-1-1 1,1 3 0,-1-2-7,1 6 1,0-5 0,-1-1 0,-1-2-53,-4 1 0,3-3 0,-3 4 10,3-4 1,3 4-1,-1-1-13,1-1 0,-1-2 24,1-2 0,-1 0-8,1 0 165,-9 0-146,-1 8-3,-8-6 6,0 6 1,0-6-32,0 3 1,-2-1 27,-4 8 1,-3-2-1,-7 3 22,4-1 0,-3-6 0,3 5 39,-3 3 0,-3 1 0,1 0-8,-1-3 0,7 3 1,-1-5-1,0 1-8,3 1 1,-5-6 0,6 6 0,-1-1-40,-5-1 1,3 5-2,0-3 0,1 3-73,-2 2 1,5-5-688,7-1 1,0-5-116,0 6 866,0-8 0,15 3 0,5-7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6:35.385"/>
    </inkml:context>
    <inkml:brush xml:id="br0">
      <inkml:brushProperty name="width" value="0.08571" units="cm"/>
      <inkml:brushProperty name="height" value="0.08571" units="cm"/>
      <inkml:brushProperty name="color" value="#E71224"/>
    </inkml:brush>
  </inkml:definitions>
  <inkml:trace contextRef="#ctx0" brushRef="#br0">140 18 7754,'0'-9'-346,"0"1"0,-1 8 367,-5 0 0,-4 2-16,-7 4 1,1-3 0,2 9-8,3 2 1,5-5 0,-4 3 0,3 2 28,3 0 0,-4-2 0,2-1 0,2 3 60,2 2 0,0-1 0,-2-1 0,-1-3-35,1 3 1,2-4 0,2 1-1,2 1 61,4-3 0,-3 6-56,9-3 1,0-3-41,5 3 0,1-6 0,-1 4 0,1-3-7,-1-3 1,0-2-1,1-2 11,-1 0 1,1 0 0,-1 0 51,1 0 0,-1 0-31,1 0 0,-3-2 0,-1-2-7,-3-1 1,-5-7-1,4 4 1,-2-2-8,-4-3 0,-2 3 0,0-1-47,3-2 1,-3-3-1,4-1 1,-4-1 8,-2 1 0,0 5 1,0 1-11,0-3 1,0-1 15,0-3 1,0 8 0,-2 0-1,-2 0-39,-2 0 1,-7 5 0,1-5-87,-3 2 1,3 0 0,0 4-36,-1-1 1,-3-1-1,-1 6 1,-1 0-104,1 0 1,-1 0-1,1 0 17,-1 0 1,1 2 249,0 4 0,-1 3 0,1 9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6:35.678"/>
    </inkml:context>
    <inkml:brush xml:id="br0">
      <inkml:brushProperty name="width" value="0.08571" units="cm"/>
      <inkml:brushProperty name="height" value="0.08571" units="cm"/>
      <inkml:brushProperty name="color" value="#E71224"/>
    </inkml:brush>
  </inkml:definitions>
  <inkml:trace contextRef="#ctx0" brushRef="#br0">1 17 7462,'0'-9'-1140,"0"1"1047,0 8 93,0 0 0,0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7:00:26.143"/>
    </inkml:context>
    <inkml:brush xml:id="br0">
      <inkml:brushProperty name="width" value="0.08571" units="cm"/>
      <inkml:brushProperty name="height" value="0.08571" units="cm"/>
      <inkml:brushProperty name="color" value="#AB008B"/>
    </inkml:brush>
  </inkml:definitions>
  <inkml:trace contextRef="#ctx0" brushRef="#br0">0 0 6645,'10'0'700,"0"0"-568,-4 0 1,3 6-163,9 0 1,-7 0 0,1-6 43,2 0 1,1 2-482,3 3 1,-7-3-110,1 4 576,0 4 0,5 0 0,0 7 0</inkml:trace>
  <inkml:trace contextRef="#ctx0" brushRef="#br0" timeOffset="492">18 245 7879,'17'0'-350,"-7"0"1,0 0 0,-4 0 505,5 0 0,-1 0-38,1 0 0,1 0-1,6 0 0,-1 0-135,1 0 0,-7 0-22,1 0 1,-6 0-209,5 0 0,-7-2-390,2-4 210,-4 4 428,-2-6 0,-8 8 0,-2 0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6:36.352"/>
    </inkml:context>
    <inkml:brush xml:id="br0">
      <inkml:brushProperty name="width" value="0.08571" units="cm"/>
      <inkml:brushProperty name="height" value="0.08571" units="cm"/>
      <inkml:brushProperty name="color" value="#E71224"/>
    </inkml:brush>
  </inkml:definitions>
  <inkml:trace contextRef="#ctx0" brushRef="#br0">141 18 6308,'0'-10'475,"-2"2"-382,-4 8 0,2 0-41,-8 0 1,6 6 0,-5 2-34,-3 2 0,5-7 0,-1 5 0,0 0-11,0 4 0,7-3 1,-5 2-20,0 3 0,6 1 0,-6 1 1,2-3 51,1-1 0,-1-1 1,6 7 3,0-1 1,0-5 0,2 0 11,4 0 1,-3 2 0,9-2-13,2-7 1,-5 3-1,3-2 1,2-2-40,1-2 0,1 0 0,-3 2 1,-1 1-1,1-1 0,3-2 1,1-2-1,1 0-27,-1 0 0,1 0 1,-1-2 63,1-4 0,-3 3 0,-1-7 28,-2 2 0,-9 0 0,5 4 0,-2-3 47,0-3 1,0-2-1,-6-4-63,0-2 0,0 1 0,0-1-22,0 1 0,0 0 0,0-1-87,0 1 0,-6 0 1,-2 2-1,-2 1-116,-3 2 0,-3 9 1,-1-5-106,-1 0 0,1 6 0,-1-4 0,1 4 20,-1 2 1,1 0-1,0 2 255,-1 4 0,1 4 0,-1 7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6:37.228"/>
    </inkml:context>
    <inkml:brush xml:id="br0">
      <inkml:brushProperty name="width" value="0.08571" units="cm"/>
      <inkml:brushProperty name="height" value="0.08571" units="cm"/>
      <inkml:brushProperty name="color" value="#E71224"/>
    </inkml:brush>
  </inkml:definitions>
  <inkml:trace contextRef="#ctx0" brushRef="#br0">1 69 6370,'0'-9'71,"0"1"-80,0 8-2,0 0 19,0-8 1,0 5 100,0-9-70,0 9 1,7-11 74,5 8 0,-2 0 1,1 6-61,3 0 1,-4 0-1,1 0-7,3 0 1,1 0 13,3 0 1,-1 0-28,1 0 1,-7 2-42,1 4 0,-8-2 0,4 6 1,-3-1-33,1 1 1,0-5-1,-6 7-27,0 1 1,0-3 0,0 2 26,0 1 0,-6-3 0,-1 1 7,-3 2 1,4-3 0,-6-1 0,1 1 23,1 0 1,-4-4-1,7 3 1,-3 1-7,-4 0 1,5-5 0,-1 6 8,2 3 0,-3-4 0,3-1 1,0 1 0,0 0 1,1-6 0,3 3 7,-2 1 1,-2-6-27,2 3 14,4 4 22,-5-7 172,7 6-43,0-8 1,7 0-71,5 0 0,-2 0 0,1 0 8,3 0 1,-4 0-1,1 0 44,3 0 0,-4 0 0,1 0-23,3 0 0,-5 0 1,3 0-92,2 0 0,-5 0 0,3 0 89,2 0 0,1 0-158,3 0-423,-1 0 1,-5 0-48,-1 0 0,-7 2-223,2 4 751,-4-4 0,-2 6 0,0-8 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6:38.202"/>
    </inkml:context>
    <inkml:brush xml:id="br0">
      <inkml:brushProperty name="width" value="0.08571" units="cm"/>
      <inkml:brushProperty name="height" value="0.08571" units="cm"/>
      <inkml:brushProperty name="color" value="#E71224"/>
    </inkml:brush>
  </inkml:definitions>
  <inkml:trace contextRef="#ctx0" brushRef="#br0">245 122 7882,'8'-10'-1061,"-6"0"996,4 4 0,-4 3 1,-1-7 210,5 2 0,-4-4-105,4 0 1,2 2 72,-2-1-146,-1 7 1,-7-10 50,-3 8 0,1 0 1,-8 6-156,-1 0 0,-3 0 110,-1 0 1,-1 0 0,1 0 18,-1 0 1,7 0 0,1 2-1,0 2-3,0 2 0,5 0 0,-5-4 0,0 2 34,1 2 1,3 5-1,-4-3 68,2 2 0,-3-5-60,5 6 1,0 1 0,6 5 0,2-5 6,4 0 0,-2-9 0,7 3 13,3-4 1,-4 4 0,1 0 2,3-2 0,-1 0 1,1-1 90,-2 3 0,-1 2-67,7-2 1,-1-2-45,1 7 1,-7-8-1,-1 5-32,-2 0 0,3-4 1,-3 5 3,2-1 1,-6 0-48,1-2 1,3 3 28,-2 9 1,0-6-7,-6-1 1,-2-1-13,-4 2 0,-4 0 0,-5-4 15,3 2 0,3-7 0,3 3-1,-6-4 0,-1 0 0,-1 2 1,2 2-43,-1-2 0,-3 0 0,-1-1 4,-1 3 0,1 0 38,-1-6 1,1 0 21,-1 0 1,1 0-9,-1 0 0,7 0 1,1-2-60,2-4 0,3 2 37,5-7 0,0 5 1,0-6 4,0-1 0,0 3 121,0-1 1,1 6-56,5-7 1,2 6-1,6-4 84,-3 3 1,1-7 0,5 4-30,1 1 1,-1-1-1,1 6-45,-1-2 1,-5-5-1,0 5 1,1 0-47,3-2 0,-5 5 1,1-6-1,0-1-66,-3 0 1,5 4 0,-6-3 0,-1-1-250,1 0 0,0 6 0,-4-3-938,2-1 1241,-1 6 0,-5-14 0,0 7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6:38.794"/>
    </inkml:context>
    <inkml:brush xml:id="br0">
      <inkml:brushProperty name="width" value="0.08571" units="cm"/>
      <inkml:brushProperty name="height" value="0.08571" units="cm"/>
      <inkml:brushProperty name="color" value="#E71224"/>
    </inkml:brush>
  </inkml:definitions>
  <inkml:trace contextRef="#ctx0" brushRef="#br0">34 0 7059,'10'2'103,"-4"4"0,-4-2-38,-2 7 0,0 1 22,0 5 1,0 1-1,0-2-37,0 2 1,0-7 0,0 1 8,0 2 1,0 1-1,0 3-57,0-1 0,0-5 0,-2-1 62,-4 2 0,4 3 1,-4 1 14,4 0 0,2 1-16,0-1 1,0 1-1,0-1 62,0 1 1,0-7-24,0 0 0,0 1 47,0 5-158,0-7-195,0-2 0,0-6-696,0 3-556,0-3 1456,-7 6 0,-2-16 0,-9-1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6:39.804"/>
    </inkml:context>
    <inkml:brush xml:id="br0">
      <inkml:brushProperty name="width" value="0.08571" units="cm"/>
      <inkml:brushProperty name="height" value="0.08571" units="cm"/>
      <inkml:brushProperty name="color" value="#E71224"/>
    </inkml:brush>
  </inkml:definitions>
  <inkml:trace contextRef="#ctx0" brushRef="#br0">0 0 8492,'10'8'-433,"0"0"1,-6 5 168,2-1 0,-1-6-98,-5 5 0,0 1 362,0 5 0,0-7 0,0-2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6:40.242"/>
    </inkml:context>
    <inkml:brush xml:id="br0">
      <inkml:brushProperty name="width" value="0.08571" units="cm"/>
      <inkml:brushProperty name="height" value="0.08571" units="cm"/>
      <inkml:brushProperty name="color" value="#E71224"/>
    </inkml:brush>
  </inkml:definitions>
  <inkml:trace contextRef="#ctx0" brushRef="#br0">1 53 7882,'11'0'-476,"1"0"0,-6 0 557,5 0 1,-5 0-99,6 0 0,-6-2 0,5-2 83,3-2 1,-4-1-186,1 1 1,-5 4 0,4-6 76,-2 0 70,-3 6-21,-5-5 1,-2 7 0,-3 0 49,-7 0 0,2 2 0,-1 1-23,-3 3 1,4 6 0,1-4 55,1 1 1,2 3-35,6 6 0,0-1-46,0 0 1,2-7-1,2-2 1,4-2-86,1 0 1,3-1-1,5-5-53,1 0 0,-1 0 0,1 0-222,-1 0 0,1 0 81,-1 0 269,1 0 0,-1-7 0,1-3 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6:40.425"/>
    </inkml:context>
    <inkml:brush xml:id="br0">
      <inkml:brushProperty name="width" value="0.08571" units="cm"/>
      <inkml:brushProperty name="height" value="0.08571" units="cm"/>
      <inkml:brushProperty name="color" value="#E71224"/>
    </inkml:brush>
  </inkml:definitions>
  <inkml:trace contextRef="#ctx0" brushRef="#br0">16 1 7624,'-9'0'-591,"3"0"633,12 0 0,1 2 1,7 1-1,-2 3-692,1-2 650,3 6 0,1-8 0,1 6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6:41.274"/>
    </inkml:context>
    <inkml:brush xml:id="br0">
      <inkml:brushProperty name="width" value="0.08571" units="cm"/>
      <inkml:brushProperty name="height" value="0.08571" units="cm"/>
      <inkml:brushProperty name="color" value="#E71224"/>
    </inkml:brush>
  </inkml:definitions>
  <inkml:trace contextRef="#ctx0" brushRef="#br0">0 0 7547,'0'18'90,"2"-3"0,2-1 1,2-3-70,-2 3 0,3 1 1,-1 3-1,0-3 18,2-3 0,-6 4 0,4-5 0,-4 5-47,-2 1 1,5 1-1,1-1 1,-2 1-327,-2-1 0,-2 1 0,0-1-100,0 0 1,-6 1 433,0-1 0,1-7 0,-3-2 0,-2-8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6:41.995"/>
    </inkml:context>
    <inkml:brush xml:id="br0">
      <inkml:brushProperty name="width" value="0.08571" units="cm"/>
      <inkml:brushProperty name="height" value="0.08571" units="cm"/>
      <inkml:brushProperty name="color" value="#E71224"/>
    </inkml:brush>
  </inkml:definitions>
  <inkml:trace contextRef="#ctx0" brushRef="#br0">0 18 6432,'17'-8'193,"-5"6"1,0-4-9,1 5 0,3 1 0,1 0-50,1 0 1,-1 7-85,1 5 1,-3-2 0,-1 1 0,-3 3-5,3 1 1,2 3 0,-1-1-83,-3 1 0,1-1 0,-5 1-32,2-1 1,-6 1-1,3-3-35,1-3 0,-6 3 1,4-3 1,-4-2-56,-2 1 124,0-7-3,0 4 1,0-10 0,0-4 1,0-3 7,0-9 1,0 1 28,0-1 0,0 1 0,0-1 7,0 1 1,6 5 0,1 2 0,1 1-1,0-1 1,6 4-10,-3-5 0,3 5 1,-1-4-1,-1 2 28,2 4 1,1-3-1,3 1 7,-1 2 1,1-4-1,-1 2 3,0 2 1,1 2-1,-1 1 1,1-3 23,-1-2 0,1 0 0,-1 6 5,1 0 1,-1 2 0,1 2-16,-1 2 0,-5 1 0,-1-3 1,3 4 19,2 2 1,-1-4-1,-1 3 1,-3 1 20,3 0 0,1-1 0,1 5 1,-3-2-6,-1 1 1,-2 3 0,3 1-18,-1 1 1,-6-1 0,4 1-1,-3-1-58,-3 1 0,0-7 0,0 1-96,2 1 1,0 3-1,-6 1-211,0 1 1,5-7-285,1 1 0,0 0-409,-6 5 986,0 1 0,8-1 0,2 1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6:42.708"/>
    </inkml:context>
    <inkml:brush xml:id="br0">
      <inkml:brushProperty name="width" value="0.08571" units="cm"/>
      <inkml:brushProperty name="height" value="0.08571" units="cm"/>
      <inkml:brushProperty name="color" value="#E71224"/>
    </inkml:brush>
  </inkml:definitions>
  <inkml:trace contextRef="#ctx0" brushRef="#br0">298 53 7924,'0'-12'-344,"0"1"0,-2 7 0,-2-4 516,-2 0 0,-2 6-86,3-3 1,-5 3-127,-8 2 1,1 0 25,0 0 1,-1 0 0,1 0 3,-1 0 1,1 5 0,-1 1 0,1 0 7,-1 2 1,7-6-1,-1 6 18,-2-1 0,1 3 0,-1 8-5,3-1 0,7-5 0,-2-1 31,4 3 1,2 1 0,0 3-9,0-1 0,6-5 1,2-2-11,1-3 0,3 1 1,5-4-1,1 2 35,-1-2 1,1-2 0,-1-2-54,1 0 1,-1 0-1,1 0 1,-3-2-11,-3-4 1,3 4 0,-5-6 0,2 2-8,-1 1 0,-5-7 0,4 4 0,0-2 8,-1-3 0,-5 3 1,4 0-1,-2 1-8,0-1 1,-1-2-16,-5-5 0,0 5 17,0 1 12,0 7 0,-2-4-8,-3 8 8,3 0 1,-6 2 0,8 4 60,0 5 0,0-1 0,0 2-3,0 1 1,6 3 0,1 1 10,3 1 1,-4-7-1,6 1-18,1 2 0,3-5 1,1 1-1,1 0-282,-1 0 0,1-7 0,-1 3-160,1-4 0,-1 4 1,0 0 387,1-2 0,-1-2 0,-7-10 0,-2-2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7:00:28.505"/>
    </inkml:context>
    <inkml:brush xml:id="br0">
      <inkml:brushProperty name="width" value="0.08571" units="cm"/>
      <inkml:brushProperty name="height" value="0.08571" units="cm"/>
      <inkml:brushProperty name="color" value="#AB008B"/>
    </inkml:brush>
  </inkml:definitions>
  <inkml:trace contextRef="#ctx0" brushRef="#br0">193 123 6962,'-12'0'58,"0"0"1,7 0-54,-7 0 1,6 0-6,-6 0 1,1 6-7,-7 0 0,3 7 0,1-3 10,3 0 0,5-1 1,-4-3-6,2 6 0,-3-2 0,5 1-13,2 3 1,2 1 29,2 3 0,0-1 0,0 1-2,0-1 0,0-5 1,2-2-1,2-1 65,2 1 1,7-4 0,-1 3-24,3-1 0,3-2 1,-1-4-25,1 4 1,-7-4 0,1 4 0,2-5-42,1-1 1,3 0 1,-1 0 1,1 0-1,-1-1 1,0-3 39,1-2 0,-1-8-9,1 3 1,-3-5-1,-3-1-12,-6-1 0,-4 1 0,-2-1 0,0 1-4,0-1 0,0 1 0,0-1 3,0 1 0,-6-1 0,-2 3 0,-1 1-11,-5 3 1,-2 5-1,-1-4 1,-1 2-81,1 5 1,-6-5 0,-1 2 0,3 2-67,2 2 0,1 2 1,1 0-40,-1 0 0,1 0 0,-1 0 0,1 0 2,-1 0 0,7 6 183,-1 0 0,8 7 0,-3-3 0</inkml:trace>
  <inkml:trace contextRef="#ctx0" brushRef="#br0" timeOffset="278">542 193 6302,'8'10'0,"-6"-3"0,5-7 0</inkml:trace>
  <inkml:trace contextRef="#ctx0" brushRef="#br0" timeOffset="792">909 18 7853,'11'0'-51,"-1"-2"289,-2-3 0,0 3-15,-3-4-207,-3 4 1,8 8 0,-6 1-50,2 3 0,0 2 1,-6 5-1,0 1 7,0-1 1,0-5-1,-2-1 1,-2 3 50,-2 2 0,0 1-44,6 0 1,0 1-6,0-1 1,0 1 96,0-1 0,2-7 4,4-4 0,-2-4 1,7-2-28,3 0 0,1 0 1,3 0-1,-1 0-2,1 0 1,-1 0 0,1 0-52,-1 0 1,1 0 0,-1 0 0,1 0-10,-1 0 0,1 0 0,-1 0 14,0 0 1,1 0-1,-1 0-225,1 0 0,-6-2-353,-1-4 0,-5 4 59,6-4 0,-8 2 517,1-1 0,-3-5 0,-2-8 0</inkml:trace>
  <inkml:trace contextRef="#ctx0" brushRef="#br0" timeOffset="1162">1223 36 7921,'10'-2'-390,"-4"-4"1,-6 4 800,-6-4-25,4 4-303,-14 2 1,14 8-1,-5 4-15,-1 3 0,6-3 0,-4-1 0,4 3-11,2 2 0,0-5 0,0 1 0,0 1-48,0 3 0,0 1 1,0 1-13,0-1 1,0 1 0,0-1 0,0 1-87,0-1 1,0 1-1,0-1-113,0 1 0,0-1 106,0 1 1,2-3 0,2-1-415,2-3 0,0-5 510,-6 6 0,7-8 0,3 3 0</inkml:trace>
  <inkml:trace contextRef="#ctx0" brushRef="#br0" timeOffset="1751">1695 71 6653,'-18'0'245,"1"0"0,-1 0-168,1 0 0,5 2 0,0 3-32,-1 7 1,5-2 0,0-1 0,2 1 4,1 0 0,-7 2 1,6 5-1,2 0-33,2 1 1,2-1-1,0 1 1,0-1-7,0 1 0,0-1 1,0 1-5,0-1 1,0 1-1,2-3 1,2-1 16,2-3 1,8-5 0,-3 4-3,5-2 0,1-3 0,1-5 0,-1 0-16,1 0 0,-1 0 1,1 0-1,-1 0-11,0 0 1,1 0 0,-1 0 0,1-1 8,-1-5 1,1 2 0,-1-6 0,1 0-2,-1 1 1,1-3 0,-3-5 27,-3-1 1,1 1 0,-7-1-1,-2 1 3,-2-1 1,-4 1-1,-2-1 1,-4 1-9,-1-1 1,-3 1-1,-7 0 1,-3-1-48,-1 1 0,-2 5 0,4 2 0,-5 1-91,-1-1-1,4 6 1,-4-2 0,0 4-456,-1 2 0,5 0 568,-6 0 0,0 0 0,-6 0 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6:43.240"/>
    </inkml:context>
    <inkml:brush xml:id="br0">
      <inkml:brushProperty name="width" value="0.08571" units="cm"/>
      <inkml:brushProperty name="height" value="0.08571" units="cm"/>
      <inkml:brushProperty name="color" value="#E71224"/>
    </inkml:brush>
  </inkml:definitions>
  <inkml:trace contextRef="#ctx0" brushRef="#br0">1 35 7377,'10'-8'-772,"-3"5"1077,-7-9 50,0 8-265,0-4 1,0 10-20,0 4 0,0 4 0,0 7-25,0 1 1,0-1 0,0 1 0,0-1-13,0 1 1,0 5-1,0 0 1,0-2-13,0-1 0,6 3 0,0 0 1,-2 1 23,-2 1 1,-2-4-1,2 8 1,2 0 4,1-1 0,1 3 1,-6-6-1,0 0 6,0 0 0,0 4 0,0-3 1,0-1 66,0 0-62,0-2-15,0-5-4,0-1-63,0 1 71,0-1-4,0-7-214,0 6 206,0-7-10,0 1 16,8 5-231,-6-13-1,6 14 185,-8-14-198,0 6 1,0-6-361,0 3 162,0-3 1,2 6-109,3-8 506,-3 0 0,14-8 0,-6-1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36:44.176"/>
    </inkml:context>
    <inkml:brush xml:id="br0">
      <inkml:brushProperty name="width" value="0.08571" units="cm"/>
      <inkml:brushProperty name="height" value="0.08571" units="cm"/>
      <inkml:brushProperty name="color" value="#E71224"/>
    </inkml:brush>
  </inkml:definitions>
  <inkml:trace contextRef="#ctx0" brushRef="#br0">53 106 7371,'0'9'73,"7"-1"45,3-8-93,0 0 0,5 0 0,-3 0 0,3 0-12,3 0 0,-1 0 0,1 0-17,-1 0 1,1 0-41,-1 0 1,1 0 47,-1 0 1,-7-2-24,-4-4 1,-4-3 8,-2-9 1,0 6 18,0 1 1,-6 5 23,0-6 1,-6 7 0,5-5-23,-3 2 0,0 0 0,-3 4-1,1-1 1,6-1-1,-6 6-14,-1 0 0,-3 0-3,-1 0 1,1 2 0,3 2 3,1 1 0,6 7 0,-3-4 3,1 2 0,-4-5 0,4 7 16,-1 2 1,3 1-1,-4 3-13,2-1 0,3-5 0,5-1 0,0 3-3,0 1 0,-6-3 1,0 0-1,2 1 0,2 3 0,2-5 1,0 1 7,0 2 1,0 1 0,2 3 37,4-1 1,-4-5 0,4-1 92,-4 3 0,3-4-34,1 1-52,8-7 1,-10 4 31,7-8-24,-7 8 4,12-6-32,-14 5 1,13-7-10,-3 0 1,-2 0 0,1 0-15,3 0 1,1 0 0,3 0 5,-1 0 0,1 0 1,-1 0-75,1 0 1,-7 0-1,1-1 59,2-5 1,1 2 29,3-8-33,-9 8 4,7-3 111,-14-1-101,13 6 85,-5-6-78,0 0-10,-3 6 74,1-5 1,-4 1 30,8 0-100,-8 0 11,3 6 0,-5-2-28,4-4 21,-4 4 0,8-5 18,-4 7-1,-5 0-56,7 0 1,-6 0-48,4 0-6,-4 0-100,6 0 166,-8 0-2729,0 0 2737,0 7 0,-8-5 0,-2 6 0</inkml:trace>
</inkml:ink>
</file>

<file path=ppt/ink/ink78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5-16T11:57:35.493"/>
    </inkml:context>
    <inkml:brush xml:id="br0">
      <inkml:brushProperty name="width" value="0.05292" units="cm"/>
      <inkml:brushProperty name="height" value="0.05292" units="cm"/>
      <inkml:brushProperty name="color" value="#FF0000"/>
    </inkml:brush>
  </inkml:definitions>
  <inkml:trace contextRef="#ctx0" brushRef="#br0">12378 18058 0,'0'49'125,"25"-49"-109,24 50-16,-24-25 15,-25 0-15,25-25 16,-25 24 31,25-24-47,24 0 78,51-24-62,172-125-1,200-99-15,-150 74 16,-74 50-16,-99 25 15,-50 49 1,-24 25 0,-1 1-16,0-1 15,-49 25-15,0-25 16,0 25 0,-25-25-16,25 25 31</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21.139"/>
    </inkml:context>
    <inkml:brush xml:id="br0">
      <inkml:brushProperty name="width" value="0.08571" units="cm"/>
      <inkml:brushProperty name="height" value="0.08571" units="cm"/>
    </inkml:brush>
  </inkml:definitions>
  <inkml:trace contextRef="#ctx0" brushRef="#br0">1 53 7246,'0'-12'930,"0"1"281,0-3-622,0 6-112,0 1-237,0 7 1,0 7 139,0 5 1,0 4-256,0 1 1,0 1-1,0-1-90,0 0 0,0 1 1,2-1-1,2 1 106,2-1 1,-1 1 0,-5-1-417,0 1 0,6-1 183,0 1 0,0-1 0,-4-1 0,2-3 5,2-1 1,-1-6-144,-5 5 0,0-5-523,0 6-817,0-8 817,0 3 0,2-9 0,2-3 753,2-7 0,0-4 0,-14-1 0,-2 0 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21.565"/>
    </inkml:context>
    <inkml:brush xml:id="br0">
      <inkml:brushProperty name="width" value="0.08571" units="cm"/>
      <inkml:brushProperty name="height" value="0.08571" units="cm"/>
    </inkml:brush>
  </inkml:definitions>
  <inkml:trace contextRef="#ctx0" brushRef="#br0">0 88 7717,'16'-12'-120,"-5"1"0,-1 7 0,-6-4 345,2 0 1,7 6-275,-1-3 0,-2-3 0,1 2 106,3 2 1,-5 2 0,3 2 63,2 0 0,1-6 0,3 0-93,-1 3 0,1 1 0,-1 2-41,1 0 0,-7 0 0,-1 2-81,-2 3 0,3-1 0,-5 8 13,-2 2 1,-2 1 0,-2 3 60,0-1 1,0-5 0,0-1 19,0 3 1,-8-1 41,-3-1 1,-5 2 24,-1-9 1,-1 1-183,1-6 1,-1 0-482,1 0 438,-1 0 1,7 0 0,1-2 157,2-3 0,2 3 0,6-6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22.373"/>
    </inkml:context>
    <inkml:brush xml:id="br0">
      <inkml:brushProperty name="width" value="0.08571" units="cm"/>
      <inkml:brushProperty name="height" value="0.08571" units="cm"/>
    </inkml:brush>
  </inkml:definitions>
  <inkml:trace contextRef="#ctx0" brushRef="#br0">157 1 8068,'-11'0'106,"-1"0"0,8 8 0,-4 1-91,1 1 1,3 6 0,-6-5 13,2 5 0,-3 1 0,3 1 1,0-1-1,0 1 0,3-1 1,-1 1-1,0-1 0,2 1 0,0-1 1,0 2-1,-1 3 0,1 1-55,2-2 0,0-1 1,-2-3 9,-2 1 0,0 5 0,6 0 0,0-1 37,0-3 1,0-2-1,0 1 1,0-1 41,0 1 1,0-1 0,2 1-1,2-1 16,2 1 0,7-1 0,-1 1 8,4-1 0,-5-1 0,1-3 0,1-3 0,3-2 1,-4 3 0,-1-5 0,3-2-71,1-2 1,3-2 0,-1 0 0,1 0-108,-1 0 1,1 0-1,-3-2-10,-3-4 1,3 4-1273,-3-4 1372,-4 5 0,7-7 0,-5-2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23.631"/>
    </inkml:context>
    <inkml:brush xml:id="br0">
      <inkml:brushProperty name="width" value="0.08571" units="cm"/>
      <inkml:brushProperty name="height" value="0.08571" units="cm"/>
    </inkml:brush>
  </inkml:definitions>
  <inkml:trace contextRef="#ctx0" brushRef="#br0">18 245 6904,'0'12'263,"2"-2"-181,4-3 1,-4 1 111,4-2-54,-4-4-11,-2 13-31,0-13-120,-8 6 0,6-10-7,-4-4 1,4-3 0,2-9 14,0 1 0,0-1 0,0 1-20,0-1 1,0 1 0,-2-1-32,-4 1 1,4 5 0,-3 1 3,3-3 1,2-2 57,0-1 1,2 1 0,3 3 46,7 1 0,-2 6 1,1-3-37,3 1 1,-4 0 0,1 4 178,3-2 0,1 1-104,3 5 0,-6 0 0,-1 0-20,3 0 0,-5 0-40,3 0 1,-6 0 39,6 0 1,-3 7-31,3 5 1,-2 2 0,-7-1-4,3-1 1,6 0-1,-6 5-74,-2 0 0,0 1 0,-1-1 55,3 1 0,0-7 1,-4 1-17,4 2 0,-4 1 0,4 3-38,-4-1 1,-2-5-1,0-1-168,0 3 0,0 2-745,0 1 635,0-7 0,0-1 321,0-3 0,0-4 0,0 6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23.844"/>
    </inkml:context>
    <inkml:brush xml:id="br0">
      <inkml:brushProperty name="width" value="0.08571" units="cm"/>
      <inkml:brushProperty name="height" value="0.08571" units="cm"/>
    </inkml:brush>
  </inkml:definitions>
  <inkml:trace contextRef="#ctx0" brushRef="#br0">0 1 6774,'2'9'657,"4"-3"-636,6-4 1,-3-2 0,3 0 0,2 0-251,1 0 1,3 0 228,-1 0 0,1-8 0,-1-1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24.400"/>
    </inkml:context>
    <inkml:brush xml:id="br0">
      <inkml:brushProperty name="width" value="0.08571" units="cm"/>
      <inkml:brushProperty name="height" value="0.08571" units="cm"/>
    </inkml:brush>
  </inkml:definitions>
  <inkml:trace contextRef="#ctx0" brushRef="#br0">1 0 8189,'17'8'102,"-5"-4"1,-2 8-1,-1-1-59,1-1 1,-6 6 0,4-5-120,-1 5 1,-5 1 0,6-1 0,-2-3-193,0-1 0,0-6 0,-4 4-199,3-3 0,-1 5 467,8-6 0,-8 0 0,4-6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24.723"/>
    </inkml:context>
    <inkml:brush xml:id="br0">
      <inkml:brushProperty name="width" value="0.08571" units="cm"/>
      <inkml:brushProperty name="height" value="0.08571" units="cm"/>
    </inkml:brush>
  </inkml:definitions>
  <inkml:trace contextRef="#ctx0" brushRef="#br0">53 18 7893,'0'-10'460,"0"3"-394,0 7 0,-2 5 0,-1 3 0,-3 2-9,2 3 0,2 3 0,0 1-41,-4 1 1,4-1-1,-4 1-116,4-1 1,2 1-1,-2-1-430,-3 1 0,3-1-528,-4 1 1058,4-9 0,2 7 0,0-6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7:00:31.897"/>
    </inkml:context>
    <inkml:brush xml:id="br0">
      <inkml:brushProperty name="width" value="0.08571" units="cm"/>
      <inkml:brushProperty name="height" value="0.08571" units="cm"/>
      <inkml:brushProperty name="color" value="#AB008B"/>
    </inkml:brush>
  </inkml:definitions>
  <inkml:trace contextRef="#ctx0" brushRef="#br0">1 0 7977,'9'0'-1557,"7"0"1534,-4 0 0,3 0 0,3 0 0,-1 0 58,0 0 1,1 0-1,-1 0 1,1 0 2,-1 0 0,1 0 0,1 0 0,3 0 3,1 0 0,8 0 1,-2 0-1,4 0 6,2 0 1,0 0 0,0 0-1,2 0-4,3 0 1,-3 0 0,6 0 0,-2 0-18,-1 0 0,1 0 0,-4 0 0,2 0 18,2 0 1,5 0 0,-3 0 0,0 0-10,-1 0 1,5 0-1,-4 0 1,1 0 36,5 0 0,-1 0 1,1 0-1,-3 0 31,3 0 1,-7 0-1,1 0 1,-2 0-24,0 0 1,1 0 0,-3 0 0,2 0-38,-2 0 0,-4 0 1,-4 0-1,-4 0-13,-2 0 1,4 0-1,-6 0 1,-1 0-124,-3 0 0,-1 0 0,-1 0-318,1 0 0,-1 8-71,1 4 0,-9-3 0,-3 3 482,-4 2 0,-18 1 0,-3 3 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25.201"/>
    </inkml:context>
    <inkml:brush xml:id="br0">
      <inkml:brushProperty name="width" value="0.08571" units="cm"/>
      <inkml:brushProperty name="height" value="0.08571" units="cm"/>
    </inkml:brush>
  </inkml:definitions>
  <inkml:trace contextRef="#ctx0" brushRef="#br0">1 71 7742,'17'0'-191,"1"0"1,-7 0 121,1 0 1,-6 0 0,4-2 161,-3-4 1,1 4-1,-4-6 36,2 1 0,0 3-140,-6-8 1,0 6 106,0-5-73,0 7 1,-8-4 9,-4 8 1,-3 0-61,-3 0 1,7 6 0,1 2-1,0-1 24,0 1 1,7 6 74,-3-3 1,4-1 0,2 2 14,0 1 0,0 3-39,0 1 1,6 1-1,-1-1-43,-1 1 1,4-7 0,0-1-186,2-2 0,-5-2 0,7-6-124,2 0 1,1 0 0,3 0-1,-1 0 304,1 0 0,-1-16 0,0-3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25.635"/>
    </inkml:context>
    <inkml:brush xml:id="br0">
      <inkml:brushProperty name="width" value="0.08571" units="cm"/>
      <inkml:brushProperty name="height" value="0.08571" units="cm"/>
    </inkml:brush>
  </inkml:definitions>
  <inkml:trace contextRef="#ctx0" brushRef="#br0">1 51 7292,'9'-8'-132,"1"6"305,-4-4 0,4 4-63,7 2 0,1 0 1,-1 2-53,1 4 1,-7-4-1,1 6-42,1 0 1,-3-4 0,2 5-1,-1 1-66,-1 0 0,-2-5 1,-6 5-1,2 0-8,1 0 0,1-5 0,-6 7-133,0 2 0,0-5 150,0 3 1,-2-8-1,-2 4 1,-3-3-41,-3 1 1,4 0-8,-5-6 120,-1 0 0,2-2 0,4-4 139,4-5 1,8-5 0,2-1-80,2-1 1,-6 1-1,3-1-51,1 1 1,-4-1-1,8 1-231,1-1 1,-3 7-158,2-1 1,-1 8 346,7-2 0,-9 12 0,-1 4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26.415"/>
    </inkml:context>
    <inkml:brush xml:id="br0">
      <inkml:brushProperty name="width" value="0.08571" units="cm"/>
      <inkml:brushProperty name="height" value="0.08571" units="cm"/>
    </inkml:brush>
  </inkml:definitions>
  <inkml:trace contextRef="#ctx0" brushRef="#br0">35 1 7166,'0'9'166,"0"7"-154,0-5 1,6 5 38,0 1 1,7-1-1,-3-3-41,0-1 1,3-6-1,-5 4 8,2-3 0,-4-1 0,5-6-9,3 0 1,-4 0-1,1 0-3,3 0 0,-1-2 0,1-2 0,-4-3-12,-3-3 0,5 4 0,-4-4 28,2 3 0,-7-7 113,3 2 0,-4-3 18,-2-3-114,0 9 12,0-7-98,0 14 0,0-4 31,0 12 1,0-2-1,0 8-9,0 1 1,0 3-1,0 1 6,0 1 0,0-1 0,2-1 0,2-3 10,2-1 0,0 0 0,-6 5 8,0 1 0,6-1 1,-1 1 6,-1-1 0,-2 0 1,-2 1-8,0-1 0,0 1 0,0-1 4,0 1 0,0-1 2,0 1 1,-6-1 0,-1 1 30,-3-1 0,4-7 0,-4-2 1,1-3 183,-1 1 0,-2 0-36,-5-6 0,-1 0-83,1 0 0,-1-2 0,3-4-43,3-5 0,-3 1-70,3-2 0,2 3-109,-1-3 1,5 4 0,-6 8 83,-1 0 0,3 0 37,-2 0 0,1 0 0,-7 0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27.942"/>
    </inkml:context>
    <inkml:brush xml:id="br0">
      <inkml:brushProperty name="width" value="0.08571" units="cm"/>
      <inkml:brushProperty name="height" value="0.08571" units="cm"/>
    </inkml:brush>
  </inkml:definitions>
  <inkml:trace contextRef="#ctx0" brushRef="#br0">123 36 6622,'0'-10'944,"0"1"-987,0 3 1,-2 4 245,-4-4 0,2 4-214,-8 2 1,6 0 0,-5 2 38,-3 4 1,4-2 0,-1 7 6,-3 3 1,5 1 0,-1 3 26,2-1 0,2 1 0,6-1-6,0 1 0,0-1 0,0 1 110,0-1 1,8-5-1,4-3-43,3-1 1,3 4-1,-1-6 1,1-2-112,-1-3 0,1-1 1,-1 0-14,0 0 1,1 0 0,-1 0-1,1 0-505,-1 0 1,1-5-1,-3-3 1,-1 0-397,-2 0 902,-1-5 0,7 3 0,-1-7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28.277"/>
    </inkml:context>
    <inkml:brush xml:id="br0">
      <inkml:brushProperty name="width" value="0.08571" units="cm"/>
      <inkml:brushProperty name="height" value="0.08571" units="cm"/>
    </inkml:brush>
  </inkml:definitions>
  <inkml:trace contextRef="#ctx0" brushRef="#br0">0 16 7524,'0'-10'415,"0"4"0,0 12-333,0 6 0,0-2 1,0 1-1,0 3 32,0 1 1,0 3 0,0-1-1,0 1-101,0-1 0,0 1 1,0 1-1,0 2 8,0 3 1,0-1 0,0-4 0,0 3-246,0 1 0,0 0 0,0-5-22,0-1 0,0 1-559,0-1-6,0 1 811,8-1 0,2-7 0,7-2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28.670"/>
    </inkml:context>
    <inkml:brush xml:id="br0">
      <inkml:brushProperty name="width" value="0.08571" units="cm"/>
      <inkml:brushProperty name="height" value="0.08571" units="cm"/>
    </inkml:brush>
  </inkml:definitions>
  <inkml:trace contextRef="#ctx0" brushRef="#br0">0 35 6768,'0'18'248,"0"-6"0,0-1 0,0 3-314,0 1 1,0 3 0,0-1 99,0 1 0,0-7 0,2 1 65,4 2 1,-2-7-1,7 1-50,3 0 1,-4-6 0,1 4 18,3-4 0,-4-2-30,1 0 1,-1-2 0,3-2 0,-3-4 50,-2-2 1,0 4 0,-4-5 23,1-3 1,1-1 0,-6-3-55,0 1 1,0-1 0,0 1-110,0-1 1,-6 1 0,-1-1-123,-3 1 0,4 7 0,-6 4 73,-1 5 0,3 1 0,-1 0-104,-3 0 0,4 5 0,1 3 0,-1 0 203,0 0 0,6 5 0,-3-3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37.037"/>
    </inkml:context>
    <inkml:brush xml:id="br0">
      <inkml:brushProperty name="width" value="0.08571" units="cm"/>
      <inkml:brushProperty name="height" value="0.08571" units="cm"/>
    </inkml:brush>
  </inkml:definitions>
  <inkml:trace contextRef="#ctx0" brushRef="#br0">175 52 6740,'0'-9'199,"-6"-1"0,-2 6 9,-1-2 1,3 1-42,-6 5 0,6-6-184,-5 0 1,-1 0-1,-5 6-92,-1 0 0,1 8 61,-1 3 0,7-3 0,1 0 32,2 0 1,2-4 216,6 7-79,0-7 1,8 10-67,4-8 0,-3-1 0,3-5-27,2 0 0,1 2 1,3 2-30,-1 2 1,-5 0-4,-1-6 0,1 2 15,5 4 0,-1-3-47,-4 9 1,1-6 23,-7 6 0,0-7 1,-6 7 0,0-6 8,0 6 1,-2-3 46,-4 3 0,-4 1 6,-7-7 1,-1 0-40,1-6 1,5 0 0,1 0 14,-3 0 1,4 0-322,-1 0 0,1-2-826,-2-4 1120,-3 4 0,13-5 0,-6 7 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37.657"/>
    </inkml:context>
    <inkml:brush xml:id="br0">
      <inkml:brushProperty name="width" value="0.08571" units="cm"/>
      <inkml:brushProperty name="height" value="0.08571" units="cm"/>
    </inkml:brush>
  </inkml:definitions>
  <inkml:trace contextRef="#ctx0" brushRef="#br0">70 88 7880,'12'0'-738,"0"0"0,-6 0 1089,5 0-237,1-7 0,3 3-84,-3-8 0,-2 8 72,-5-2-103,-3-3 0,4 1 39,-12-4 1,3-1 38,-9 7 1,6 0-3,-6 6 0,7 0-58,-7 0-35,0 0 1,-3 2 0,1 2-2,3 2 1,7 1 0,-4-3 0,2 4 11,0 2 0,-5-4 1,3 3-1,0 1 13,0 0 1,3-5 317,5 7-195,0 0 1,1 5-50,5 1 1,-2-9 0,8-1-1,1 0 1,-3-6 0,2 4-33,1-4 0,-3-2 0,2 0 33,1 0 1,-3 0 69,2 0 1,-1 0-128,7 0 1,-7 0-569,1 0-199,-8 0-156,11 0 899,-13 0 0,14-8 0,-6-2 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09.464"/>
    </inkml:context>
    <inkml:brush xml:id="br0">
      <inkml:brushProperty name="width" value="0.08571" units="cm"/>
      <inkml:brushProperty name="height" value="0.08571" units="cm"/>
    </inkml:brush>
  </inkml:definitions>
  <inkml:trace contextRef="#ctx0" brushRef="#br0">1 70 6928,'11'0'0,"1"0"0,-8 0 0,4 0 0,-8-7-257,0 5 0,2-6-201,4 8 508,-5 0-18,7 0 0,-8-2-176,0-4 320,0 4 0,0-8 99,0 5 1,-2 3 74,-4-4 0,5 2 419,-5-2-244,4 4-402,2-6 1,0 10-189,0 4 0,0 4 0,0 7 0,0 1 30,0-1 1,0 7 0,0-1 0,0 0-1,0 2 0,0-3 0,0 5 0,0-2-48,0-4 0,0-1 1,0-3-1,0 1-112,0-1 0,0-5 0,0 0-194,0 1 1,0-3-23,0 1 0,0-9 411,0-2 0,0-2 0,0-9 0,0-9 0,0-7 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09.856"/>
    </inkml:context>
    <inkml:brush xml:id="br0">
      <inkml:brushProperty name="width" value="0.08571" units="cm"/>
      <inkml:brushProperty name="height" value="0.08571" units="cm"/>
    </inkml:brush>
  </inkml:definitions>
  <inkml:trace contextRef="#ctx0" brushRef="#br0">0 123 7706,'0'-18'-659,"0"1"690,0-1 1,8 1 159,4-1 0,-3 9 1,3 1-1,2 0 1,-5 6-1,3-4-70,2 5 0,-5 1 1,3 0-2,1 0 1,3 0 0,1 0-178,1 0 1,-6 2-1,-1 1 1,3 5-52,1 2 0,-3-4 1,0 5 45,1 3 1,1 1 0,-3 3-17,-5-1 0,2 1 1,-2-1 40,-2 1 1,-2-7 0,-4-1 23,-4-2 1,-4 3 0,-7-5 1,-1-2 0,7-2 1,-1-2-1,-2 0-46,-1 0 0,3 0 0,1 0 0,-3 0-164,-2 0 1,-1 2-1,0 2-173,-1 2 0,1 0 394,-1-6 0,8 0 0,3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5:19.004"/>
    </inkml:context>
    <inkml:brush xml:id="br0">
      <inkml:brushProperty name="width" value="0.17143" units="cm"/>
      <inkml:brushProperty name="height" value="0.17143" units="cm"/>
    </inkml:brush>
  </inkml:definitions>
  <inkml:trace contextRef="#ctx0" brushRef="#br0">227 35 7883,'-11'-9'-607,"1"1"0,0 2 651,1 0 1,3 1 0,-6 5 0,-1 0 1,3 0 0,-2 0-3,-1 0 0,-3 0 1,1 1-38,3 5 0,-4-4 0,7 6-32,-1 0 0,-4-4 20,9 7 1,-1-5 0,4 4-2,-4-2-1,4 5 1,-6-3 45,8 7 1,2-7 65,4-4 1,-2-4-57,8-2 1,-7 0 0,7 0-17,2 0 1,1 0 0,3 0 0,-1 0 18,1 0 1,-1 0 0,1 0-43,-1 0 1,-1 2 0,-3 2 0,-1 1-5,1-1 0,-3 0 0,2 2 8,1 6 1,-3-3 0,2 3-128,1 2 1,-5-5 0,-2 3 43,-4 2 1,-2 1 65,0 3 0,0-1 0,-2-2 5,-4-3 1,2 2-1,-8-8 1,1-1 0,1 3 1,-5-6 0,3 4 49,-4-4 0,-1-2 1,-1 0-23,1 0 0,0 0 0,-1 0-27,1 0 0,-1 0 0,1 0 2,-1 0 0,7 0-80,-1 0 1,6 0-591,-6 0 73,9 0 592,-5 0 0,8 0 0,0 0 0</inkml:trace>
  <inkml:trace contextRef="#ctx0" brushRef="#br0" timeOffset="642">524 123 7813,'10'0'-265,"-2"0"1,-10 6 0,-2 1 376,-2 3 1,0-4-80,6 6 1,2-1 19,4 7 1,-2-9 0,8-3-54,1-4 1,1 0 0,-1 2-1,-1 2-6,2-2 0,1-2 0,3-2-21,-1 0 1,0-2-1,1-2-24,-1-2 0,1-2 0,-1 4 23,1-2 0,-7-5 0,-1 3 26,-2-2 1,4-1-1,-7-7 0,7 7-3,-6-1 1,0 6 36,-6-5-13,0 7 1,0-2 0,0 12 7,0 5 1,0-1-1,0 2-31,0 1 0,0 3 0,2-1-52,3-3 1,-1 3 0,8-3-50,1 4 0,-3-7 0,2-1 0,1-2-528,3 0 633,-6 0 0,13 1 0,-4 3 0</inkml:trace>
  <inkml:trace contextRef="#ctx0" brushRef="#br0" timeOffset="1187">1153 88 7312,'10'0'165,"-3"0"0,-1 8-124,0 3 1,0-1-1,-4 0 1,2-1-30,2 1 1,1-4-114,-1 6 1,-4-1 63,4 7 1,2-1 33,-3 1 0,1-7-89,-6 1 44,0-8 11,0 4 1,0-10 0,0-4-34,0-6 1,0 2-1,0-1 3,0-3 0,6-1 0,2-3 26,2 1 0,-1 5 1,5 2-1,-2 1-5,1-1 1,-3 0-1,1-1 10,3 5 1,2 2 0,1 0 19,0-2 1,1 0 15,-1 6 0,-5 0 0,-2 2 0,-1 2 66,1 2 0,-4 2 0,6-2-42,1 5 1,-5-1 0,0 0 0,-2-1-10,-1 1 1,7 2-48,-6 5 0,5 1 0,-5-1-16,-2 1 1,-2-7 0,0-1 47,4-2 0,-4 5 0,6-3 0</inkml:trace>
  <inkml:trace contextRef="#ctx0" brushRef="#br0" timeOffset="1762">1817 158 6428,'9'-8'614,"1"6"-276,-4-4-166,-4 4 1,7 2-28,-3 0 1,-2 2-138,8 4 1,-8 4 0,2 7-11,-5 1 0,5-7 0,0 1-37,-2 2 0,-2-5 0,0 1-50,4-2 1,-4 5-155,3-1 160,-3-4 68,-2-1 1,0-9-177,0-3 164,0-5 0,6-2 0,0 1-32,-2-3 1,0 1 0,0-1-1,2 2 1,7 1 0,-1-5 41,3 4 0,-3 5 0,0 5 29,1-4 0,3 4 0,1-4 0,1 4-12,-1 2 0,-5 0 0,-1 0 47,3 0 0,1 2 0,3 4 32,-1 6 0,-5-3 0,0 3-58,1 2 0,-5-5 0,0 1-72,0-2 1,-7 5 0,5-1 16,-4 4 0,-2 1-691,0 0 725,0-7 0,0 6 0,0-7 0</inkml:trace>
  <inkml:trace contextRef="#ctx0" brushRef="#br0" timeOffset="2522">2480 175 7649,'6'12'-211,"0"-1"0,0 1 0,0 0 310,-1-1 1,3-5-1,-4 6-75,2 1 0,7-5 0,-3 0 0,2-2-29,-1 0 0,-5-1 0,6-5 8,1 0 0,3 0 1,1 0-4,1 0 0,-1 0 0,1-2 0,-1-1-39,1-3 1,-7-8 0,1 5 0,2-3 35,1 0 0,1 6 0,-3-5 14,-1-3 1,-2-1 66,1-3-39,5 8 4,-14 3 28,5 7 1,-7 2 0,0 3 2,0 7 0,0-2 0,0 1-37,0 3 0,0 2 0,0 1 0,0 1 41,0-1 0,2 0 1,2 1-42,2-1 0,0 1 0,-4-3 0,2-1-43,2-2 0,-1-1 0,-3 5 0,2-3-16,2-1 1,0 0-1,-6 5-5,0 1 0,0-7 1,0 1 37,0 1 1,0-3 0,0 2-4,0 1 0,-2 1 0,-2-1 45,-2-1 0,-5 0 0,3 3-29,-2-3 1,4 3-53,-5-3 1,1-2 0,-4 0 29,3-3 0,5 1 0,-6-4 2,-1 2 1,-3 2 0,-1-5-4,-1 3 0,7 0 0,-1-6 0,-2 0 1,5 6-1,-3 0-4,-2-2 1,-1-3 0,-3-1 0,7 0 1,-1 0 0,6-1-111,-5-5-474,7 4 0,-6-8 586,4 4 0,4 4 0,-5-5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7:00:32.707"/>
    </inkml:context>
    <inkml:brush xml:id="br0">
      <inkml:brushProperty name="width" value="0.08571" units="cm"/>
      <inkml:brushProperty name="height" value="0.08571" units="cm"/>
      <inkml:brushProperty name="color" value="#AB008B"/>
    </inkml:brush>
  </inkml:definitions>
  <inkml:trace contextRef="#ctx0" brushRef="#br0">1 88 6678,'17'0'-579,"1"0"584,-1 0 0,1 0 0,1-2 1,2-2-1,5-2 72,1 2 1,-4 0-1,6 0 1,2-1 114,2 1 0,8 2 1,0 0-1,-2-2-66,-3-2 0,5-2 0,0 5 0,0-3 17,1 2 0,-5 0 0,4 0 0,-6-2-26,-6 2 0,4 2 0,-6 2 0,2 0-18,0 0 1,-7 0 0,1 0-194,-4 0 1,-1 0-778,-1 0-86,-7 0 957,6 0 0,-14 8 0,5 2 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11.347"/>
    </inkml:context>
    <inkml:brush xml:id="br0">
      <inkml:brushProperty name="width" value="0.08571" units="cm"/>
      <inkml:brushProperty name="height" value="0.08571" units="cm"/>
    </inkml:brush>
  </inkml:definitions>
  <inkml:trace contextRef="#ctx0" brushRef="#br0">315 0 5939,'-10'0'661,"2"0"-583,1 0 0,3 0-2,-8 0 1,6 0-35,-5 0 1,5 0 0,-4 2-22,2 4 1,-5-4-16,1 4 0,4-2 1,1 0 37,-1 1 1,0 9-34,-4-2 1,-1-3 0,5 3-20,-2 2 0,6-5 1,-3 1-1,1 0 5,0-1 1,-6 3 0,7 6 0,-1-3 11,-2-3 1,0 3-1,-5-3 1,3 3 2,2 3 1,-3-1-1,3 1-7,-2-1 0,6 1 0,-2-1 0,4 1 1,2-1 1,0 1 0,0 1 0,0 2-9,0 3 1,0-1 0,2-6 16,4 1 1,2-1-1,6 1 1,-5-1 37,-1 1 0,4-7 0,-7 1 0,1 0-18,2-3 1,-6 7-1,6-6 1,-2 1-10,-1 1 1,7-6-1,-4 3-22,2-1 0,-5 0-5,7-2 1,-6-4 0,3 5-134,-1 1 0,0-6-65,-2 4 0,-2-4 0,7-2-271,3 0 1,-4 0 469,1 0 0,1 0 0,5 0 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13.019"/>
    </inkml:context>
    <inkml:brush xml:id="br0">
      <inkml:brushProperty name="width" value="0.08571" units="cm"/>
      <inkml:brushProperty name="height" value="0.08571" units="cm"/>
    </inkml:brush>
  </inkml:definitions>
  <inkml:trace contextRef="#ctx0" brushRef="#br0">1 175 6401,'15'2'224,"-3"4"6,-5-4 0,-7 8-62,0-5 0,0 5-15,0 8 0,0-1-66,0 1 1,0-1-105,0 0 0,0-5-154,0 0 56,0-8 61,0 3 1,0-9-19,0-3 0,0-5 0,0-8 18,0 1 1,0 0 0,0-1-1,0 1 0,0-1 1,0 1-1,0-1 1,2 1 46,4-1 0,-4 1 0,4-1-3,-4 1 1,0 1 0,2 3 71,2 1 0,1 2 24,-1-1 1,4-3-60,7 8 0,-5 1 1,0 5 11,1 0 1,3 0 10,1 0 0,1 0 0,-3 2-9,-3 3 0,1-1 1,-5 6-1,0 0 18,0-1 1,3 3 0,-3 5-46,2 1 1,-4-1 0,3 1-1,-1-1 11,-4 1 0,0-7 0,0 1 0,2 2-139,-3 1 0,1-3 1,0-1-256,2 3 0,0-4-500,-6 1 869,0-7 0,0 12 0,0-7 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13.209"/>
    </inkml:context>
    <inkml:brush xml:id="br0">
      <inkml:brushProperty name="width" value="0.08571" units="cm"/>
      <inkml:brushProperty name="height" value="0.08571" units="cm"/>
    </inkml:brush>
  </inkml:definitions>
  <inkml:trace contextRef="#ctx0" brushRef="#br0">0 0 7770,'18'0'-167,"-1"0"0,1 0 0,-1 0 1,1 0-106,-1 0 0,0 6 1,1 0 271,-1-2 0,1-2 0,-1-2 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13.494"/>
    </inkml:context>
    <inkml:brush xml:id="br0">
      <inkml:brushProperty name="width" value="0.08571" units="cm"/>
      <inkml:brushProperty name="height" value="0.08571" units="cm"/>
    </inkml:brush>
  </inkml:definitions>
  <inkml:trace contextRef="#ctx0" brushRef="#br0">0 0 7832,'18'0'137,"-1"0"1,1 8-1,-1 4-7,0 3 1,1 3 0,-3-1-245,-3 1 0,4-3 0,-7-1 1,3-4-32,0-3 1,-7 5 0,5-4-1339,-2 1 1483,5-5 0,-11 4 0,6-8 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13.712"/>
    </inkml:context>
    <inkml:brush xml:id="br0">
      <inkml:brushProperty name="width" value="0.08571" units="cm"/>
      <inkml:brushProperty name="height" value="0.08571" units="cm"/>
    </inkml:brush>
  </inkml:definitions>
  <inkml:trace contextRef="#ctx0" brushRef="#br0">70 0 7879,'-12'8'-72,"1"3"96,-3 5 0,6 1 0,1 1-135,-1-1 1,6 1 0,-4-1-412,4 1 522,2-1 0,0 1 0,0-1 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14.127"/>
    </inkml:context>
    <inkml:brush xml:id="br0">
      <inkml:brushProperty name="width" value="0.08571" units="cm"/>
      <inkml:brushProperty name="height" value="0.08571" units="cm"/>
    </inkml:brush>
  </inkml:definitions>
  <inkml:trace contextRef="#ctx0" brushRef="#br0">35 88 7804,'17'0'-307,"1"0"1,-8-2 0,-3-2 183,1-1 1,-4-1-1,6 4 196,-3-4 1,1 2-1,-2-8 0,-4 7 59,4-7 1,-12 8-96,-6-2 1,3-1-1,-3 1 15,-2 2 0,-1 2 0,-1 4-40,5 4 1,-3-2 27,8 7 1,-5 1 26,5 5 1,0 1-1,6-1-3,0 1 0,0-7 0,0 1-18,0 2 1,2-5 0,4 3-113,5 1 0,5-5 1,1-2-213,1-4 0,-1-2 0,1 0-513,-1 0 791,1 0 0,-1 0 0,1 0 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14.505"/>
    </inkml:context>
    <inkml:brush xml:id="br0">
      <inkml:brushProperty name="width" value="0.08571" units="cm"/>
      <inkml:brushProperty name="height" value="0.08571" units="cm"/>
    </inkml:brush>
  </inkml:definitions>
  <inkml:trace contextRef="#ctx0" brushRef="#br0">1 71 7646,'7'-10'-129,"3"2"129,7 8 0,-5 0 0,0 0 132,1 0 1,3 0-83,1 0 1,1 0 0,-3 2 14,-3 4 0,2 4 0,-9 7-264,-1 1 1,-2-7 0,-2 1 1,0 2 1,0 1-1,-2 1-47,-4-5 537,4 5-233,-13-14 1,11 6 0,-6-10 168,3-4 0,1 2 1,6-8-184,0-1 1,0-3-1,2-1 1,2-1-48,1 1 0,3 5 0,-4 0-287,2-1 1,7-3 189,-1-1 0,-2 7 0,-1 2 1,1 3 97,0-1 0,-6 0 0,4 6 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15.090"/>
    </inkml:context>
    <inkml:brush xml:id="br0">
      <inkml:brushProperty name="width" value="0.08571" units="cm"/>
      <inkml:brushProperty name="height" value="0.08571" units="cm"/>
    </inkml:brush>
  </inkml:definitions>
  <inkml:trace contextRef="#ctx0" brushRef="#br0">1 1 7730,'0'17'-393,"0"0"515,0 1 1,2-1 0,1 1-163,3-1 1,6-5 0,-4-2 98,1-3 0,-3 1 0,6-4 14,1 2 1,-3 0 0,2-6-98,1 0 1,-3 0 0,2-2-29,1-4 1,-5 2 0,0-6 0,-2 1 48,-1-1 0,7 4 1,-6-5 19,-2-3 0,-2-2 34,-2-1 1,0 5 49,0 1-134,0 7 0,6-2 23,-1 12 0,3 3 0,-4 9-5,2-1 0,0-5 0,-6 0 0,2 1 0,3 3 0,-3 1 0,4 1-10,-4-1 1,-2 1-1,0-1 1,0 1-13,0-1 1,0 1 0,0-1 22,0 0 1,0-5 0,0 0-9,0 1 1,-8 3 66,-3 1 0,1-7 1,0-2 229,3 0 0,-7-7-151,2 5 1,3-4-16,-3-2 1,0 0-65,-5 0 1,5 0 0,2-2 0,1-2-93,-1-1 0,6-3 0,-4 4 1,3-4-503,-1-2 1,-8 5 548,3-7 0,-5 0 0,-1-5 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15.852"/>
    </inkml:context>
    <inkml:brush xml:id="br0">
      <inkml:brushProperty name="width" value="0.08571" units="cm"/>
      <inkml:brushProperty name="height" value="0.08571" units="cm"/>
    </inkml:brush>
  </inkml:definitions>
  <inkml:trace contextRef="#ctx0" brushRef="#br0">175 18 7340,'10'-2'-249,"-5"-4"0,-5 4 430,-5-4 1,1 5-59,-8 1 0,6 0 0,-5 0-18,-3 0 0,-1 5 0,-3 3 27,1 2 0,-1-4 0,1 5-55,-1 3 1,7 1 0,1 3 0,2-1-61,4 1 1,2-1-1,2 1 1,0-1 98,0 1 0,0-1 1,2 1-57,4-1 1,2-5-1,5-3 1,-1 1-48,2 0 0,3-6 0,4 2 0,3-5-97,-3-1 0,0 0 0,1 0 1,1 0-260,-2 0 0,-1 0 1,-3 0-1,1-1 3,-1-5 0,1-2 0,-1-6 340,1 3 0,-1-1 0,0-5 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16.173"/>
    </inkml:context>
    <inkml:brush xml:id="br0">
      <inkml:brushProperty name="width" value="0.08571" units="cm"/>
      <inkml:brushProperty name="height" value="0.08571" units="cm"/>
    </inkml:brush>
  </inkml:definitions>
  <inkml:trace contextRef="#ctx0" brushRef="#br0">18 1 8487,'-9'2'-244,"3"4"300,4 5 0,2 5 0,0 1 1,0 1-31,0-1 1,0 1 0,0-1-1,0 1-16,0-1 0,6 6 0,0 1 0,-3-3-34,-1-2 1,4-1 0,0-1-1,-2 1-122,-2-1 1,-2 1-1,2-1-27,4 1 1,-5-7-1,7-1 1,-2 0 26,0-1 1,2-5-1,-3 2 146,7-4 0,11-2 0,5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7:00:34.276"/>
    </inkml:context>
    <inkml:brush xml:id="br0">
      <inkml:brushProperty name="width" value="0.08571" units="cm"/>
      <inkml:brushProperty name="height" value="0.08571" units="cm"/>
      <inkml:brushProperty name="color" value="#AB008B"/>
    </inkml:brush>
  </inkml:definitions>
  <inkml:trace contextRef="#ctx0" brushRef="#br0">18 751 6572,'0'-9'429,"-2"1"-234,-4 8 147,5 0-273,-7 0 0,10 0 1,2 2-44,1 4 1,1-2-1,-6 7-56,0 3 0,6-4 0,0 1 27,-2 3 0,4 1 0,-3 3 3,-1-1 1,4-5-1,-2 0 15,-2 1 0,3 3 1,1-1 13,2-3 1,-6-2 0,4-7 8,-1 3 1,-3 0 0,8-6-27,1 0 0,3 0 0,1 0-4,1 0 0,-1-6 0,1-2 0,-1 1 2,1-1 0,-1-6 0,3 3 0,1-5 18,2-1 1,6-3-1,-3-1 1,1-2-10,4 1 1,2-3-1,2 0 1,0 0 3,0-1 1,5-5 0,1 2 0,-2-4 0,-2-2 0,3 0 0,1 1 0,0-3-27,2-4 1,-6 4 0,5-4 0,-1 4 2,0 2 0,-1 6 0,-5 2 0,0 2-7,0 4 0,-6 3 1,0 5-1,1 1-9,-3-2 1,-2 7 0,-6-1 0,3 2-13,1 0 0,0-5 0,-3 5 0,1 0 35,2-2 1,1 6-1,-7-4 1,1 3 28,-1-3 1,0 4 0,1-4-3,-1 4 1,-5-4-1,0 0 84,1 2-36,-5 3-107,0 1 49,-8 0-840,0 0 1,0 0 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16.528"/>
    </inkml:context>
    <inkml:brush xml:id="br0">
      <inkml:brushProperty name="width" value="0.08571" units="cm"/>
      <inkml:brushProperty name="height" value="0.08571" units="cm"/>
    </inkml:brush>
  </inkml:definitions>
  <inkml:trace contextRef="#ctx0" brushRef="#br0">53 70 7875,'-9'-2'-1343,"1"-2"1601,0-2 1,4 0-174,-8 6 1,9 2-1,-3 4 133,4 6 1,2 3-244,0 3 1,2-1 95,4 1 0,-3-3 1,9-3-29,2-6 1,-5-4 0,3-2 25,2 0 0,1 0 0,3 0-70,-1 0 1,1-8 0,-3-4 19,-3-3 0,-3 3 0,-5 0 13,2-1 0,0-3 0,-6-1-98,0-1 1,-8 1 64,-3-1 0,-5 9 0,-1 3-326,-1 4 0,1 2 1,1 2 6,4 4 0,-1-2 1,5 7 319,-2 3 0,7 1 0,-5 3 0,8-1 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16.920"/>
    </inkml:context>
    <inkml:brush xml:id="br0">
      <inkml:brushProperty name="width" value="0.08571" units="cm"/>
      <inkml:brushProperty name="height" value="0.08571" units="cm"/>
    </inkml:brush>
  </inkml:definitions>
  <inkml:trace contextRef="#ctx0" brushRef="#br0">18 35 7346,'10'-7'-1526,"-3"3"2387,-7-8-395,0 8 0,-2-3-376,-3 7 0,1 0-98,-8 0 1,8 2-69,-2 3 1,5 5 70,1 7 1,1-5 0,5 0-12,6 1 1,1-3-1,1 0 1,-2-1 29,1 1 1,-3-6 0,2 4 5,1 0 1,3 1-40,1 9 0,-7-7 1,-2-1-6,-1-2 0,-5 0 0,2-5 8,-8 3 1,1 0 0,-9-6 0,-2 0-202,-1 0 1,-3 6 0,1 0-147,-1-2 1,1-2 362,-1-2 0,9-8 0,1-2 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17.306"/>
    </inkml:context>
    <inkml:brush xml:id="br0">
      <inkml:brushProperty name="width" value="0.08571" units="cm"/>
      <inkml:brushProperty name="height" value="0.08571" units="cm"/>
    </inkml:brush>
  </inkml:definitions>
  <inkml:trace contextRef="#ctx0" brushRef="#br0">1 87 7833,'17'0'0,"1"0"0,-1 0 5,1 0 1,-1-5 0,1-1 288,-1 2 0,1 0-583,-1-2 1,-1 2 271,-5-7-4,-3 7-101,-8-12 0,-8 12 32,-3-7 0,-5 7 1,-1-2 65,-1 4 1,6 2-1,3 2 1,-1 2 22,0 2 1,6 7-12,-1-1 1,3 3 0,2 3 0,0-1 52,0 1 0,0-1 0,0 1 171,0-1 1,0 1 0,2-1-79,3 1 0,-1-9 0,6-1-39,-2 0 1,5-6 38,-1 4 1,4-4-135,1-2 0,1 0 0,-1 0 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38.557"/>
    </inkml:context>
    <inkml:brush xml:id="br0">
      <inkml:brushProperty name="width" value="0.08571" units="cm"/>
      <inkml:brushProperty name="height" value="0.08571" units="cm"/>
    </inkml:brush>
  </inkml:definitions>
  <inkml:trace contextRef="#ctx0" brushRef="#br0">210 53 7569,'0'-17'-647,"0"5"722,0 0 1,-8 8-75,-4-1 0,2 3 1,-1 2 45,-3 0 0,5 0 0,-3 0-56,-2 0 0,-1 2 1,-3 1-31,1 3 0,5 6 0,3-4 0,-1-1 36,0 1 0,6 6 0,-2-3-36,4 5 1,2-4 0,2-1 41,4 3 0,-2-6 0,6-1 0,0-1 25,-1 0 1,3 0 0,5-6 3,1 0 1,-1 0 0,1 0 9,-1 0 0,-5-2 0,-1-2 35,3-2 1,-4-6-1,-1 5 98,-1-3 1,0 4-88,-2-5 0,-4 5 49,4-6 50,-4 0-133,-2 3-131,0 1 0,0 10 12,0 4 1,0-2 0,0 7 0,0 3-8,0 1 0,0 3 0,0-1 45,0 1 1,1-1 0,3 1 0,2-1 23,-2 1 1,-2-7-1,0 1 1,2 2-15,2 1 1,-1-3 0,-5-1 0,0 3 0,0 1 0,-1 1 35,-5-4 1,4-3 0,-6-5 80,0 2 1,4 0-1,-7-4-15,-3 4 0,4-4 0,-1 3-52,-3-3 0,-1-2 0,-3 0-37,1 0 0,5 0 0,0-2 11,-1-3 1,-3 3 0,-1-4 0,1 2-416,5-2 0,-5 4-29,5-4 1,3 2-228,2-1 664,4 3 0,10-14 0,1 6 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39.292"/>
    </inkml:context>
    <inkml:brush xml:id="br0">
      <inkml:brushProperty name="width" value="0.08571" units="cm"/>
      <inkml:brushProperty name="height" value="0.08571" units="cm"/>
    </inkml:brush>
  </inkml:definitions>
  <inkml:trace contextRef="#ctx0" brushRef="#br0">228 70 6702,'2'-11'118,"3"-1"1,-5 2 21,0-1 0,-2-3-110,-9 8 0,-1 1 1,-5 5-4,-1 0 0,7 0 0,-1 0 0,-2 0-47,-1 0 1,-3 7 0,1 3-40,-1 0 0,1 5 40,-1-3 0,3 3 12,3 3 0,5-1 33,7 1 1,0-7 0,2 1 63,3 2 0,-1-7 0,8 1-24,1 0 0,-3-6 0,2 4-50,1-4 1,3-2 0,1 0-5,1 0 0,-7 0 1,1 0-47,2 0 0,1 0 1,1-2-1,-3-2-26,-1-2 0,-6-6 1,3 5 45,-1-3 1,4-2 63,-6-5 1,0-1-11,-6 1 1,0-1-1,0 1-8,0 0 4,0-1-83,0 8 31,0 3 0,0 20 12,0 5 0,-2-3 0,-2-3 2,-2 1 1,0 3-1,6 1-127,0 1 0,2-7 0,2 1-125,2 2 0,0-5 0,-5 1-96,5-2 350,4-2 0,7 1 0,1 3 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40.100"/>
    </inkml:context>
    <inkml:brush xml:id="br0">
      <inkml:brushProperty name="width" value="0.08571" units="cm"/>
      <inkml:brushProperty name="height" value="0.08571" units="cm"/>
    </inkml:brush>
  </inkml:definitions>
  <inkml:trace contextRef="#ctx0" brushRef="#br0">1 53 6794,'9'18'110,"1"-9"0,-6-1-26,2 0 0,0-4 1,-4 5-57,3-1 1,-3 6 24,4-3 0,2-1 1,-2 2-148,-2 1 0,-3-3-218,-1 2 169,0-9 108,0 5 20,0-8 0,0-8 21,0-3 1,0-5-1,2-1 0,4-1 0,-2 1 1,6-1-1,-2 1-2,-5 0 1,5 5 0,0 0 19,2-1 0,-4 5 1,3 0-1,1 2-17,0 0 0,-5 1 1,7 5 20,2 0 0,-5 0 0,1 2-6,-2 3 1,3-1 0,-3 8-23,2 2 1,-6 1 0,4 1 0,-3-3 2,1-1 0,0-1 0,-6 7-46,0-1 0,0-5 0,0 0-105,0 1 0,0-3-33,0 2 135,0-1 1,-2-1 71,-4-4 0,2-4 8,-7-2 0,7-8 21,-2-4 1,4 3-55,2-3 0,0 0-7,0-5 1,8-1 0,4 1 1,3 1 0,3 3 8,-1 1 0,-5 8 0,-1-2 0,1 3 42,-2-3 0,5 4 86,-3-4 0,3 4-100,3 2 1,-1 0-1,-1 2 80,-5 4 0,3-2 0,-8 7-76,-2 3 0,3-4 0,-1 1-123,-2 3 0,-2 1-161,-2 3 0,0-1-118,0 1 1,0-7 365,0 1 0,-8-8 0,-1 4 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40.792"/>
    </inkml:context>
    <inkml:brush xml:id="br0">
      <inkml:brushProperty name="width" value="0.08571" units="cm"/>
      <inkml:brushProperty name="height" value="0.08571" units="cm"/>
    </inkml:brush>
  </inkml:definitions>
  <inkml:trace contextRef="#ctx0" brushRef="#br0">88 87 6776,'7'10'-584,"-3"-2"676,8-8 0,-1 0 0,5-2 45,-4-4 1,-3 4 0,-5-6-10,2 1 1,6 3-53,-7-8 0,3 8 1,-4-3-10,2-1 0,0 4-17,-6-8 1,0 6-41,0-5 0,-2 7 20,-4-2 1,2 4 0,-8 2-26,-1 0 0,3 0 1,-1 0-36,-3 0 0,4 0 0,-1 0 7,-3 0 1,-1 0-40,-3 0 0,6 8 17,1 4 1,5-3-1,-4 3 93,2 1 0,3-3 0,3 0-22,-4-2 1,4 5 152,-4-1 1,4-2-70,2 1 1,6 1 0,2 3 6,1-3 1,-3-2 0,6-6-27,2 1 0,-5 1 0,1-4 25,-2 4 1,5-4-44,-1 4 1,3-4-188,3-2 0,-6 0-316,-1 0 1,-5 0-131,6 0 0,-7 0 560,7 0 0,-8-8 0,4-2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41.374"/>
    </inkml:context>
    <inkml:brush xml:id="br0">
      <inkml:brushProperty name="width" value="0.08571" units="cm"/>
      <inkml:brushProperty name="height" value="0.08571" units="cm"/>
    </inkml:brush>
  </inkml:definitions>
  <inkml:trace contextRef="#ctx0" brushRef="#br0">0 1 7273,'17'0'-168,"1"0"0,-1 0 263,1 0 0,-6 0 0,-1 0 0,3 0 91,1 0 1,-3 0 0,0 2-130,1 4 0,3 1 0,-1 7 0,-3-2-40,-6 1 1,1-3 0,1 1 0,0 3-15,0 2 0,3 1 1,-3-1-1,0-3-21,0-1 1,3-1 0,-5 7 0,0-1 18,2 1 0,-6-1 0,5-1 0,-1-3-10,0-1 1,0 0-1,-6 5 1,0 1 4,0-1 0,0 1 1,0-1-1,0 0 5,0 1 1,0-1 0,0 1 15,0-1 0,0 1 0,0-1 89,0 1 1,0-1-1,0 1-9,0-1 0,-2 1 0,-2-1-9,-2 0 1,-5-5 0,3 0-28,-2 1 0,4-3-67,-5 2 1,5-8 0,-4 3-442,2 1-404,-5-6-463,3 6 1314,-7-8 0,-1-8 0,1-2 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42.229"/>
    </inkml:context>
    <inkml:brush xml:id="br0">
      <inkml:brushProperty name="width" value="0.08571" units="cm"/>
      <inkml:brushProperty name="height" value="0.08571" units="cm"/>
    </inkml:brush>
  </inkml:definitions>
  <inkml:trace contextRef="#ctx0" brushRef="#br0">1 1 7786,'11'0'-1297,"1"0"1553,0 0 0,5 0-268,0 0 0,-5 0 26,0 0 0,-1 0-62,7 0 0,-7 0-663,1 0 585,0 0 1,-1 0 125,1 0 0,-8 0 0,4 0 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42.561"/>
    </inkml:context>
    <inkml:brush xml:id="br0">
      <inkml:brushProperty name="width" value="0.08571" units="cm"/>
      <inkml:brushProperty name="height" value="0.08571" units="cm"/>
    </inkml:brush>
  </inkml:definitions>
  <inkml:trace contextRef="#ctx0" brushRef="#br0">1 0 7735,'17'0'51,"1"0"0,-6 0 15,-1 0 0,-5 0 1,6 0-103,1 0 1,-3 0-405,2 0 1,-1 0-439,7 0 878,-1 0 0,1 8 0,-1 2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1:39:51.427"/>
    </inkml:context>
    <inkml:brush xml:id="br0">
      <inkml:brushProperty name="width" value="0.09086" units="cm"/>
      <inkml:brushProperty name="height" value="0.09086" units="cm"/>
      <inkml:brushProperty name="color" value="#FF0000"/>
    </inkml:brush>
  </inkml:definitions>
  <inkml:trace contextRef="#ctx0" brushRef="#br0">7851 9525 7716,'-17'-1'0,"-1"-2"0,0-1-97,0 1 0,2 0 0,3 0 174,1-1 0,1-1 0,1 2-254,2-1 1,4-2 0,-4 4 88,-2-2 0,3-2 0,-1 3 29,-2-1 1,-1 0-1,-1 4 35,-1 0 1,1 0 0,-2 0 0,-1 0 16,-1 0 0,-1 1 0,5 2 0,-1 1-20,1-1 0,-1 3 0,1-1 0,0 1-13,-1-1 1,1-1 0,-1-2 0,1 0 20,0 2 1,-1 5 0,1-4 0,-2 1 3,-3-1 1,2 5-1,-5-2 1,-2 2 16,-2-2 0,4 3 0,-1-3 0,-1 5 5,-2 3 1,0-2-1,-1 4 1,1-1 5,4-1 0,-4 5 0,4-3 0,-2 0-8,1 0 1,-1 2 0,4-3 0,0-1-5,0 2 1,-3-3 0,5 5-1,-1-1-1,-1 0 0,5 0 0,-5 4 1,1-3-3,1 2 1,-1 0 0,5 0 0,-1-1 1,1 1 0,-1-3 0,1 2 1,0 0 23,-1-2 0,5 4 0,0-2 1,-2 1 25,-1-1 1,0 1-1,1-4 1,3 0-19,2 0 1,-3 2 0,4-2 0,1 0-13,1 0 1,2 3 0,0-5 0,0-1-24,0-1 1,0 3 0,0-1-1,2 1-40,2 1 0,1-5 0,6 5 0,1-1-3,1-1 0,2 5 0,-2-3 0,-1 0-15,1 0 0,3 3 0,2-4 0,0 1 52,0 0 0,0 0 1,-3-3-1,3 2 29,1-2 1,-2-1-1,2 0 1,0 1 25,1 1 0,-4 1 0,5-3 0,0 1-19,-2 1 0,4 1 1,-2-5-1,2 1-19,2-1 1,4 0-1,1 1 1,1-2-14,-1-3 1,3 3 0,-3-4 0,1 1-4,-1 1 1,3-1 0,-3 4 0,1 1 4,-1-1 0,5 5 1,-2-1-1,1-1 14,-1-1 1,3 0 0,-3 1 0,3 2 6,1-2 0,0-1 0,2-1 0,1 1-8,1-2 1,1 8 0,-4-8 0,2 1-6,1-4 1,2 2 0,-3-2 0,1 2 1,-1 1 1,3-1 0,0-1 0,0-2-14,-1 2 0,1-1 1,-3 1-1,1-2 0,-1 2 1,3-3 0,0 0 0,1-1 19,3 1 0,-3-3 1,1 3-1,1-1-15,-2-3 1,3 2 0,-5-1-1,2-1 0,3-2 1,2 4 0,0-1 0,1-2 0,-1 0 0,2-2 0,3 0 1,1 1-4,-2 3 1,6-2-1,-5 2 1,2-3 7,-2-1 1,4 0 0,-9 0 0,2 0 18,0 0 1,-1 0 0,-1 0-1,1 0-3,0 0 0,-1 0 1,2 0-1,0 0-19,-1 0 0,8 0 1,-6 0-1,5 0-13,1 0 1,-5 0 0,5 0 0,0 0-16,-1 0 0,-1 0 0,-2 0 0,2 0-2,1 0 0,3-1 1,-3-2-1,1-1 20,0 1 1,-6 2 0,3-1-1,-1 0 33,0-2 1,-1-2 0,-2 3-1,2-1 36,0 1 0,1-2 1,-4 1-1,-1 1-33,1 2 1,0-4 0,-1 1 0,1 2-10,-1 0 0,1 1 0,1-2 0,0-1 5,-1 1 0,6-2 1,-6 0-1,2 3-16,3 0 0,-2 1 1,6-2-1,2-1-17,-1 1 0,5 2 1,-6 0-1,5-2-6,2-1 0,-29 0 0,0-1 0,-1 3 1,0-1-1,0 0 0,-1-1 9,2-1 1,-1 0 0,1 1-1,0-1 1,0 0 0,1 0-1,0 1 1,0 0-5,-1-1 0,1 0 0,3 0 0,0 1 0,-2-1 0,-1 0 0,2 1 1,-1 1 5,-2 0 1,0 0-1,5-1 1,-1 0-1,-2 2 1,1 0 0,-1 1-1,1-1-23,1 1 1,0 1 0,-3 0 0,1 0 0,2 0 0,-1 0 0,0 0 0,0-1 26,-1-2 0,-1 1 0,3 2 0,0-1 1,-1-1-1,1 0 0,-1 1 0,0 1 3,-3-1 0,0 2 0,4-1 0,1 0 0,-2 0 0,0 0 0,1 0 0,1 0-10,0 0 0,1 0 0,0-1 1,-1 0-1,2 0 0,1-1 0,-1 0 1,1 0-18,0 1 1,1 0 0,4 0 0,-1 2 0,1 0-1,0 0 1,0 2 0,0 0-129,1 0 1,0 1 0,4-1-1,-1 2 1,-4 1 0,-1 0 0,2 1-1,-1 0 103,0 1 1,0 1 0,0-1 0,-2 2 0,1 0 0,-1 2 0,-2-3 0,0 1 36,-2-1 1,0 0 0,-1 1 0,0 0 0,-4-1 0,-1-1 0,1 0 0,-1-1 62,-1 1 0,-1-2 0,3-2 1,-1-1-1,-2-1 0,-1 0 0,33-1 134,1-1 0,-1-5 1,-32 1-1,1 0 1,-1-2-1,0-1-73,-1-1 0,1 0 0,2 1 1,0 0-1,-3-2 0,0 0 1,1 1-1,-1-1-49,31-7 1,-31 6 0,0-1-1,26-7 1,-1 0-40,0 0 1,-7 1-1,5 1 1,-1 0-36,-5 1 0,7-3 0,-6 0 0,0 0-103,-3 0 1,4 2-1,-5 2 1,2-1 125,0-2 0,-2-1 0,-3 3 0,-1-2-19,-3 2 1,0-3 0,-5 2-1,-1-1 254,-3-1 0,1 5 0,-4-5 0,1 1-75,-1 1 0,-1-5 0,-4 3 0,0 0-70,-1 0 0,1-2 0,0 2 0,0 0-109,0 0 1,-2 0-1,-1 3 1,-1-2 4,1 2 1,1-3 0,1 0 0,-2 0 2,-2 0 0,-3-2 0,2 2 0,-1-2-40,-3-2 0,-1 3 0,-1 0 0,-1 0 11,0-1 1,-3 0-1,-3-5 1,1 0 51,0 0 0,-4 0 1,1 1-1,-2-1 57,-2 0 1,0 0-1,0 0 1,0-1-38,0-3 1,0 3 0,0-3-1,-2 2 44,-2-2 1,1 2 0,-5-2 0,-2 3-41,-1 1 1,-1 1 0,0-3-1,-1 0-54,1-2 1,-5 0 0,-1 3 0,0-2 32,0-1 0,1-1 0,0 2 0,-4 0-83,-2 0 0,-2-2 0,0 1 0,-1 1-121,-3 2 0,-3 1 0,-3 0 0,0 2 81,2 2 0,-4-1 0,-4 4 0,-1 0 62,0 1 0,-3-4 0,-4 4 0,-1 2 18,1 1 0,-1 1 1,0-3-1,1 1-19,-1 4 0,-1-4 0,-3 5 1,-2 1-58,-1-2 1,-3 1 0,1 0 0,-6 4 43,30 3 0,-1 0 0,-32-5 0,32 5 0,0 2 0,-1-1 0,1 1 37,0 0 1,-1 1-1,-4-2 1,-1-1-1,3 1 1,0 0-1,-3 1 1,1 0-29,0 0 1,-1 0 0,0 1-1,-1 0 1,1 0 0,1 0-1,-1 0 1,-1 0 48,-1 0 0,1 0 0,-2 0 1,-1 0-1,0 0 0,1 0 0,0 0 1,0 0 17,1 0 0,0 0 0,1 0 0,-1 0 0,0 0 0,0 0 0,-1 1 0,1 0-58,-2 1 1,1 0 0,-3-2-1,1 1 1,0 2 0,1 0 0,0-1-1,-1 0-13,-2 0 0,1 0 0,1 1 0,0-1 0,0 0 0,-1-1 0,0 2 0,0 0 17,-1 0 1,0 0-1,-1 0 1,1-1 0,-1 1-1,-1 0 1,1 1 0,0-2 24,0-1 0,0 1 0,-4 0 0,-1 1 0,4 0 0,1 0 0,-2 0 1,0-1-69,-1 1 0,-1 0 0,-1 2 0,1-1 0,-3 0 0,1-1 0,0 1 0,0 1 78,3-1 1,-1 0 0,-5-1-1,-1 1 1,5 1 0,0-1 0,-2 1-1,0-1-16,1 0 0,0 1 1,-1 1-1,0-1 1,2 1-1,1-1 1,-1 0-1,1 0-10,-1-1 0,0 0 0,1 0 0,0-1 0,-1 2 0,0 0 1,0-1-1,0-1 7,2 0 0,1-1 0,-3 1 1,0 0-1,3-2 0,0 1 1,-1 0-1,-1 0 18,0-1 1,0 0 0,-2 0 0,1 0-1,1-1 1,2 0 0,-1 0 0,1 0-12,-2 0 1,0 0 0,-1 0 0,0 0 0,-2 0 0,0 0 0,-1 0 0,1 1 16,2 1 1,0 0 0,-3-1-1,-1 0 1,2 1 0,0 1-1,-1-1 1,0 0-7,2 0 0,0 0 0,-3 1 0,0 0 0,3-2 0,0 1 0,1 0 0,0 1-42,-1 1 0,0-1 0,5-1 0,0 0 0,-4 2 0,0-1 0,2 0 0,0 0 17,1-2 1,1 0 0,-5 2 0,1 0 0,4 0 0,0-1 0,-1 1-1,0 0-1,0 0 0,-1-1 1,-4 3-1,1-1 1,5-1-1,1-1 1,1 1-1,-1 0 24,0-1 0,1 1 1,2 0-1,0 0 1,0-2-1,-1 1 0,0 0 1,1 1 42,0 1 0,0-1 0,-2-1 0,0 0 0,1 2 0,0 0 0,-2 1 1,1-1-44,-1-1 0,1 0 1,-4 2-1,1 0 1,3-2-1,1 0 0,0-1 1,0 1 1,-1 0 1,0 0 0,3-1 0,0 0 0,0-2-1,1 0 1,1 0 0,1 0-36,2 0 1,-1 0-1,-2 0 1,0 0-1,2 0 1,0 0-1,1 0 1,-1 0-3,2 0 0,-1 0 1,-2 0-1,-1 0 1,3 0-1,0 0 1,0 0-1,0 1-69,1 1 1,-1 0 0,0 1-1,1 1 98,-4 2 0,1 1 0,0-1 0,0 1 0,1 1 0,-1 1 0,1 1 0,0 1 0,0 0 0,0 1 0</inkml:trace>
  <inkml:trace contextRef="#ctx0" brushRef="#br0" timeOffset="1">7938 11646 7810,'5'7'-310,"-2"-2"1,5-3-1,2 2 320,1 4 1,2-1 0,3 0-1,2 0 1,1 0-27,3 2 0,-3 2 11,2 2 1,-5-1 0,5 0 0,0 1-1,-2-1 0,3 6 1,-5 1-1,-1 2-3,2 0 0,-4-5 1,2 4-1,-2-2-7,-1-3 0,3 3 1,1-2-1,-2-1-96,-1-1 1,-1-2 0,3 1 0,0-2 110,-1-3 0,-1 3 0,-2-4 0</inkml:trace>
  <inkml:trace contextRef="#ctx0" brushRef="#br0" timeOffset="2">8334 11658 7563,'-4'-8'-1060,"-1"1"1086,-2 2 1,4-1 0,-2 3 87,-1-1 1,3 0-98,-5 4 0,4 6 1,-4 2-1,-1 3 24,2 1 1,-4 5 0,3 1 0,-3 0-20,-1-1 1,-1 6 0,1-3 0,0 4-43,-1 0 0,1 0 0,1-2 1,1-1-105,2 1 1,0 1 0,-3 0 0,1 0 123,2-3 0,-1 1 0,-3 4 0</inkml:trace>
  <inkml:trace contextRef="#ctx0" brushRef="#br0" timeOffset="3">8669 11869 7874,'-5'12'10,"-4"1"0,3-1 0,-1 1 0,0-1 79,0 0 0,4 5 0,-1 1 0,3 0-435,1 0 1,1 4 0,3-3 0,4 2-435,3-1 780,2 1 0,-6 4 0,-2 0 0</inkml:trace>
  <inkml:trace contextRef="#ctx0" brushRef="#br0" timeOffset="4">11075 11596 7765,'-12'0'-488,"-1"0"1,7 2 519,1 2 0,5 3 0,5 4 1,1-2 30,1 0 1,4-3 0,-2 4-1,2-2-31,1 2 0,1 2 0,-1 4 0,0 0-9,1-1 0,-1 5 0,1-1 0,-1 0-69,0-2 1,1 1 0,1-2 0,1-1-145,1-1 1,1-2-1,-3-1 1,1-2 189,1-5 0,1 3 0,-5 0 0</inkml:trace>
  <inkml:trace contextRef="#ctx0" brushRef="#br0" timeOffset="5">11385 11609 7765,'-12'0'-200,"0"0"1,-1 0-283,1 0 1,3 0 433,1 0 0,5 1 25,-1 3 0,-3 3 0,1 5 0,-3 1 134,1-1 0,0 2 0,-5 3 0,1 3 31,0 4 0,-1 0 0,1 1 0,-1 0-72,1 0 0,0 0 0,0-1 1,4 1-64,4 0 0,-1-4 1,0-2-1,3 0-7,0 1 0,2-5 0,0 3 0</inkml:trace>
  <inkml:trace contextRef="#ctx0" brushRef="#br0" timeOffset="6">11633 11894 7723,'13'0'-112,"-1"0"1,2 0-144,3 0 1,-4-4 0,4 0 0,-5-1 349,-3 0 1,2 4 228,-3-4 1,3 4-225,1 1 1,-4 0 0,1 0-87,0 0 1,2 1 0,2 2-1,-1 1-124,1-1 1,-1 4 0,0 1-178,1 3 1,-1 3 216,1 3 0,-6 0 0,-3 4 0,-3-4 47,-1-4 1,0 0 0,-1-1 0,-3 1 117,-5-1 1,0 0 0,-1 1-1,2-1 236,-2 1 1,3-5-41,-1 0-219,5-5 0,-1 2 0,10-6 0,5-2-261,4-1 1,8-5 0,2 0 0,8-3 188,7-5 0,4 4 0,6-5 0</inkml:trace>
  <inkml:trace contextRef="#ctx0" brushRef="#br0" timeOffset="7">14449 11683 7752,'-9'0'156,"1"0"-113,0 0 0,1 1 1,4 2-83,6 1 1,4 10 0,5-2 0,2 2 70,3 0 0,-2 4 0,4 1 0,0 2-183,1 0 0,0 3 0,5 5 0,0 0 59,0 2 1,0-4 0,-1 5 0,1-2-34,0-2 1,0-2 0,0-1 0,-1-2 12,1-2 1,-1 1 0,-2-6 0,-3 0 40,-1-3 0,-2-2 1,-3-1 70,-1-2 0,1-5 0,-1 3 0</inkml:trace>
  <inkml:trace contextRef="#ctx0" brushRef="#br0" timeOffset="8">15007 11745 7744,'-13'0'-49,"1"0"1,0 0 0,-1 1 36,1 4 1,-1 1 0,2 8 0,2 1-202,0 2 0,5 5 0,-4 0 0,0 6 89,1 5 1,-4-2 0,3 4-1,-2 1 35,2-1 0,-3 5 1,2-7-1,0 2 72,1-2 0,-4-3 0,6-4 0,-3 1 17,1-3 0,5 4 0,-1-7 0,-3 2 0,0 2 0</inkml:trace>
  <inkml:trace contextRef="#ctx0" brushRef="#br0" timeOffset="9">15416 12241 6526,'0'7'-495,"6"-7"487,2-8 0,2-3 0,-1 0 0,-1 1 236,2 2 0,-3 4 1,1-3-1,1 0 16,-3 0 0,5 4 1,-1-1-1,4 3-197,2 1 0,2 0 0,-1 0 0,4 0-83,2 0 0,-2 5 0,-1 3 1,2 4-126,2 0 1,-5 2-1,-2 1 1,-4 1-74,0 0 1,-2 1 0,-3 1 0,-4 0 177,-2 0 1,-2 3 0,0-5 0,-2 0 178,-2-3 1,-1 0 0,-5-1 21,2 1 385,-1-7-517,2 0 1,7-6 0,9 0 0,2 0 8,1 0 0,6 0 1,1 0-1,2 0 21,0 0 1,-1 5-1,4 4 1,-3 2-21,-5 1 1,2 1-1,-2 0 1,-2 3-23,-4 0 1,-5 2 0,-5-2 0,-1 4-111,-3-1 0,-6 6 0,-9-2 0,-7 5-649,-5-1 758,-13 0 0,-1-3 0,-10 1 0</inkml:trace>
  <inkml:trace contextRef="#ctx0" brushRef="#br0" timeOffset="10">17859 11720 7987,'6'13'0,"2"-1"-105,3 0 0,2 1 0,-1 1 0,2 1 101,2 1 1,-2 5-1,4-3 1,-1 0-1,0 1 1,1 0-196,0 3 1,3 2 177,-5 1 0,5-1 0,-3 1 0,0-1-54,0-4 1,3 4-1,-4-5 1,1 0-81,0-2 0,-1-3 0,-5-2 155,1 1 0,5-7 0,1 0 0</inkml:trace>
  <inkml:trace contextRef="#ctx0" brushRef="#br0" timeOffset="11">18306 11745 7758,'-21'0'0,"2"0"118,1 0 0,1 0 0,5 0 0,0 0-69,-1 0 0,1 6 1,-1 2-1,1 4-317,0 5 0,-1-2 0,-1 7 1,-1 3 88,-1 2 0,-2 5 0,3 0 0,-2 5 135,2 1 0,-3 1 0,2-3 0,0-2 0,3-1 0,0-1 1,2 3-1,2-4-26,0 0 0,6 3 0,-2-4 70,-1-2 0,5 1 0,-4-10 0</inkml:trace>
  <inkml:trace contextRef="#ctx0" brushRef="#br0" timeOffset="12">18517 12129 7707,'8'0'-637,"0"0"1,-4 6 0,3 2 660,-1 3 1,-2 2 0,-4-1 0,1 1-34,3-1 1,-2 0 0,2 1 0,-1-2 249,1-3 0,-1 6 0,3-5 0,1 1-132,0 1 1,2-4-1,3 0 1,0-2-61,1-2 1,-1-1 0,2-2 0,1 0-147,2 0 1,-1-5 0,-3 0 0,-1-2 71,0-3 0,1 3 0,-1-1 273,1-1 1,-5 3-1,-1 3-56,-2 6 1,-1 9 0,-2 10-1,0 7-424,3 9 1,-1 8 231,-4 8 0,5 5 0,2-2 0</inkml:trace>
  <inkml:trace contextRef="#ctx0" brushRef="#br0" timeOffset="13">3547 11646 7425,'8'4'-149,"1"0"1,-1 6 0,4-2-1,2 2 1,3-1 174,3 0 0,0-1 1,0 4-1,2 1-59,2-1 1,1 5 0,-1-1 39,1-1 0,-1 3 0,-2 0 0,-2 0 89,2 0 0,2 3 1,-1-4-1,-1 1-63,-1 0 1,0 3-1,3-3 1,1 0 92,0 0 1,-2 2-1,-1-3 1,-1-1-121,1 2 0,0-4 0,0 3 0,-2-4-168,-3 0 0,0-1 1,-3 1-1,1-2-110,1-3 1,1 3 0,-5-4 271,1 0 0,-1-2 0,1-5 0</inkml:trace>
  <inkml:trace contextRef="#ctx0" brushRef="#br0" timeOffset="14">4229 11509 7742,'0'-8'-1232,"0"0"1141,0 5 1,0-1 123,0 8 1,0-1 0,-1 6 0,-3 4-13,-5 2 1,3 7 0,-3-1 0,0 2 107,-2 2 0,-2 5 1,1 5-1,-1 3-105,1 4 0,-5 9 1,1-2-1,1 4-188,1 2 0,2-3 0,-1 5 1,1-4 163,-1-4 0,-5 6 0,-1-4 0</inkml:trace>
  <inkml:trace contextRef="#ctx0" brushRef="#br0" timeOffset="15">8992 9327 8160,'7'-9'-212,"-2"1"1,-1-2 0,2-2-1,1-3 1,4-3 15,4-1 0,4-6 0,6-6 0,1 0 146,3-4 50,3 0 0,10-3 0,3 1 0</inkml:trace>
  <inkml:trace contextRef="#ctx0" brushRef="#br0" timeOffset="16">11485 9488 7404,'12'-6'0,"0"-3"0,2-5-360,3-3 0,2-1 0,6 2 1,1-5 362,3-2 1,4-6 0,8-1 0,5-2-65,2-3 61,7-6 0,-27 19 0,1 0 0,2-3 0,0 0 0</inkml:trace>
  <inkml:trace contextRef="#ctx0" brushRef="#br0" timeOffset="17">15962 9513 7834,'23'-14'-288,"1"-1"-84,0-2 0,0-4 1,12 2-1,5-3 374,7-4 0,12-7 0,2 0 0,-28 15 0,0 0-2,3 0 0,0-1 0,5-7 0,1-2 0,1-1 0,0 0 0</inkml:trace>
  <inkml:trace contextRef="#ctx0" brushRef="#br0" timeOffset="18">19893 7875 7136,'-12'5'-280,"0"-1"0,1 1 0,1-2 0,2 1 259,-2-1 1,-1 4 27,-1 1 1,-1-2-1,2-1 1,1-1 16,2 0 1,4 0 18,-4-4-31,0 0 1,-3-1 0,2-3-14,5-4 0,3-5 0,1-2 1,1-3 6,3-1 1,-2 2 0,3-3 0,-1-2 1,0-2 0,5-5 1,-4-1-1,2 0 7,3-1 0,1-6 0,1 1 0,1-1-9,-1-3 1,2 0-1,1 3 1,3 0 5,1 0 0,-2-2 0,3 0 0,1 1 56,-2 2 1,5 2 0,-4-2-1,4 3-15,1 4 1,1-2 0,1 2 0,4 2-17,0 1 0,2 1 0,6 0 0,1 0-30,1 0 1,5 2 0,-2 1 0,3 1-14,4-1 1,1 4 0,-2 2 0,-1 3-10,1 5 0,0-1 1,1 4-1,-1 3 9,0 0 1,5 2 0,-7 2-1,2 2 1,2 4 1,-3 9 0,-4 3-1,1 4-7,-2 0 0,-2 3 0,-3 2 0,1 4-9,1 3 1,1 2-1,-5 2 1,0 1 17,0-1 0,3 4 1,0 2-1,-1 1 9,1-2 1,0 2 0,-3-4 0,0 1 21,0 3 1,1 1 0,-1 3 0,0 1-60,0 2 0,0 0 0,-1-3 0,-3 1 2,-4 2 1,-3-3-1,-1-3 1,-1 3 7,-4 0 1,2 3 0,-5-2 0,-2-1-83,-1 2 0,-3-2 1,-2-5-1,-2 0 217,-1 1 1,2 0-1,-4-1 1,0 0-54,2 1 0,-5-4 0,3-2 0,-2-3-115,-2 0 1,1-3-1,2-1 1,1-5-22,-1-3 0,-2-2 0,-1 1 0,-1-1 25,-3-4 0,1 2 50,-5-5 0,-1 5 0,-3-3 0</inkml:trace>
  <inkml:trace contextRef="#ctx0" brushRef="#br0" timeOffset="19">21977 9091 6455,'8'-4'232,"0"0"1,-3-2-233,3 2 0,0 3-19,5-4 0,-5 4 0,0 2-20,2 4 0,1-4 1,1 5-1,1-2 33,-1 0 0,0 0 0,1-3 0,1 2-16,2 1 1,-2 2-1,4-4 1,-2 3-15,1-3 1,5 4 0,-1-2 0,2 0-34,2 2 0,0-5 0,-2 3 0,-1-2-260,-1-2 329,-1 0 0,5 5 0,0 2 0</inkml:trace>
  <inkml:trace contextRef="#ctx0" brushRef="#br0" timeOffset="20">22597 8930 6314,'-7'5'0,"2"3"-31,-1 3 1,3 7 0,-3 3 0,-1 3-22,0 0 1,-2 7 0,-3 3 0,-2 5-120,-2 2 171,2 6 0,-15 2 0,3 8 0</inkml:trace>
  <inkml:trace contextRef="#ctx0" brushRef="#br0" timeOffset="21">21704 10096 6999,'13'-7'172,"-1"2"1,-4 4 0,0 1-195,2 0 1,1 4-1,2 2 1,-1 1-23,0 2 0,1-2 0,-1 1 0,1 2-85,-1 1 0,0 2 0,2-1 0,1 0 7,2 1 0,1-2 0,-3-2 0,1-2 66,0-1 0,-3 2 0,0-4 0,-1-1 56,1-2 0,4-1 0,3 0 0</inkml:trace>
  <inkml:trace contextRef="#ctx0" brushRef="#br0" timeOffset="22">22151 10009 7607,'0'-9'-670,"0"1"690,0 5 1,-2-2 0,-1 6 0,-2 3 9,-2 5 1,4 2 0,-2 2-1,1 3-13,0 0 1,-5 5 0,5-3 0,0 1-14,-2 3 1,5 2 0,-3 0-1,3 1-28,1 0 0,-5 0 0,1 0 1,2-1-105,0 1 0,2 0 1,0 0-1,0-2-66,0-2 1,0 2 0,0-3 193,0-1 0,0-1 0,0-6 0</inkml:trace>
  <inkml:trace contextRef="#ctx0" brushRef="#br0" timeOffset="23">22374 10170 7465,'11'-1'-425,"-3"-4"0,2-1 305,-6-7 1,0 1 192,-4-1 1,-1 6 0,-3 2 6,-5-1 1,-2 5-1,-1-3-56,-1 3 1,1 1 0,0 0-26,-1 0 1,1 4-1,1 1 1,1 2-59,2 3 1,1 1 0,-3 1 0,3 1 45,2-1 1,-3 0-1,4 1 1,1 1 20,1 2 1,2-2 0,0 2-1,0-2 4,0-1 0,6-2 0,2-2 0,3-2-40,2-1 0,-1 2 1,2-4-1,1-1-55,1-2 0,2-1 0,-2 0 1,1 0-10,3 0 0,-5-1 0,3-3 92,0-5 0,1-2 0,6-1 0</inkml:trace>
  <inkml:trace contextRef="#ctx0" brushRef="#br0" timeOffset="24">22771 9996 7708,'0'-12'-595,"0"-1"1,-2 2 537,-2 3 0,-3-1 104,-5 4 0,4 1 0,-1 4 65,0 0 0,2 0 1,0 2-89,1 2 0,-2-1 1,4 5-40,1 1 1,-2 2 0,1 2 0,1-1-57,1 1 0,2-1 0,2 0 55,2 1 0,-1-5 0,4 0 0,0 1 8,-1-2 1,-1 2 0,3-3 32,1 1 1,2 0 0,1 2 0,-3-2 8,-1-1 0,-3 2 1,3-4-1,0 0-17,-1 2 1,3 1-51,-6 5 1,4-4-16,-4 0 0,-1 1-98,-7 3 1,-3-1 0,-4-1 145,3-2 0,-3-5 0,4 2 0,-6-5 0</inkml:trace>
  <inkml:trace contextRef="#ctx0" brushRef="#br0" timeOffset="25">22733 10071 6533,'-6'5'0,"1"3"0,-1 4 0,-3 1 0,0 2-11,0 2 0,-2 5 0,3-1 0,-3 2-138,-1 2 1,1 0 0,1 0 148,2-1 0,-6 7 0,-5 0 0</inkml:trace>
  <inkml:trace contextRef="#ctx0" brushRef="#br0" timeOffset="26">22151 11001 7832,'-7'-1'-644,"3"-4"1,-2 5 810,2 0 1,0 2-1,4 6 1,1 2-82,3 1 0,-1 2-114,5 4 33,-5-3 1,7 4 0,-5-6 0,1 1-66,-1-1 0,1 0 1,-3 1-1,1-1-99,-2 1 0,0-5 0,-2 0 64,0 2 1,0-3 36,0 1 1,-6-5-1,-2 1 84,-3-3 1,3-6 0,1-4 0,0-2-12,0-1 0,4-2 0,-1-1 0,3-2-10,1 2 1,0 6 0,0 0-5,0 0 0,1-1 0,3 0-1,5 2 1,2 5-1,1-1 0,0 3 0,1 1 0,1 0 0,1 0-3,1 0 1,1 0 0,-5 0-1,2 0-2,3 0 1,-4 0-1,5 0 1,-1 0 29,-1 0 1,1 0-1,-5 0 1,1 0 37,-1 0 0,-4-4 0,-1-2 0,0 1 107,0-1 1,-4-3-1,2 0-43,1-2 0,-5-1 0,3-1-124,-2 1 1,-4 0-1,0-1 1,-4 1-27,-1-1 0,4 5 0,-2 0-129,-1-2 1,-1 5-89,-5 1-202,5 2 442,2 2 0,10 6 0,2 1 0</inkml:trace>
  <inkml:trace contextRef="#ctx0" brushRef="#br0" timeOffset="27">22634 10840 7832,'7'0'-1006,"-1"1"1,-6 3 1031,0 4 0,0-1 1,0 2-1,0 0 86,0 2 1,0 2-1,0-1 1,0 0-11,0 1 1,0-1-1,0 1 1,1-1-67,3 0 1,3 0-1,5-3 1,1-2-9,-1-1 0,1-2 0,-1-4 1,0 0 33,1 0 0,-1 0 1,1-2-1,-2-2 30,-3-4 0,2-3 1,-6-2-1,-1 1-36,-2 0 0,-1-2 0,-1-1 0,-4-2-83,-3 2 1,-4-3-1,-6 0 27,-7-1 0,-5 4 0,-8-3 0</inkml:trace>
  <inkml:trace contextRef="#ctx0" brushRef="#br0" timeOffset="28">4068 14399 7830,'0'13'0,"0"-1"-26,0 0 0,0 1 1,0-1-1,0 1 0,0-1-115,0 0 0,1 2 0,2 1-15,1 2 1,2 5 0,-3-1 0,1 2 55,-2 2 0,4 4 0,-2 1 0,0 0 81,2 1 0,-5 2 1,3-3-1,-2 0 8,-2 1 1,4 2 0,0-3 0,-1 0-2,-2 1 1,-1-2 0,-1-6-1,-2-1 9,-1-1 0,-5-6 0,4 1 1,-2-3 33,-3-5 1,4-2-1,-3-6 49,0 0 1,-1-2-1,0-2 1,2-4-40,-2-3 1,3-6-1,-1-1 1,0-1-22,1-3 1,-4-1 0,4-2 0,-1 0-13,0 0 0,3-4 0,-1 0 1,-1 0 23,0-1 1,4 4 0,-1-3-1,3 3 9,1 1 0,0 0 0,0 0 0,1 2-11,3 2 0,-1-1 0,5 4 0,2 0 8,1 0 0,3-2 1,1 3-1,1 1-13,-1-2 0,3 4 0,0-2 0,0 2-16,0 1 1,3 1 0,-3 1 0,1 1-26,3 2 0,0 5 0,0-1 0,-3 3-19,-1 1 1,3 4 0,-3 3-1,0 2 6,0 5 0,-2 3 0,-3-1 0,-1 4 0,0-1 1,-1 4 0,-1-2-1,-3 1 45,-1-1 0,-2 1 0,-4-6 0,0-1 55,0-1 1,-2-1-1,-2-1 1,-4-1-32,-3-3 0,-7 2 0,-3-5 1,-2 1-1,-2-1 0,0 0 0,0-5 1,2 0-19,2 0 1,-2 0 0,4 0 0,-2-2-109,0-2 0,7-3 0,1-5 0,4-1-605,4 1 691,1-6 0,9-7 0,2-6 0</inkml:trace>
  <inkml:trace contextRef="#ctx0" brushRef="#br0" timeOffset="29">5494 13965 7515,'-8'-12'-350,"0"-1"1,4 1 0,-3-1 0,0 2 298,0 3 0,3-2 0,-5 6 250,0 2 0,-2 0 0,-2 2 0,0 0-48,-4 0 1,2 6 0,-6 2 0,1 3-107,0 1 0,-3 1 1,2 1-1,-2 1-35,-2 1 1,0 5 0,0-3 0,1 1-30,-1 3 1,1 2 0,2 0 0,2 1-16,-2 0 1,0 5-1,-1 3 1,3 2-16,-2-2 1,2 3 0,1-2 0,0 5 43,0 2 1,3 6 0,-1-1 0,0 0 1,0 0 1,2 2 0,6-2 0,2 0 15,1 0 0,-2-3 0,4-5 0,1 2 15,2 1 0,2 1 1,3-5-1,4 0 7,4 0 0,0 1 0,0-1 0,2-1 0,3-3 0,-2 1 1,4-5-1,0-1-25,1-2 0,-1-1 0,3 0 0,-1-2-87,1-2 0,1 1 0,1-6 0,-2-2-288,-2-4 0,5-1 365,4-5 0,0 1 0,-4-5 0</inkml:trace>
  <inkml:trace contextRef="#ctx0" brushRef="#br0" timeOffset="30">5569 14498 6164,'12'0'-69,"0"0"1,1 0 128,-1 0 1,1 2 85,-1 2 1,0 3-1,1 5-18,-1 1 1,-3-5 0,-1 0-1,1 2-116,2 1 0,2 1 1,-1 1-1,1-2-60,-1-3 0,0 3 0,1-3 0,-1 2 24,1-2 0,-5 3 0,0-4 0,2 0-356,1-3 1,-3 2 379,0-2 0,1 0 0,3-4 0</inkml:trace>
  <inkml:trace contextRef="#ctx0" brushRef="#br0" timeOffset="31">6226 14325 7759,'-8'0'-753,"-1"0"1,5 0 722,-4 0 0,4 0 10,-4 0 216,-1 5 0,1-3-89,0 2 0,4-2 10,-5 3 0,3-3 1,-4 5-103,2-1 0,3 2 1,-1-2-1,-1-1-62,0 1 1,3 3-1,-5 0 54,0 2 1,2 1 0,0 0 0,1 1-6,4-1 0,-4 1 0,2-1 0,0 0-7,-2 1 1,5-1 0,-4 1-1,0-1 5,1 0 1,0 1 0,3-1-1,-2 1 11,-1-1 1,0 0 0,4 1-1,0-1-9,0 1 0,-2-1 1,0 0-1,-3 1 10,3-1 0,-1 1 0,0-1 0,-1 0 14,1 1 1,1-2-1,-1-2 1,-1 0-8,1 0 0,2 4 1,1 2-1,-2 1-4,-2 0 1,3-3 0,-3 0 0,1-1-14,-1 1 0,2-1 0,-2 0 0,3 1-58,1-1 1,0 1 0,0-1 0,0 0-172,0 1 0,0-1 1,0 1 226,0-1 0,0 0 0,0 1 0</inkml:trace>
  <inkml:trace contextRef="#ctx0" brushRef="#br0" timeOffset="32">6821 13791 7403,'-5'7'-159,"-3"-3"1,1-2 0,0-1 193,1 3 1,1-2-94,1 2 1,1 1 95,-5-1 0,3 5 0,-1-4-3,0 2 0,0 0 0,4 3 1,-2-2-30,1 2 0,1 1 0,2 2 0,0 3-16,0 0 0,0 2 0,0-1 0,0 3-29,0 4 0,0 0 1,0 3-1,0 0-6,0 2 0,0 4 0,2-2 1,1-1 28,1 0 1,0 5-1,-4-2 1,0 1-4,0-1 1,0 3 0,0-3 0,0 3 38,0 1 1,-4 4 0,0 1 0,-1-2-15,0-2 1,2 0 0,-4 0 0,0 1 5,1-2 0,-1 7 1,-3-7-1,3 0 53,2-2 1,-5 4-1,3-6 1,0-2 12,3 1 0,-1-6 1,0 3-1,3-4-24,0-4 1,2 1-1,0-4 1,0-1-70,0 1 0,0-1 0,0-5-224,0 1 0,2-6-257,2-3 0,3-3 496,5-1 0,0-5 0,1-2 0</inkml:trace>
  <inkml:trace contextRef="#ctx0" brushRef="#br0" timeOffset="33">7293 14511 7734,'1'8'-107,"3"0"1,-1-5 0,5 3 11,2-1 0,1 1 1,1 3-1,1-1 81,-1 2 0,-4-3 0,2 1 1,1 2 71,0 1 0,8-3 0,-6 0 1,0 2 67,1 1 0,-1 2 0,-1-2 0,2-2-57,2 0 0,-2-1 0,3 4 0,-2-1-92,1-3 1,-2 2-1,3-4 1,-4-1 36,0 1 1,-1 2 0,1-3 0,-1 1-283,0-1 1,-3 0 0,-2-4-555,-2 3 822,5-3 0,-3 5 0,5-6 0</inkml:trace>
  <inkml:trace contextRef="#ctx0" brushRef="#br0" timeOffset="34">7627 14300 7282,'-8'0'-1264,"0"0"1299,5 0 37,-2 0 1,3 0-1,0 1 139,-3 3 0,0 2 0,2 4-131,-1-2 1,-2 0 0,4 5 0,-2-1-81,1 0 1,1 5-1,1-1 1,-2 1-24,-1 1 1,0 0 0,3 4 0,-2-2-63,-1 3 0,-2 0 0,3 2 0,-2 0 49,-2-1 1,3 1-1,-4 0 1,-1-2 120,3-2 0,-4 1 1,4-4-1,1 0-55,-1 0 0,2-2 0,3-3 0,-2-1-28,-1 1 1,0-1 0,4 0-194,0 1 0,0-5-207,0 0 398,0-5 0,0 3 0</inkml:trace>
  <inkml:trace contextRef="#ctx0" brushRef="#br0" timeOffset="35">7813 13779 7713,'13'0'-605,"-1"0"0,1 0 628,-1 0 0,-4 1 0,1 2 44,0 1 0,2 5 1,0-4-1,-1 1-27,-2-1 1,1 5-1,3-2-28,0 3 0,1 1 1,-1 2-1,1 1 6,-1 2 1,0 1 0,2-3-1,0 3-45,-2 1 1,8 2 0,-8 4 0,2-1 2,0 1 0,-2 0 0,2 1 1,1 2 4,1 1 1,2 5 0,-3-1 0,2 2 6,-2-2 1,-1 3 0,-2-3 0,1 1-47,-1-1 0,1 3 0,-2-3 0,-2 2 46,0-2 0,-1 1 1,3-4-1,-2 1 21,0-1 0,-5 0 1,3-2-1,0 1 5,0-2 1,-5 4 0,2-2 0,-2 0 38,-2 1 0,0-4 1,0 4-1,0-1-43,0 0 1,-4 0 0,-2-4-1,-1 0-3,-2 0 1,-1-2 0,0-1-1,2-3 62,-2-1 0,-1-1 1,0-5-1,2 1-39,0-1 0,1-4 0,-4 1-30,-1 0 1,1-2 0,0 1-87,-1 2 0,1-4 1,1-1-531,2 1 616,4-5 0,-1-1 0,0-7 0</inkml:trace>
  <inkml:trace contextRef="#ctx0" brushRef="#br0" timeOffset="36">9079 14548 7468,'12'0'-47,"0"0"1,1 0-171,-1 0 0,1 0 91,-1 0 0,-4 0 20,0 0 0,1 0-24,3 0 0,-4 0 0,1 0 130,0 0 0,-3 0 0,-1 0 0</inkml:trace>
  <inkml:trace contextRef="#ctx0" brushRef="#br0" timeOffset="37">9165 14734 7696,'0'12'-34,"2"-5"0,2-3-108,4-2 0,5-8 142,3-2 0,3-3 0,6-1 0</inkml:trace>
  <inkml:trace contextRef="#ctx0" brushRef="#br0" timeOffset="38">6090 14684 7479,'-7'0'-1146,"1"0"1153,6 0 906,0 0-1067,0-5 1,0 2 105,0-5 53,0 5 0,0 7 1,0 9-16,0 0 0,0 7 0,0 0 0,0 4-14,0 1 0,2-2 1,0-1-1,4-1 19,1 1 1,1 0 0,3-1-1,-1-5 1,-2-2 0,0-3 1,5-3-1,-1-4 26,0-2 0,1-2 0,-1-2-7,1-2 0,-1-4 0,-1-7 0,-1-2-2,-2 2 0,-4-4 0,3-2 0,-2-1 25,-2 1 1,3-1 0,-2 4 0,-1 0 91,-2 1 0,3-1 0,0 2 37,-1 0 0,3-1 0,-1 6-79,2 3 1,-3-2 0,4 6-54,2 2 1,-3 6 0,0 5 0,0 5-182,0 3 0,-1 5 0,4-2 0,-2 4 85,2 1 0,-3-1 1,1 1-1,0 1-59,-1 3 1,3-2 0,-6 3 0,-1 0 119,-2 3 0,-1 9 0,0 2 0</inkml:trace>
  <inkml:trace contextRef="#ctx0" brushRef="#br0" timeOffset="39">4676 16532 7803,'-11'9'192,"2"-1"1,4-4-1,5 4 1,1 1-589,3-3 1,2 10 0,4-4-1,-4 3 263,0 3 1,2-3-1,-2 6 1,-1 0 146,1-2 0,-2 4 1,-4-3-1,1 0-24,3 1 0,-2-10 0,2 1 0,-3-1 28,-1 0-67,0-4 0,-1-1 1,-2-8 31,-1-2 1,-6-3 0,3-5-1,-1 0-21,0-1 0,4-3 1,-4-2-1,-1-2 97,2-2 1,-2-1 0,3-2 0,1-1 59,-1-3 0,-2-1 0,4-5 0,1 4-9,2 0 1,1 2-1,1 6 1,3 2-49,4 5 0,-1 2 0,2 1 0,0 2-39,2 3 1,2 3 0,-1 5-1,0 0-12,1 0 0,-1 0 0,1 1 1,-1 3-61,1 4 1,-1 3 0,0 2 0,1-1-68,-1 1 1,1-1 0,-2 1 0,-2 0 37,-1 4 0,-5-3 0,1 2 1,-2-1 18,-2 2 1,-6-3 0,-2 2-1,-3-2-10,-1-2 0,-2 1 0,-1-1 0,-2 1-115,2-1 1,0-5 183,-2-3 0,3-3 0,-4-1 0</inkml:trace>
  <inkml:trace contextRef="#ctx0" brushRef="#br0" timeOffset="40">5321 16049 7611,'-9'0'-976,"1"0"967,-2 0 1,1 1 0,-1 3-1,2 4 100,-2 3 1,-1 6-1,-1 1 1,-1 3 51,1 5 1,4-1 0,-1 5 0,1-1-101,1 0 0,0 5 0,5 1 0,-2 2-59,1 0 0,1 3 0,2-7 0,2 2 28,2-2 0,3 1 0,5-4 0,1 1-217,-1-1 1,0-1 0,1-4 0,-1 0 87,1-1 0,3-4 1,1-4-1,-2-2 117,-1-2 0,-2 1 0,0-1 0</inkml:trace>
  <inkml:trace contextRef="#ctx0" brushRef="#br0" timeOffset="41">5631 16421 7644,'4'-6'-863,"0"6"734,-1 7 1,-1 4 0,1 2 0,1 0 211,-1 4 0,-2-3 0,-1 4 0,0-2-33,0 1 0,2-1 1,1-3-92,1-1-86,0 0 141,-4-5 0,0-3 0,0-8 63,0-4 1,0-3-1,-2-1 1,0-1 37,-2 1 1,-1-5 0,5 1 0,0 0-30,0 3 0,0-4 0,0 1-69,0 0 0,6 3 1,2 2-1,3 2-41,2 5 0,-1-1 0,0 1 1,2 1-24,3 1 0,-3 8 0,3 2 0,0 2-9,0-2 1,0 3 0,-1-3-1,0 4 11,-1 0 0,0-4 0,1-1 0,0-1 28,-1-4 0,-1 0 0,-1-2 0,-1 0 22,0 0 0,1-4 0,-1-2 0,1-1 102,-1-2 0,-4-4 1,-1-2-1,-1-2-27,-4 2 0,1 1 1,0 2-1,1 0 236,-1-1 0,-2-3 0,-2-1-263,-3 2 0,-2 1-529,-2 2 0,-2 4-268,6-1 1,0 8 743,4 1 0,5 5 0,2 8 0</inkml:trace>
  <inkml:trace contextRef="#ctx0" brushRef="#br0" timeOffset="42">6263 16272 7726,'0'12'-185,"-1"1"0,-2-1-71,-1 0 1,0 1 0,4-1 0,0 1 208,0-1 0,0 0 1,1 1-1,2-1 24,1 1 0,2-1-76,-2 1 1,3-7 278,5-1 0,-4-4 0,1-2-43,0-4 0,-2-1 0,0-7 0,0 1-70,0-1 0,-5-3 0,3-1 0,-4 2 66,-1 1 0,0 2 0,0-2-48,0-2 1,-1 2 0,-4-3 0,-3 5-102,-3 4 1,-1-2 0,-1 6 0,1 1-159,0 2 0,-1 1 0,1 0 0,-1 1-267,1 3 0,5 3 441,3 5 0,-3 1 0,0-1 0</inkml:trace>
  <inkml:trace contextRef="#ctx0" brushRef="#br0" timeOffset="43">6834 15788 6717,'0'13'89,"-2"5"1,0 1-1,-4 1-23,-1 1 0,4 0 0,-2 5 0,1 2 71,0 0 1,-1 6 0,5-4 0,0 2-133,0 2 0,0 2 0,0 1 0,0-1-147,0-3 0,0 6 0,0-5 0,0 0 32,0 2 0,0-4 0,0 0 0,0-2-13,0-2 1,0-2 0,0-1 0,0-2-105,0-2 1,2-5 226,2-8 0,3 3 0,5-4 0</inkml:trace>
  <inkml:trace contextRef="#ctx0" brushRef="#br0" timeOffset="44">7293 16160 7698,'8'0'-238,"-1"2"0,0 0 383,0 3 1,1 4-1,6-1 1,1 3-57,1 2 0,6-1 0,-2 1 0,0-1-160,1 0 0,0 1 1,2 1-1,-1 1-48,-1 1 1,-2 1-1,3-5 1,-3 1 15,-1-1 0,3 0 0,-4 0 0,-2-3-62,-2-1 1,0-3 0,-1 1-68,1 0 0,-1-2 232,0-4 0,1-5 0,-1-2 0</inkml:trace>
  <inkml:trace contextRef="#ctx0" brushRef="#br0" timeOffset="45">7578 16160 6206,'0'13'-87,"0"-5"0,-2 0 1,0 2 116,-2 1 1,-1 5 0,4 2 0,-2 2 19,-1 2 1,-4 1-1,2 2 1,1 0-27,-1-1 1,-3 5 0,2 0-1,-1-1 40,-1-2 1,1-1 0,-3 0 0,1-2-116,2-2 0,4 1 0,-3-6 51,2 0 0,-5-3 0,3 0 0</inkml:trace>
  <inkml:trace contextRef="#ctx0" brushRef="#br0" timeOffset="46">7826 15962 7691,'12'0'-276,"1"0"0,-1 0 0,0 0 1,1 0 104,-1 0 0,2 0 0,1 1 0,3 2 171,1 1 0,1 4 0,0-2 0,-2 1 71,0 2 1,-4 7-1,3 1 1,-2 1 123,1 0 0,-2 3 1,3-3-1,-2 1-127,1 3 1,-1 0 0,5 0 0,-1-1-75,0 1 0,-4 1 0,3 4 0,-1 0-29,-1 2 1,1 1 0,-5-1-1,1 3 4,-1 0 0,-1 8 0,-3-2 0,-3 4 9,-4 0 0,-1 4 1,0-3-1,-1-1 6,-4 1 1,-7-2-1,-9-3 1,-2-1 60,-2 0-45,-11 0 0,3 0 0,-9 1 0</inkml:trace>
  <inkml:trace contextRef="#ctx0" brushRef="#br0" timeOffset="47">4713 16483 7289,'-8'0'-308,"-1"0"0,7-2 0,-4 0 94,1-3 344,3 1 0,-9 4 62,3 0 0,1 0 49,-1 0-133,-1 0 0,1 0-93,0 0 1,7 0 0,1 0-32,6 0 0,7 0 1,3 0-1,5 2 21,2 2 1,2-3-1,3 3 1,4-2 13,5-2 1,8 0-1,1 0 1,3 0 33,5 0 0,3 0 1,6 0-1,2 0-34,1 0 1,-29-1-1,2 0 1,-2 0-1,0 0 1,1-1 0,0-1-14,0 2 0,0 0 1,1 0-1,2 0 1,0 1-1,0 0 0,2 0 1,0-1-18,0-1 0,1 0 1,-2 1-1,1 0 0,0-1 1,-1-1-1,0 1 0,0 0 42,0 0 1,1 0 0,0-2-1,0-1 1,-3 2 0,-1 1-1,0-1 1,-1 0-31,0 1 1,0-1 0,-3-1-1,0 0 1,34-2 0,-3-1-389,-5-2 0,-1-3 387,-6 0 0,3-2 0,-2 1 0,3-3 0,-3 1 0,-3-1 0</inkml:trace>
  <inkml:trace contextRef="#ctx0" brushRef="#br0" timeOffset="48">10257 13928 7695,'-4'-8'-1206,"-1"-1"950,3 0 623,0-2-305,2 4 0,2-3 0,0 5 6,3-2 0,0 4 87,-1-1 1,-2 1 10,2-1-115,-3 3 4,-1-5 0,2 13 0,0 4-44,2 4 1,2 3 0,-3-1 0,2 3-56,2 4 1,0 0-1,3 3 1,-2 0-43,2 2 1,-1 1 0,1-2 0,-2 1 9,2-1 1,1-4 0,1-2 0,-1-2-22,-3-2 0,2-2 1,-4-5-1,-1-1-90,1-2 207,3-5 0,-9 2 1,0-6-9,-7-3 1,-4-3 0,-1-5 0,0-2-91,-1-3 0,-1 2 0,-1-6 0,-1 1 80,1 0 0,-3-3 0,1 1 0,2-4 58,1-3 1,3 0 0,1 3-1,2-2 48,-1-1 1,3 0 0,2 4 0,3 1-2,1-1 0,1 1 0,3 4 0,4 3-54,3 3 0,6 2 0,1 1 0,0 1 11,0 2 0,4 5 1,-2-1-1,2 3-77,-1 1 1,2 0-1,-2 0 1,3 0-14,0 0 1,1 5 0,-1 4 0,-2 0-7,-2-1 0,-5 8 1,2-4-1,-3 2-52,-2 0 0,-4-2 1,-1 2-1,-1 1 36,-3 1 1,-3 1 0,-3-3 0,-3 1-7,-1 2 0,-5-1 0,-6-4 0,0 1 85,0-1 1,-4-1-1,3-1 1,-2-3 6,1-2 1,0 4-1,-2-5 1,3-2-261,1 0 1,2-2 221,3 0 0,1-6 0,-1-1 0</inkml:trace>
  <inkml:trace contextRef="#ctx0" brushRef="#br0" timeOffset="49">11497 13531 7647,'-12'0'-88,"3"0"1,1-1-173,-2-4 1,3 4 230,-1-3 0,0-2 71,-4 2 1,-1 0-1,1 4 1,-1 0 21,1 0 1,0 4 0,-1 2 0,1 1-26,-1 2 1,-3-2 0,-2 1-1,0 2 11,0 1 1,-4 2 0,3-1 0,-2 0-7,0 1 0,5-1 1,-3 2-1,-1 1-32,1 2 1,4 3 0,-2-2 0,5 2-15,4 2 1,-3 1 0,2 3 0,0 2-31,0 1 1,0 4 0,3-4-1,1 0 10,-1 1 0,1-4 0,2 4 0,-1-1 64,1 0 0,2 0 1,1-4-1,0 0-5,0 0 1,5-1 0,3 0 0,2-2-1,-2-1 1,5-5 0,-2 3 0,4-1-10,0-2 1,0 1-1,0 0 1,3-2-30,2-1 1,-5-2-1,3 1 1,-2-2-41,1-3 1,1 2 0,-3-5 0,1 1-153,0-1 0,1-1 0,1-4 1,0 0 192,0 0 0,4-11 0,-2-2 0</inkml:trace>
  <inkml:trace contextRef="#ctx0" brushRef="#br0" timeOffset="50">11621 13829 6440,'8'7'240,"-1"-2"0,0-1-170,0 0 0,0 2 0,2-2 0,0 3-34,0 0 1,2 4 0,2-3 0,-1 2-24,1-2 1,-1 3-1,2-3 1,1 3-41,1 2 0,2-1 0,-2 2 0,1 0 19,3-2 0,-4 3 0,4-7 1,-1 3 6,0 2 1,0-5 0,2 0 0,-3 1-109,0-2 0,-4-2 0,2-4 0,-2 2-230,-2 1 0,-3 0 339,-1-4 0,-5 0 0,2 0 0,-5 0 0</inkml:trace>
  <inkml:trace contextRef="#ctx0" brushRef="#br0" timeOffset="51">12005 13754 7411,'-12'6'-451,"0"-4"324,-1 7 0,6-5 0,3 4 163,3 2 1,1 1 0,-2 1-1,0 1 15,-2-1 1,-2 2 0,3 1 0,-2 3 8,-2 1 0,3 2 1,-4 4-1,-2-1-41,-1 1 0,-2 0 0,1 0 0,-2 0-85,-2-1 1,2 1 0,-3 0-1,4-1-46,0-4 1,1-2 0,1-6 0,1 1 17,2-1 94,5-5 0,-8 4 0,4-4 0</inkml:trace>
  <inkml:trace contextRef="#ctx0" brushRef="#br0" timeOffset="52">12415 13419 7085,'0'13'187,"0"-1"0,0 1-111,0-1 0,-4 0 0,-1 2 0,3 3-62,0 3 0,2 4 0,0 2 0,0 2-33,0 0 1,0 1 0,0-2 0,0 0-65,0 2 0,2 6 1,0-2-1,3 1 31,-3-1 1,4 2 0,-2-5 0,-1 0 24,-2 1 0,-1-3 1,0-3-1,0 0-54,0 0 1,0-6 0,0-2 0,0-4-564,0 0 644,0-1 0,0 1 0,0-1 0</inkml:trace>
  <inkml:trace contextRef="#ctx0" brushRef="#br0" timeOffset="53">12650 13754 7633,'5'8'-16,"-1"1"0,5-1 0,0 4 17,2 1 1,1-2 0,0-2 0,1 0-41,-1 0 1,1-2 0,-1 2 0,2-1-76,2-1 1,-2 2 0,1-3 0,-4-1-263,-2 1 1,-1-2 375,4-4 0,1 0 0,-1 0 0</inkml:trace>
  <inkml:trace contextRef="#ctx0" brushRef="#br0" timeOffset="54">12985 13729 7541,'-5'13'-512,"3"-5"1,-2 0 417,3 2 1,-1-3-1,0 1 1,-2 2 69,1 1 0,-4 3 1,-1 1-1,-3 1 75,-2-1 1,1 5-1,-1-1 1,1 2 67,0-1 0,-1-3 1,1 4-1,-1-1-70,1 0 0,1 2 0,1-6 0,2 1-116,-2 1 0,5-5 1,-1 3-1,2-5-12,0-3 1,0 0 78,4 4 0,0-5 0,0-1 0</inkml:trace>
  <inkml:trace contextRef="#ctx0" brushRef="#br0" timeOffset="55">13159 13977 7633,'8'0'-224,"0"0"-273,2 0 1,-3 0-1,1 0 485,2 0 0,-3-4 0,0-1 31,-2-2 0,-1 3 0,-4-4 177,0-2 1,0 3-1,0-1-146,0-2 1,0-1 0,-1 0 0,-2 1 1,-1 2 1,-1 4-108,0-4 1,-2 5-20,-5-1 0,4 4 0,0 4 1,-1 4 18,2 3 1,-2 2 0,5 0 0,-1 3 29,0 0 1,4 2-1,-4-3 1,4 2-12,1-2 1,0 3-1,0-2 1,1-1-10,4-1 0,1-1 1,7-2 49,-1-3 1,1-1 0,-1-4 0,0 1-24,1-2 1,-1 0 0,1-2 0,-1-2 32,1-2 0,-1 2 1,0-5-1,1 0 20,-1 0 1,1-1 0,-1-5 0,0 1-21,1-1 0,-2 1 0,-2 0 0,-2-1 26,-1 1 0,2-1 0,-4 1 0,0 0 24,2-1 1,-3-3 0,3-1 0,1 3 0,0 5 0,-3-2 0,5 4-16,0 0 1,1 0-1,0 4 1,-2-1-1,2 1 1,1 3 0,1 3-6,0 1 1,1 5 0,-1-4 0,1 2-4,-1 3 1,5-4 0,-1 3 0,-1 0-81,-1 2 0,-6 2 1,1-2-1,-1-1-20,-1-2 1,2 0 0,-5 4 83,-1 1 1,-1-1 0,-4 1-37,-2-1 0,-3-5 0,-5-3 0,-1-3 2,1-1 0,0 5 0,-1-1 0,1-2-77,-1 0 1,1-4-1,0 0 1,1-4 84,2-1 0,-2-1 0,4-4 0</inkml:trace>
  <inkml:trace contextRef="#ctx0" brushRef="#br0" timeOffset="56">13705 13605 7623,'1'-8'-490,"3"0"0,3 5 1,5-1 499,1 3 0,-1 1 0,1 0 0,-1 0 168,0 0 0,1 1 0,-1 3 1,1 4-69,-1 3 1,0 2 0,2-1-1,1 1-42,2-1 1,5 5-1,-3 0 1,2 1-109,0 0 1,-1 3 0,5-3-1,-2 1-3,-2 3 0,1 2 0,-5 0 0,-2 0-4,-1-3 0,-3 5 0,-2-3 0,-2 2 38,-1 2 1,-2 1-1,-4-3 1,-1 0-19,-4-1 1,-3 1 0,-7 0 0,-3 0-134,-1 0 1,-2-1 0,-4 1 0,-1-1 159,-3-4 0,-3 4 0,-5-5 0</inkml:trace>
  <inkml:trace contextRef="#ctx0" brushRef="#br0" timeOffset="57">14920 13680 6776,'0'12'140,"0"1"0,0 0 0,0 3 0,0 1-160,0 3 1,4-4-1,0 4 18,-1-3 0,3 6 0,-2-4 1,0 1-46,1 1 0,-3-2 0,3 2 0,-1-3-31,0 0 1,1-4 0,-5 2-7,0-2 1,0-2 0,-2-1 0,-2-2 26,-4-5 1,1-3-1,-1-1 37,-2 0 0,-1-1 0,0-3 0,1-5 17,2-2 1,1-1 0,-1-2-1,4-1 81,2-1 0,-2-5 1,0 3-1,1-1 4,2-3 0,1-2 1,0-1-1,0 1 19,0-1 1,0 1 0,1 2 0,2 2-38,1-2 0,6 4 1,-3 1-1,2 3-72,4 2 1,-3 1-1,6 3 1,-2 2 5,-2 1 1,5 3 0,-1-2 0,-1 3-31,-1 1 0,3 0 0,-1 1-2,-1 3 1,-1 2-1,-3 3 1,-1 0-27,-2 0 0,-4-2 1,3 2-1,-1 0 25,-4 2 0,0 2 0,-2-1 0,0 0 24,0 1 0,0-1 0,-2-1 0,-2-1 29,-4-2 1,-7 0 0,-2 3 0,1-1 15,-2-2 0,0-1 0,-4 3 0,1-3-41,-1-2 0,4-1 1,0-4-1,2 2-197,-1 2 1,1-3 203,3 3 0,7-8 0,0-3 0</inkml:trace>
  <inkml:trace contextRef="#ctx0" brushRef="#br0" timeOffset="58">15714 13395 7648,'-13'5'-15,"1"-4"1,0 5-110,-1-1 1,1 2-1,-1 6 1,2-1 60,3 1 0,-3 0 0,3 2 0,-3 3 88,-2 2 0,5 0 0,0 5 1,0 0 36,1 0 1,-3 0 0,4-2-1,1-1-3,-1-1 0,2-1 1,4 4-1,2-2-4,2-1 0,-1-5 0,5 3 0,0-1-21,-1-3 1,4-1-1,-3-1 1,3-1-35,2 0 0,-1-3 0,1-2 1,0-1-192,4 1 1,-3-4 0,4 1-1,-2-2-589,1-2 780,-1-6 0,2-1 0,1-5 0</inkml:trace>
  <inkml:trace contextRef="#ctx0" brushRef="#br0" timeOffset="59">15925 13568 7648,'8'0'0,"0"0"0,2 0-148,1 0 1,1 0 0,1 0-1,-1 2 27,0 2 1,1 3 0,-1 5-1,-1 0 322,-2 1 1,0-1 0,-3 1 0,1-1-203,2 0 0,-2 1 1,1-1-1,2-1-73,1-3 0,-3 2 0,1-4-260,0 1 334,2-5 0,7 4 0,1-6 0</inkml:trace>
  <inkml:trace contextRef="#ctx0" brushRef="#br0" timeOffset="60">16284 13531 7648,'-12'5'-117,"4"-2"0,1 5-140,1 2 1,-2 1 0,4 2 210,1-1 0,-2 5 0,-1-1 0,1 1 134,-1 0 1,-4 1 0,2 4 0,-3-1 36,-1 1 0,-1 2 0,1 0 1,-1 1-81,1 0 0,0-4 1,-1-2-1,1-1-83,-1-3 1,5 3 0,1-1-714,2-2 751,1-7 0,9-3 0,2-5 0</inkml:trace>
  <inkml:trace contextRef="#ctx0" brushRef="#br0" timeOffset="61">16446 13717 7399,'12'-12'-437,"-5"3"647,-3 1 1,-3 0-58,-1-5 1,0 5-120,0 0 0,-1 1 47,-3-1 1,1 1-1,-5 4-149,-2-1 0,3 0 0,-1 5-56,-2 3 0,-1 3 0,-1 6 0,1-1 83,3 0 1,-2 2-1,4 1 1,1 2-5,-1-2 0,2-1 0,4-2 0,0 1-25,0-1 0,4 0 0,2-1 0,1-1-3,2-2 1,7-5 0,2 1-1,-1-2-66,1-2 0,3 0 0,-3 0 139,1 0 0,2 0 0,4 0 0</inkml:trace>
  <inkml:trace contextRef="#ctx0" brushRef="#br0" timeOffset="62">16904 13605 7566,'9'-12'-127,"-1"0"1,-5-1 243,1 1 0,-4 5 0,-4 3-206,-5 2 1,-2 2 0,-1 0 0,0 0 19,-1 0 0,1 4 0,-1 2 0,1 1 52,0 3 0,-1-1 0,2 1 1,2-2 15,0 2 0,5 1 0,-3 1-17,2 1 1,1-1 0,5 0 4,3 1 0,3-5 0,5 0 0,1 1 12,-1-3 0,1 1 1,-1-4-1,0 3 6,1 1 0,3-5 1,1 2-1,-3-1-3,-5 1 0,2-2 0,-4 3 5,0 1 0,-1-4 0,-6 7 5,0 0 0,-2-2 0,-2 2 0,-4-1 3,-3-1 0,-6 2 1,1-5-1,-1 1-44,-1 0 1,4-3 0,-2 2 0,2-3-194,2-1 0,-1 0 0,1 0 222,0 0 0,-1-5 0,1-2 0</inkml:trace>
  <inkml:trace contextRef="#ctx0" brushRef="#br0" timeOffset="63">16917 13320 7497,'12'0'100,"2"0"1,1-1-41,2-3 1,1 2 0,-3-2 0,3 3-261,1 1 0,0 0 0,3 1 0,-1 3 264,1 4 1,-3 4 0,1 0 0,-2 2 34,-3 2 0,3 4 0,-2 4 0,-1 1-97,-1 0 0,-2 1 0,1 2 0,-1 2-29,1 2 1,-6-5-1,-3 4 1,-3-1-161,-1 3 1,-5 3 0,-5 1-1,-5-1-590,-6-3 777,-8 8 0,-8-8 0,-7 10 0</inkml:trace>
  <inkml:trace contextRef="#ctx0" brushRef="#br0" timeOffset="64">10517 14982 7351,'13'0'0,"-1"0"-203,0 0 0,2-4 0,3-2 1,3-1 158,4-2 0,1 2 1,1-1-1,1-2 0,2 0 120,-1 2 0,2-2 0,-1 6-39,-1 2 1,-2-4 0,0 2 0,2 1-1,1 2 1,-1 1 0,-1-2 0,0 0-14,2-2 0,6-1 0,-2 5 0,3-1-14,1-3 0,1 1 0,4-4 0,2 0 11,0 0 1,4 3-1,-1-4 1,4 0 1,3 1 1,-1-3 0,-2 5-1,2-1 1,0 1 0,1-4 0,-3 4 0,2-1-22,0 1 0,5-3 0,-3 2 0,2 1-34,2-1 1,0 1-1,1 2 1,-3-3 20,3-1 0,0 5 1,2-4-1,-1 2 5,-3 0 1,3-4-1,-4 2 1,4 1-5,1-1 0,7-2 1,0 4-1,-2 0 31,-32 1 0,1 0 1,-1 2-1,1 1 0,1-3 1,1 0-1,-2 1 0,1 0-16,-2 0 1,0 0-68,4-3 1,1 0-1,27 2 1,-30 0 0,1 0 82,30-3 0,-29 2 1,0 0-1,28 0 1,-32 2-1,0 0 18,2-1 1,-1 0-1,33 0 1,-33 0-1,0-1 1,1 1-1,0 1-14,2 0 0,0 1 1,1-1-1,0-1 1,-1 0-1,0 0 0,2 0 1,1 1-3,0-1 0,1 0 0,2-1 0,1 0 0,0 1 0,-1 0 0,1 1 0,-1-1-2,1 0 0,0 0 1,-1-1-1,0 0 1,2 1-1,0 0 0,-1 1 1,0-1-25,-1 0 0,0 0 0,1-1 0,0 0 0,-1 1 0,1 1 0,-2-1 0,0 0-2,-2 0 0,0 1 0,1-1 0,0 2 1,-3 0-1,-1 0 0,1 0 0,0-1 40,0 1 1,-1-2 0,-3 0 0,1 1 0,2 0-1,0 1 1,-1-1 0,-1 0-11,-2 1 1,0-1 0,2 0 0,-1-1 0,33-3 0,0-1-61,-3-2 1,-2-1-1,-4 0 1,-1 2-56,-1-2 0,-9-1 0,-1-1 0,-4 1-112,-4 3 0,-7-2 1,-4 4-1,-4 1-373,-5-1 575,-7-3 0,-8 3 0,-5-2 0,0 3 0</inkml:trace>
  <inkml:trace contextRef="#ctx0" brushRef="#br0" timeOffset="65">12316 15528 6853,'0'16'0,"0"2"0,1 0-172,3 0 1,-3-1 0,4-5-1,-4 0 1,-1 1 0,0-1 176,0 1 0,0-5 0,-1-1 1,-2 0 118,-1 0 1,-6-5-35,2 2 1,-3-2 0,-2-2 120,1 0 1,4-2 0,-1-2-179,0-4 0,-1-3 0,2-3 0,2-1 24,1-2 1,3 0-1,-2 1 1,3-1-70,1-3 1,0 4 0,0-5-1,0 0 11,0 2 0,0-4 0,0 3 1,0 1 33,0 2 0,1 0 0,2 0 0,3 2-3,0 1 1,-1 2 0,3-1-1,1 1-39,3-1 1,0 5-1,0 0 1,1 0 17,-1 1 0,5-3 0,-1 6 0,-1 0 7,-1-2 0,3 5 0,-1-3 1,-1 2 16,-1 2 1,-1 0 0,-1 0 0,0 0-27,1 0 0,-1 0 1,1 0-91,-1 0 0,-4 6 0,-1 2 36,-1 3 1,-2 2 0,-4-1 0,0 0 32,0 1 1,0 3 0,-2 1 0,-2-2 3,-4-1 0,-7-2 1,-2 1-1,2-1 16,1 1 1,-4-2 0,-1-2 0,-2-2-11,1-1 1,1-2 0,-4-3 0,4 2-37,1 1 1,-2 0 0,3-4 0,1 0-127,-2 0 0,4-1 0,-3-3-86,4-5 1,6-2 251,2-1 0,4-6 0,1-1 0</inkml:trace>
  <inkml:trace contextRef="#ctx0" brushRef="#br0" timeOffset="66">13084 15081 7574,'-12'0'-171,"0"0"0,-1 0 0,1 0 1,-1 0 1,1 0 0,0 0 177,-1 0 1,1 0-1,-1 2 1,0 2 46,-4 4 0,3 3 1,-2 1-1,1 1 8,-2-1 1,3 2-1,-2 1 1,2 3-23,2 1 0,-1-2 0,1 4 0,1 1-54,3 1 0,-3-2 0,4-1 0,-2 2-29,1 2 0,5 1 0,-1-2 0,3-1 22,1-1 0,0 0 1,0 3-1,1 0-5,3-4 1,2 4-1,3-3 1,0 1 91,0-2 0,2 2 0,2-5 0,1-1-8,2 2 1,-1-4-1,6 1 1,0-4-143,-2-2 0,4-7 1,-2 2-1,2-2-14,2-2 1,0-2-1,-2-2 97,-2-4 0,8-9 0,-3-2 0</inkml:trace>
  <inkml:trace contextRef="#ctx0" brushRef="#br0" timeOffset="67">13395 15143 6313,'8'0'91,"0"0"1,-4 0 130,4 0 1,-3 4-136,3 1 1,-5 0 0,2-2-1,-1 2-8,0 2 1,2-4-1,-3 2-13,1 1 0,4 1 0,-2 4 0,0-1-47,4-2 1,-3 0-1,1 4 1,2 0-24,1-4 0,1 3 0,2-3 1,1 3 13,2 1 1,4 1 0,-5-1 0,1-1-41,0-2 1,-3 2 0,3-3-1,-3 3-69,-2 1 0,5-3 0,-2-1 1,-3 0-113,-2-1 0,-2 3 0,4-5-575,1 2 786,-6-4 0,-2 2 0,1-10 0,1-2 0</inkml:trace>
  <inkml:trace contextRef="#ctx0" brushRef="#br0" timeOffset="68">13754 15007 7599,'-7'5'-12,"-4"-3"1,4 3-56,1 1 1,-4-3-1,4 5 9,-1 1 1,5-2 0,-4 2 31,1 0 0,-2 8 1,-6 2 54,1 0 0,4-1 0,1-4 0,0 1-43,0 2 1,3 3-1,-3-2 1,0 0 23,0 0 0,3 0 0,-3-3 0,0 2-21,0-2 0,5 3 0,-4-2 0,2 0 9,0-3 1,0-4 0,4-1-250,0 1 0,0 3-212,0 0 63,-6-5 400,5-2 0,-5-10 0,6-2 0</inkml:trace>
  <inkml:trace contextRef="#ctx0" brushRef="#br0" timeOffset="69">13965 14846 7272,'12'0'-419,"-3"0"1,-1 0 458,2 0 1,1 0 0,1 0 0,0 0 15,1 0 0,3 4 0,1 0 0,-2-1 7,-1-2 0,-2 3 1,1 2-1,-1-1-8,0 1 1,-3 3-1,-1 0 1,2 0-6,1 0 1,0 2 0,-2-3 0,0 3-61,0 1 0,-2 5 0,0-1 1,0-1 43,0-1 0,0 0 1,2 1-1,-2 3-21,-1 1 1,-1 1-1,-2 2 1,1-2-38,-1 2 0,-2-2 1,-1 0-1,0 2 51,0 2 0,-1 1 0,-2 1 0,-2 1 29,-2 2 1,-7 2 0,-7-4 0,-2 2-13,-2-1 0,-1-2 1,-4-1-1,-6-2 52,-4-2-96,-7 2 0,-3-3 0,-6 4 0</inkml:trace>
  <inkml:trace contextRef="#ctx0" brushRef="#br0" timeOffset="70">10716 15912 7657,'-17'-5'0,"1"-4"0,0-2 0,3-1 0,6 0 0,1-1 0</inkml:trace>
  <inkml:trace contextRef="#ctx0" brushRef="#br0" timeOffset="71">9872 16929 7383,'13'-5'30,"-1"-1"1,0-2 0,1 2 46,-1 1-39,1 4 1,-1-5-1,0 6-110,1 0 1,-5-1-1,0-2 1,2-1-34,1 1 0,1 2 0,1 1-49,-1 0 0,1-2 154,-1-2 0,1 3 0,-1-5 0</inkml:trace>
  <inkml:trace contextRef="#ctx0" brushRef="#br0" timeOffset="72">10058 17028 7632,'7'20'-973,"-1"-2"865,-6-6 1,5-5-1,3-3 1,4-3-18,0-1 0,0 0 1,2-1 124,3-3 0,-4-3 0,5-5 0</inkml:trace>
  <inkml:trace contextRef="#ctx0" brushRef="#br0" timeOffset="73">10616 16644 7743,'7'7'196,"-1"-2"0,-5 1 0,3 2-601,5 3 0,0 2 1,1 0-1,-2 2 351,2 2 0,-3 1 0,0-3 1,-2 3 46,-2 1 0,2-2 0,-1 2 0,-1-1 5,-1-3 0,2-1 31,0-2 1,0-3-26,-4-1 1,-4-7 0,0-1-1,0-7-52,-2-4 0,5-1 0,-5-2 0,2-1 37,0-1 0,-4-7 1,4 3-1,-1-4 5,0 0 1,2-1-1,-4 0 1,2 0 167,2 0 0,-3 1 1,2-1-1,2 0 4,0 0 1,2 4-1,2 2 1,0 1-160,2 3 1,6 1 0,-2 3 0,3 3-21,2 4 1,-1 3 0,1 1 0,-1 0-16,0 0 0,1 0 0,1 1 0,1 2-9,1 1 1,1 4 0,-5-2 0,1 0-44,-1 4 0,-1 1 1,-1 2-1,-3-1 49,-2 0 1,-1 1-1,-4-1 1,0 1 0,0-1 1,-5 0-1,-4 1 1,-2-1 39,-1 1 0,-2-2 1,-1-2-1,-3-1-66,-1 2 0,4-4 0,-2-2 1,3-3-217,2-1 0,4 0 272,-1 0 0,7-11 0,-4-3 0</inkml:trace>
  <inkml:trace contextRef="#ctx0" brushRef="#br0" timeOffset="74">11373 16284 7138,'-12'-11'-66,"-1"3"0,5 2 0,0 6 0,-1-1 99,2-3 1,-4 3 0,3-4 0,-3 5 94,-1 5 1,-1 1 0,1 7-1,0 1-113,-1 2 0,-3-1 1,-1 5-1,2-1-66,1 0 1,2 2 0,-1 2-1,1-1 28,0-1 1,3 0 0,2 4 0,0-1 4,1 1 1,3 0-1,-1 0 1,2 0 35,2-1 1,0 1 0,2 0-1,0-2 49,3-2 0,3 1 0,-3-4 0,2 0 13,3 0 1,1-2-1,1-3 1,2-1-120,3 1 0,-2-5 0,4-1 1,0 0-36,1 0 0,-4-5 0,3 2 0,1-2-15,-1-2 1,-4-6 0,2-1 88,-3 1 0,-2-11 0,0 3 0</inkml:trace>
  <inkml:trace contextRef="#ctx0" brushRef="#br0" timeOffset="75">11559 16433 7356,'12'4'294,"1"2"-277,-1 1 1,3 1 0,1 4 0,-3 1-73,2-1 1,1-1-1,-4-1 1,0-2 29,1 2 1,-1 1 0,1 1 0,-1-1-34,0-3 0,-3 3 0,-1-4-414,2 0 1,-5 0 471,-1-3 0,-2-8 0,-2 3 0</inkml:trace>
  <inkml:trace contextRef="#ctx0" brushRef="#br0" timeOffset="76">11770 16359 7048,'-13'0'150,"5"4"0,0 0-88,-2-1 1,3 2 0,0 1-18,2 1 1,-3 1 0,2 3 0,1-1-46,-1-2 0,1 0 0,2 5 0,-1-1-2,1 0 0,-3 1 0,2 0 1,0 3-1,-1 0 0,2 2 1,-4-3-1,2 2-21,2-2 0,-3 3 1,1-2-1,-1 0 20,1-3 1,-1 0-1,3-1 1,-1 1-121,2-1 0,0-4-640,2 0 108,0-5 655,0 3 0,6-12 0,1-1 0</inkml:trace>
  <inkml:trace contextRef="#ctx0" brushRef="#br0" timeOffset="77">11906 16495 6063,'0'7'697,"0"4"1,0-8-513,0 5 1,0-4-201,0 4 1,0 1-76,0 3 0,0 1 0,0-1 0,0 0 84,0 1 1,0-1 0,0 1 0,0-1 16,0 0 1,0 1-1,0-1-28,0 1 0,0-1 30,0 0 1,0-3-346,0-1 0,2-5-54,2 1 0,-3-4 386,3-4 0,-2-3 0,-2-6 0</inkml:trace>
  <inkml:trace contextRef="#ctx0" brushRef="#br0" timeOffset="78">12154 16545 7621,'7'5'-489,"-1"-3"1,-1 3 406,3-5 0,-1 0 334,2 0 1,-5 6-110,4 2 1,-5 3 0,1 1-135,-3 1 0,-1-1 1,0 1-43,0-1 1,-1-1 0,-3-1-1,-4-2-1155,-3 2 1188,4-5 0,-10 6 0,3-4 0</inkml:trace>
  <inkml:trace contextRef="#ctx0" brushRef="#br0" timeOffset="79">12427 16259 7621,'6'7'68,"-5"0"-137,3-3 1,-1 2 0,0 4 58,1-2 0,5 0 1,0 4 7,2 1 1,0-1-1,-2-1 1,0-1 29,0-2 1,2 0 0,2 5 0,-1-1-55,1 1 1,-1-1 0,0 1 45,1-1 0,-5-5 1,-1-2-1,0-1-240,0 1 0,-3-1 220,4-4 0,-5 0 0,2 0 0</inkml:trace>
  <inkml:trace contextRef="#ctx0" brushRef="#br0" timeOffset="80">12663 16222 7413,'-4'9'-87,"0"-1"0,-2-4 1,3 4-1,-2 2 149,-2 1 0,0 1 1,-3 1-1,2 0 7,-2 4 0,4-3 0,-3 4 0,0-2-49,-2 1 1,2 1-1,1-3 1,-2 1-55,-1 0 0,3 1 1,1 0-1,0-3-173,0-5 0,3 2-688,-4-2 895,5 2 0,-2-4 0,-1-13 0,-1-8 0</inkml:trace>
  <inkml:trace contextRef="#ctx0" brushRef="#br0" timeOffset="81">12737 16421 7621,'7'7'-510,"-1"-2"0,-6-4 0,-2 2 890,-2 1 1,1 1 209,-5-5-511,5 0 1,-1 0-81,8 0 1,-1 0 0,5 0-60,2 0 1,1 0-78,1 0 1,1 0 54,-1 0 1,-4 1-1,-1 3 12,-1 4 0,-2-1 1,-4 1 45,0 2 0,-1-3 0,-2 1 0,-3 1-34,-1-3 0,1 5 0,-4-4 1,2 2 55,-2-1 0,0-4 0,1 3 0,0 0 36,0 0 1,2-5 0,-1 3 337,-2-4-195,5-1-112,-1 0 1,7 0 0,4 0-31,3 0 1,-1 0 0,1 0-1,2 0-34,1 0 0,1 0 0,0 0-35,1 0 0,-1-1 0,1-2 22,-1-1 0,0 0 0,1 4 0,-2-2-820,-3-2 832,3 3 0,-9-10 0,3 4 0</inkml:trace>
  <inkml:trace contextRef="#ctx0" brushRef="#br0" timeOffset="82">13072 16495 7621,'7'6'-548,"0"-5"0,-4 5 346,1-1 1,0 2-1,-4 5 221,0 1 1,0-1-1,0 2 1,0 1-73,0 2 1,0-1-1,-2-5 53,-2-3 0,-3 3 0,-5-4 0</inkml:trace>
  <inkml:trace contextRef="#ctx0" brushRef="#br0" timeOffset="83">13283 16222 7621,'12'0'2,"1"0"1,-1 0 0,-1 2 0,-1 0-81,-2 3 0,0 4 0,5-1 1,-1 3 30,1 2 1,-1-1 0,0 1 68,1-1 1,-1 0 0,-1 1 0,-1-1-17,-2 1 0,-1-5 0,3-1 0,-2 0-225,2 0 0,-4-5 0,3 4-282,0-1 501,-3-3 0,5 3 0,-4-5 0</inkml:trace>
  <inkml:trace contextRef="#ctx0" brushRef="#br0" timeOffset="84">13506 16185 7621,'-1'7'-53,"-3"-3"1,2-1 0,-3 1-126,-1 4 0,5 3 0,-3 2 1,1-1 152,-1 0 1,1 5-1,-5 1 1,0 1-9,1 3 1,-4-2 0,2-1 0,0-1-45,0-3 0,-2 3 0,5-2 0,-3-2 77,1-4 0,0 1 0,-5-4 0</inkml:trace>
  <inkml:trace contextRef="#ctx0" brushRef="#br0" timeOffset="85">13605 16383 7622,'13'-6'-606,"-1"1"1,-4 4 952,1 1-236,-1 0 0,0 1 76,1 4 0,-7 1-221,2 7 1,-2-1-1,-4-1-35,-2-2 1,2 0 0,-5-3 0,0-1 102,0 1 0,3-1 0,-5-2 86,0 1 1,3 2 55,2-2-161,3-3 0,2 5 1,3-6-40,5 0 0,2 0 0,1 0 2,0 0 1,1 0-1,-1 0-48,1 0 1,-5 4 41,0 0 0,-5 6 7,1-2 0,-3-1 0,-2 0 0,-3 0-16,-4-1 0,1 1 0,-3 3 0,-2-2 15,-3 2 1,-2-3 0,5 0 0,-1 0-17,1-1 1,-5-1 0,1 1-22,1 0 1,1-2 0,1-4-144,1 0 1,5-1 201,3-3 0,-3-3 0,0-6 0</inkml:trace>
  <inkml:trace contextRef="#ctx0" brushRef="#br0" timeOffset="86">13903 16446 7425,'0'12'0,"0"0"-756,0 1 0,-1-1 756,-3 1 0,-3-1 0,-6 0 0</inkml:trace>
  <inkml:trace contextRef="#ctx0" brushRef="#br0" timeOffset="87">14188 16086 7613,'0'8'26,"0"0"1,0-3 0,2 1-1,0 1-53,3 0 0,4-3 1,-2 5-1,1 0 26,1 2 1,-5 2 0,3-1-1,0 0-16,-1 1 0,1-1 0,3 1 0,-3-1-120,-2 0 1,5 1-1,-2-1-123,3 1 0,-2-5 0,-1-1 260,1-2 0,3 5 0,0-3 0</inkml:trace>
  <inkml:trace contextRef="#ctx0" brushRef="#br0" timeOffset="88">14387 16049 7109,'0'8'-378,"0"0"0,-2 0 0,-2 5 410,-4-1 1,-3 1-1,-1 0 1,0 3 91,4 0 0,-7 5 0,4-3 1,0 0-81,1 0 1,2 2 0,-3-2 0,1 0-140,2 0 1,4-2 0,-3-3 0,2-1-278,2 1 372,1-1 0,2 0 0,0 1 0</inkml:trace>
  <inkml:trace contextRef="#ctx0" brushRef="#br0" timeOffset="89">14498 16235 6677,'7'5'-241,"0"1"0,-4 3 0,1 0 313,-1 0 1,-2 2-1,-1 2 1,0-1 21,0 0 1,0 1-1,2-1 1,0 1-75,2-1 1,2-1 0,-3-1-62,1-2 1,5-1 48,0 1 0,2-2 0,1-6-136,1 0 0,-5-6 1,0-2-1,0-3 174,-1-2 0,4 1 63,-2 0 0,-3-1 1,1 1-1,-1-1 0,-2 2 17,1 3 0,-3 1 0,3 5-69,1-3 1,-5 3-1,3 6-91,-2 4 0,2 3 1,0 1-1,-1 1-139,-2-1 0,-1 1 0,0-1 1,0 0-53,0 1 1,4-1 224,0 1 0,6-1 0,-3 1 0</inkml:trace>
  <inkml:trace contextRef="#ctx0" brushRef="#br0" timeOffset="90">15255 15565 6621,'0'16'0,"0"1"-38,0-2 0,-4 3 0,0 0 0,-1 1 300,0 3 1,4 2 0,-4 1-1,3-1-374,-2 1 1,2 0-1,-2-2 1,1-1-30,-1-1 0,3 0 1,-5 4-1,2-1 147,0 1 0,-4-3 0,4 2 0,-1 1 67,0-3 0,2 6 1,-4-3-1,2 0-1,2-3 0,-2 2 1,-1-4-1,1 2-42,-1-1 0,-2 1 0,2-4 0,1 0-58,-1 0 0,1-2 1,2-3-377,-1-1-358,0 0 762,4-5 0,0-7 0,0-7 0</inkml:trace>
  <inkml:trace contextRef="#ctx0" brushRef="#br0" timeOffset="91">15379 15937 7432,'8'6'0,"-1"2"-123,-1 3 0,-1 1 0,-2 1 0,2-1 147,2 0 0,-3-1 1,5-1-1,-1-2 3,-1 2 0,4 1 0,-4 1-112,0 1 0,2-5 0,-3-1 1,-1 0-86,1 0 0,-1-4 170,-1 1 0,3-3 0,6-1 0</inkml:trace>
  <inkml:trace contextRef="#ctx0" brushRef="#br0" timeOffset="92">15639 15863 6348,'-5'6'-52,"2"4"1,-4-4 146,2 1 1,-4 2 0,4 6-1,-2 2 1,-3-1 10,-1 2 1,0 2 0,2 4 0,0 0 4,0-3 1,2 2-1,-1-2 1,-1 1-67,2-2 1,-2 2 0,3-4-1,1 0-161,-1 0 1,-2-1 0,4-5 0,1 0-300,2 1 1,1-5-181,0 0 595,0-5 0,0 8 0,0-4 0</inkml:trace>
  <inkml:trace contextRef="#ctx0" brushRef="#br0" timeOffset="93">15838 16123 7220,'7'-1'-405,"-3"-3"237,-3-5 0,-1-2 0,0-1 169,0-1 1,0 1 109,0 0 1,0-1 0,-1 1-17,-3-1 0,1 5-37,-5 0 1,4 5-56,-5-1 0,2 4 1,-2 3-1,0 2-11,0 2 0,2 1 1,0 5-1,0-1 8,0 1 1,4 0 0,-2 3-1,1 0-21,0-1 1,0-1 0,4 0-6,0 2 0,1-2 0,2 3 0,2-5-41,2-4 1,1 3 0,5-4 27,-1 0 1,-4-1 0,1-6 29,0 0 0,2 0 1,2-2-1,-1 0 11,1-3 1,-5-4 0,0 2 0,0-1 41,-1-1 1,3 1-1,-5-4 1,1-1 19,-1 1 0,4-1 1,-4 2-1,1 2 47,-1 1 1,1-1 0,-3-3-67,1-1 0,1 7 0,-2 0 0,2 2 17,2 0 0,-3 0 0,5 2-117,0-2 0,-2 3 0,2-3 0,0 2-73,2 2 1,2 0 0,-1 2 106,0 2 0,1 1 0,-2 5 0,-1-2 38,-2 2 0,-4 1 0,3 1 89,-2 1 1,-1-1 0,-4 0-44,0 1 1,-1-1 0,-3-1 0,-4-1-73,-3-2 1,-2-5 0,1 1 0,-1-1-131,1 1 1,0-3-1,-1 3 1,1-2-278,-1-2 0,1-6 416,0-2 0,-1-3 0,1-1 0</inkml:trace>
  <inkml:trace contextRef="#ctx0" brushRef="#br0" timeOffset="94">16061 15664 7607,'12'-8'-22,"1"0"1,-1 5 0,2-1 0,1 2-92,2 2 0,-1 0 0,-2 0 0,1 0 149,2 0 0,-1 6 1,-3 2-1,-1 3 25,0 2 0,1-1 0,-1 2 0,1 1-104,-1 1 1,0 5 0,1-3 0,-1 1 21,1 3 0,-1 2 0,-1 1 0,-1-1-81,-2 1 1,-5 0 0,1 0 0,-3 0 42,-1-1 0,0 0 1,0-2-1,-1-1 55,-3 1 1,-2-3-1,-3 0 1,0-1-69,0-3 0,-2-1 1,-2-3 79,1-3-8,-1 3 0,1-9 0,0 3 0</inkml:trace>
  <inkml:trace contextRef="#ctx0" brushRef="#br0" timeOffset="95">16805 15689 7324,'0'12'-158,"2"-5"1,0-1-1,4-2 20,1 0 0,1 6 0,6-2 0,1 2 84,1-2 0,1 3 0,-5-3 1,1 2 90,-1-2 0,-1 3 0,-1-4 0,-2 1-62,2 1 1,-3-1-143,1 4 1,-4-5 166,4-3 0,-5-2 0,3-2 0</inkml:trace>
  <inkml:trace contextRef="#ctx0" brushRef="#br0" timeOffset="96">17090 15664 7630,'0'13'-23,"-1"-7"0,-2 0-359,-1-1 0,-4 2 1,2 6 301,-1-1 0,3 1 0,-3-1 1,1 2 188,-1 2 0,-2-1 1,-3 5-1,1-1 33,3 0 1,-3-2 0,2 4 0,0-1-10,1 0 1,-2-1 0,4-4 0,1 1-162,-1 0 0,-2-3 0,4 0 1,0-1-307,-2 1 0,5-5-392,-3 0 726,2-5 0,8-3 0,1-7 0</inkml:trace>
  <inkml:trace contextRef="#ctx0" brushRef="#br0" timeOffset="97">17289 15776 7533,'0'-13'-113,"0"1"0,0 0 173,0-1 0,-2 6 0,0 2-223,-2-1 0,-6 5 199,2-3 1,-2 4 0,0 3 0,2 2-41,-2 2 1,4-3 0,-1 4 0,0 1-11,0-3 0,3 5 0,-3-2 1,1 2-53,4 1 0,0 1 1,2-1-1,0 0-41,0 1 0,0 1 83,0 2 0,2-2 1,2 2-1,3-2 33,0-1 1,4-5 0,-3-1-1,3-2 0,1-1 1,1-4 7,-1 0 1,0 0-1,1 0 1,-1-1-41,1-3 0,-1-2 0,0-3 1,2 0-9,3 0 1,-3-2 0,2-2 0,-2 0 5,-2-4 0,1 3 0,-1-2 1,1 1 0,-1-2 1,-4 3-1,-1-4 1,0 2 18,0-1 0,-4-1 1,2 3-1,-1-1 21,0 1 0,5 1 1,-4 1 7,2 1 0,0 0 0,3 1-12,-2 2 0,0 4 0,5 5 68,-1 0 0,0 0 0,1 0 0,-2 1-23,-3 3 0,3-1 1,-3 5-1,3 2 15,2 1 0,-1 1 0,1 2 0,-1 1 15,0 2 0,-3 1 0,-1-3 0,0 3-20,-1 1 1,0-2-1,-4 2 1,1 0-25,-1 1 1,-8-4 0,-3 3 0,-4-1-3,-5-3 1,1 3 0,-8-1-1,-2-2-318,0-1 1,-10-2 276,-1 1 0,-9-1 0,2 0 0</inkml:trace>
  <inkml:trace contextRef="#ctx0" brushRef="#br0" timeOffset="98">10914 17400 7684,'12'0'0,"1"0"0,-1 0-207,1 0 0,-1-1 0,0-2 0,1-1 0,-1 0 29,1-1 0,-1 3 1,0-2 170,1 3 1,3-3-1,2-1 1,0 3-1,0 0 129,-3 2 0,3-4 0,0 0-71,1 1 1,2 2-1,4 1-49,0 0 1,0-1-1,-1-2 1,1-1-1,1-1-2,3 0 1,2 2 0,4-4 0,0 0-62,-1 1 1,6 1 0,-4-3 0,4 0 61,0 1 1,-1-3 0,-1 6 0,2 0 50,2-1 1,0 2 0,0-4 0,2 0-3,0 0 1,4 3 0,-3-3-1,2 0 14,-1 0 1,6 3 0,-2-3 0,2 0-41,3 1 0,-2 1 0,3-3 0,-1 0-54,-2 1 1,3-4 0,2 3 0,1-2 7,-1 2 0,1-3 1,-5 4-1,0-1 17,1-1 1,-3 1 0,6-4 0,-1 1 26,-5 2 0,7-3 0,-6 1 0,3-4 63,2 0 1,0 1 0,4 1 0,0 1-67,0 0 0,1-1 1,4 1-1,1-1-26,1 1 0,-32 4 0,-1-1 0,0 1 0,0 0 0,1 0 0,0 1 41,0 0 1,1 0 0,3 1 0,-1 0-1,-2-1 1,-1 1 0,0 0 0,1 0 7,0 0 1,0-1 0,2 1-1,0 0 1,1 0 0,-1 1-1,2 0 1,-1 0-34,0 1 1,1 0 0,-1 0 0,0 0 0,3-2 0,-1-1 0,1 1-1,-1 0 51,0 0 0,1 0 0,1-1 0,1 1 0,0-1 0,0 0 0,0 0 0,1-1-68,-1 0 0,0 0 0,3-1 0,0 0 1,-2 1-1,-1 1 0,0-2 0,-1 1-3,1 1 1,-1-1 0,3-1 0,-1 0-1,2 0 1,-1 0 0,1 0 0,0 0 12,-2 0 1,1 0-1,5 1 1,1 0-1,-5 1 1,-1 0-1,0 0 1,0-1 12,0 0 1,-1-1-1,3 1 1,-1 0 0,-1 1-1,0 1 1,-2 1 0,0-1 14,-1 2 0,-1 0 0,-3-2 1,0 1-1,-2 1 0,0 1 0,-1-1 1,-1 1 22,-2 1 0,0 0 0,33-3 0,-8 0 0,-2 1 1,-4-1 1,-9 3-1,-5-2 1,-5 3-435,-6 1 0,-10 1 241,-7 3 1,-30 7 138,5-2 0,-11 3 0</inkml:trace>
  <inkml:trace contextRef="#ctx0" brushRef="#br0" timeOffset="99">12105 17909 7576,'0'19'0,"0"-2"0,4-3 0,0-2 0,-1 0-333,-2 1 1,0-1-1,2 1 311,1-1 1,-1-5 0,-6-2 103,-1 1 0,-1-5 0,1 3-17,-5-2 1,2-8 0,1-2-1,0-3-27,3-1 1,-2-1-1,-1-1 1,1-1 26,-1-1 0,2-5 1,3 3-1,-2-1-11,-1-3 0,0 3 1,4-2-1,0-1-38,0-2 1,0 0-1,1-1 1,3 0-61,4 0 0,3 0 0,3 1 0,1-1 3,2 0 0,4 6 0,-3 2 0,-1 2 21,1-2 1,3 5 0,-3-2 0,1 6-4,3 2 1,-4-2-1,0 4 1,-1 1 22,-1 2 0,1 1 0,-5 0 0,1 1 3,-1 3 1,-4-1 0,-1 5 0,-1 2-7,-4 1 1,0 2 0,-2-1 72,0 0 1,-4 1-1,-3-1 1,-3 1-6,-4-1 0,-2 0 0,1 1 1,-3-2-56,-2-3 0,4 3 1,-5-4-1,1 0-13,0-3 1,-2 1 0,6 0 0,0-3-38,3 0 1,0-2 0,1 0 0,-1 0-167,1 0 0,4 0 0,1-2 0,1-2-676,4-4 882,0-3 0,8-1 0,1-1 0</inkml:trace>
  <inkml:trace contextRef="#ctx0" brushRef="#br0" timeOffset="100">13010 17264 7626,'7'-12'-16,"-7"5"1,-8 3 27,-3 2 0,-2 2 0,-1 0 0,-1 2-3,-1 2 0,-1 3 1,5 5-1,-1 0 17,1 1 1,0-1 0,-1 1 0,1-1-28,-1 0 0,1 5 0,0 1 0,1 0-25,2 0 0,-2 4 0,4-2 1,-1 4-91,0 1 1,4 4 0,-3 0 0,1-2 44,4-1 1,0 3-1,2 0 1,0-1 36,0-2 0,0-1 1,2-2-1,2-1 19,4-1 1,3-6 0,1 2 0,1-5 8,-1-4 0,2 2 0,1-6 1,3-1-41,1-2 0,1-1 0,2-1 0,-2-3-55,2-5 101,-4-2 0,6-1 0,-5 0 0</inkml:trace>
  <inkml:trace contextRef="#ctx0" brushRef="#br0" timeOffset="101">13159 17463 7697,'11'-2'-413,"-1"-1"427,-2-1 1,-4 0-1,4 4 73,2 0 1,1 1-1,1 2 1,-1 3-9,-2 1 0,2 1 0,-3 4 1,3-1 13,1-2 1,1 4 0,0-3 0,3 0-187,0 1 1,1 0 0,-5 1 0,1-1-223,-1-3 0,0 3-91,1-2 0,-2-2-133,-3 1 539,-2-5 0,-1-3 0,2-7 0</inkml:trace>
  <inkml:trace contextRef="#ctx0" brushRef="#br0" timeOffset="102">13333 17363 8031,'-6'7'-354,"5"0"354,-4-3 0,4-1 0,0 4 0,-2 0 74,-1 0 0,-2 1 0,4 4 1,-4 1-57,-1-1 1,3 5-1,-4-1 1,0 1-15,1 1 1,-3-5-1,4 5 1,1-1-84,-1-1 1,-2 5 0,4-4-1,0-2-44,-2-1 1,5-2-1,-3 0 1,2 1-97,2-1 1,0-4 34,0 1 1,2-7 0,2 3 183,4-4 0,3-12 0,2 3 0,-1-10 0</inkml:trace>
  <inkml:trace contextRef="#ctx0" brushRef="#br0" timeOffset="103">13457 17562 6194,'8'4'228,"0"0"0,0 0-176,5-4 0,-6 6 111,-3 2 0,-3 3 0,-1 1-92,0 1 0,0-1 1,0 1-1,2-1-70,2 0 1,-3 1-1,3-1-40,-2 1 1,-1-5-1,2 0-259,1 2 0,0 1-459,-4 1 757,0-5 0,0-1 0,-6-12 0,0-1 0</inkml:trace>
  <inkml:trace contextRef="#ctx0" brushRef="#br0" timeOffset="104">13705 17487 6381,'12'0'-173,"-4"0"1,1 0 235,0 0 0,-2 0 0,0 2 456,-2 2 1,5-1-334,-2 5 0,-2-4 0,-1 4-82,1 2 1,-5 1 0,3 1-324,-2 1 1,-2-1 0,0 1-143,0-1 0,0 0 0,-2 1 100,-2-1 0,-3-1 261,-5-3 0,-6 3 0,-1-4 0</inkml:trace>
  <inkml:trace contextRef="#ctx0" brushRef="#br0" timeOffset="105">14027 17276 7738,'7'9'157,"-2"-2"0,0 0-184,-1-1 0,4 3 1,-2 2-1,0-2-48,4 0 0,1-1 0,1 3 0,1-1 83,-1-2 1,1-1-1,-1 2-231,0 0 1,1-2 0,-1 1-200,1-4 0,-5-3 422,0-1 0,0-5 0,5-2 0</inkml:trace>
  <inkml:trace contextRef="#ctx0" brushRef="#br0" timeOffset="106">14238 17190 7616,'-8'11'0,"1"-2"-2,1 0 1,-2-5 0,2 3 0,1 0-30,-1-1 0,2-1 0,3 3 36,-3 1 0,2 2 0,-2 3 1,2 1-7,-3 2 1,4-1 0,-5-2 0,2 1-40,0 2 0,-1-1 0,2-3 1,-1-1-187,1 1 1,0-1-1,1 1-531,-3-1 757,1-5 0,4-2 0,0-5 0</inkml:trace>
  <inkml:trace contextRef="#ctx0" brushRef="#br0" timeOffset="107">14288 17338 7608,'8'5'-94,"0"-1"1,0 0 0,5-4 0,-1 0 79,1 0 0,-5 0 0,0 0 1,2 0-101,1 0 0,-3 1-17,0 3 1,-1 3 167,1 6 0,-2-1 16,-6 0 0,-4 1 0,-2-2 0,-1-1 16,-2-2 1,-1-4 0,0 3 0,4 0 62,0 0 1,-4-3 195,2 4-69,3-5-195,-1 2 0,7-5 0,4 0-15,3 0 0,7-1 1,2-2-1,-2-1-155,-1 1 1,2-2 0,1-1 0,-2 1-229,-1-1 1,-2-2-1,0 2-156,1 0 0,-1 3 490,1-1 0,-7-3 0,0 0 0</inkml:trace>
  <inkml:trace contextRef="#ctx0" brushRef="#br0" timeOffset="108">14821 17301 7843,'12'13'333,"-4"-5"0,1 0-501,0 2 0,-2 1 0,0 1-172,-1 1 0,-2-1 1,-4 2 156,0 2 1,0-2 0,-2 3 0,-2-5-332,-4-4 514,-3 3 0,-7-4 0,-1 6 0</inkml:trace>
  <inkml:trace contextRef="#ctx0" brushRef="#br0" timeOffset="109">14994 17103 7415,'13'0'-293,"-1"1"1,1 2 226,-1 1 1,-4 6 0,1-2 0,0 3 105,2 1 0,2 1 1,-1-1-1,0 1 96,1-1 0,-1 0 1,1 1-1,-1-1-249,0 1 1,1-5 0,-1-1 0,1-2-96,-1-2 0,0-2 0,1-1 208,-1 0 0,1-5 0,-1-2 0</inkml:trace>
  <inkml:trace contextRef="#ctx0" brushRef="#br0" timeOffset="110">15292 17028 7595,'-12'7'37,"3"4"0,1-2 1,-1 2 49,-3 1 0,1 0 0,2 1 0,1 1-144,-2 2 0,0-1 1,1 5-1,0-1-21,0 0 0,2-2 1,0 2-1,0 0-251,0 1 1,4-5-1,-1 1-328,3-2 657,1-2 0,0-5 0,0-1 0</inkml:trace>
  <inkml:trace contextRef="#ctx0" brushRef="#br0" timeOffset="111">15342 17115 7595,'4'9'185,"0"-1"1,1-5-1,0 1-106,3-3 1,3-1 0,1 0 0,1 1 30,-1 4 0,5-4 1,-1 4-1,-1 0-410,-1-1 0,-1 5 126,-1 0 0,-1 2 0,-3 1 116,-4 0 1,-4-1-1,-4-1 1,-4-2 39,-3 2 0,-1 0 0,-1-1 1,1-2 25,-1-1 1,1 2 0,1-2 0,1-1 124,2 1 0,4-2 130,-4-4-275,5 0 0,-1 0 1,8 0-27,4 0 1,3 0 0,2 0 29,-1 0 0,0 1 0,1 2-185,-1 1 1,-1 1 141,-3 0 0,2 1 1,-6 7-8,-1-1 0,-7-3 0,-4-3 0,-3 1 4,-2 0 1,1-3 0,-1 3 0,1 0 20,0 0 0,-1-4 1,1 1-26,-1-3 1,1-1 0,1-1 57,3-3 0,2-9 0,6-6 0</inkml:trace>
  <inkml:trace contextRef="#ctx0" brushRef="#br0" timeOffset="112">15664 17140 7592,'13'7'-329,"-5"-2"-35,0-5 0,-4 5 1,5 0 265,0 2 1,-3-3 0,-1 4 62,1 2 0,-4 0 0,5-1 35,-1 0 0,-2-1 0,1-1 0,2-2 0</inkml:trace>
  <inkml:trace contextRef="#ctx0" brushRef="#br0" timeOffset="113">16011 16991 7489,'11'13'0,"-1"-2"0,-2-2 91,2 0 1,0-1 0,-1 4-1,0-1-43,0-2 0,6 0 0,2-3 39,-2 1 0,-1-1 0,-2 3-778,1-5 1,-5-3 430,0-1 0,-5-1 1,1-3 259,-3-5 0,-1-2 0,0-1 0</inkml:trace>
  <inkml:trace contextRef="#ctx0" brushRef="#br0" timeOffset="114">16173 16904 7686,'-11'9'0,"1"-1"237,2 2 0,4-4 1,-3 3-1,0 0-285,0 2 1,3-2 0,-3-1 0,1 3-72,4 4 1,0-1 0,2 4 0,0-2 60,0 1 1,-4 4 0,0-4-1,1 1-80,2 0 0,1-1 0,0-5 0,0 1-331,0-1 1,1-5 468,3-3 0,-2 3 0,3 0 0</inkml:trace>
  <inkml:trace contextRef="#ctx0" brushRef="#br0" timeOffset="115">16321 17004 7583,'-5'7'-28,"4"4"0,-4-3-3,4 3 0,2-3 0,2 0 0,1 2 25,-1 1 1,4 1 0,0 1 0,1-2 13,0-3 0,-3 3 0,3-4 0,1 0-14,2-3 1,-2-3-1,-1-1-188,2 0 0,1 0 0,0-1 191,-3-3 0,2 1 1,-6-5-1,-1-2 80,-2-1 0,3-1 52,0-1 0,0 1 1,-2 1 377,2 3-504,-3 2 0,9 8 0,-5 2-65,2 4 1,-3 2 0,3 1-151,-1 1 0,2-2 0,-4 6 1,0-3-659,2-5 870,-5-3 0,10 1 0,-4 1 0</inkml:trace>
  <inkml:trace contextRef="#ctx0" brushRef="#br0" timeOffset="116">16520 16768 7402,'11'-1'-122,"-3"-4"1,3 4-1,-2-3 1,2 3 195,1 1 0,0 0 0,1 0 1,-1 0-71,1 0 0,-1 4 0,0 1 1,1 2 54,-1 3 1,1-3-1,0 2 1,2 4 3,2 2 0,0 1 0,-5-3 0,0 1-41,1 2 0,-1-2 0,1 2 0,-1-2 9,0-1 1,2 3 0,1 2 0,0 0-55,-3 0 0,0 4 0,-4-3 1,2 2-12,-2 0 0,2-1 0,-6 6 1,-1 2-21,-2 1 1,-1 0-1,0-4 1,-1-1-30,-4 1 1,-1 4-1,-8 0 1,-3 0-64,-3 1 1,0-3 0,-2 2 0,-3-5-69,-2-3 1,-2 1 0,4-5 213,0-2 0,1-7 0,-1-2 0</inkml:trace>
  <inkml:trace contextRef="#ctx0" brushRef="#br0" timeOffset="117">18405 15949 7584,'-1'7'0,"-3"-3"0,1-2 1,-5-2-62,5 0 1,-3-2-16,6-2 418,0 3-252,0-5 46,0 6-348,0 0 60,6 0 1,1 0-1,5 0 41,0 0 0,1 0 0,-1 0-10,1 0 0,-1 0 0,0 0-230,1 0 0,-5 0 351,0 0 0,-5-5 0,3-2 0</inkml:trace>
  <inkml:trace contextRef="#ctx0" brushRef="#br0" timeOffset="118">18380 16111 7584,'2'11'23,"2"-3"1,8-4-24,9-8 0,8-8 0,2-8 0</inkml:trace>
  <inkml:trace contextRef="#ctx0" brushRef="#br0" timeOffset="119">18715 15168 7639,'2'7'-810,"2"-3"-126,-3-3 935,5-1 0,-8 0 244,-2 0-298,-3 0 0,0-1 0,2-2-35,-1-1 1,5-1 105,-3 1 1,2 1-1,1-4 565,-3 1-402,2 2 333,-3 4-312,5 0 1,1 0-155,3 0 1,-1 2 0,5 2-78,2 4 0,-3 3 0,1 1 0,2 1 0,1-1 0,-3 5 1,0 1-1,1 0-16,-2 0 0,4 2 1,-4-2-1,1 0 43,0 0 0,-4 4 1,3-3-1,0 2-96,0 0 1,-4-6 0,2 1-1,-1-2-65,0-1 1,1-1 92,-5 0 113,0-5 0,-2-3 0,-1-8-24,-1-4 1,-1-3 0,1-1-1,-3-2 15,0-3 0,-3 2 1,5-6-1,-1 1 46,1 0 0,-1-6 1,3 3-1,-2-2 44,-2-3 0,4 1 1,-1 1-1,3-2-29,1-1 0,-4-4 0,-1 4 0,3 2-45,0 0 0,2 4 0,2 2 0,0 5-17,3 2 0,4 2 0,0 1 0,2 1-25,1 2 1,0 5 0,1-1-1,-1 2-120,1 2 1,-1 0-1,0 2 1,1 1 88,-1 1 1,-1 5 0,-1 0-1,-2 2-31,2 1 0,1 0 1,0 1-1,-3-1-61,-4 1 0,-2-1 1,-2 2-1,0 1 84,0 2 0,-6-1 1,-2-2-1,-3 1-17,-2 2 1,-3-1 0,-2-4-1,0-1 181,0-2 0,-3 0 0,4-3 0,-1-1-83,0 1 1,-3-1-1,4-2 1,2 1-126,2-1 0,0-2 0,2-2-1020,3-3 1097,2 3 0,1-10 0,-2 4 0</inkml:trace>
  <inkml:trace contextRef="#ctx0" brushRef="#br0" timeOffset="120">19310 14722 7644,'-12'0'-615,"0"0"1,-1 1 484,1 3 0,-1-1 1,1 5 205,0 2 0,-1 1 1,2 1-1,2 1-26,0-1 1,7 0 0,-4 1 0,2 1 13,0 2 1,0 3-1,4 6 1,0 0-63,0 0 1,0 4-1,0 1 1,0 0 4,0 1 0,0 2 0,0-3 0,0 0-45,0 1 1,0-1 0,0-4 0,0 0 58,0-2 0,1-3 0,3 1 0,3-3 79,0-1 1,4-2 0,-3-3 0,3-2-91,2-3 0,3 2 1,1-5-1,-1 1-76,2-1 0,-4-1 1,4-4-1,-2-1 96,1-3 0,-1-2 0,-3-5-30,-1-1 0,6 2 0,1-8 0</inkml:trace>
  <inkml:trace contextRef="#ctx0" brushRef="#br0" timeOffset="121">19472 14945 7644,'5'12'-129,"-3"-4"1,3-1 0,1 0 50,2 0 0,3-3 0,1 3 0,1 0 164,-1 0 1,0 0-1,1 3 1,-1-2-62,1 1 1,-1 1-1,1 0 1,-1-2 11,0 2 1,1-1-1,-1 1 1,1-2-114,-1 2 0,0-5 0,1 1 1,-1-2-696,1 0 771,-7 0 0,5 2 0,-4 1 0</inkml:trace>
  <inkml:trace contextRef="#ctx0" brushRef="#br0" timeOffset="122">19720 14846 7528,'-4'12'-209,"-2"-1"1,1-1 67,-1-2 1,-2 0-1,2 5 1,1-1 121,-1 0 1,-3 2 0,2 1-1,-2 3 14,1 2 1,0-4 0,-4 5 0,-1-1 3,1 0 1,1 2 0,1-4-1,2 0-35,-2 0 0,-1-2 1,0-2-1,1 0-135,2-2 0,5 3 171,-1-7 0,-3 3 0,0 2 0</inkml:trace>
  <inkml:trace contextRef="#ctx0" brushRef="#br0" timeOffset="123">19968 15032 7644,'12'5'-59,"-5"-2"-63,-3 5 1,-2 0 0,-2 5 102,0-1 1,0 5 0,0-1 0,0-1-35,0-1 1,0 3 0,0-1 0,0-1-2,0-1 1,0-1 0,0-1 0,0 0-168,0 1 0,0-1 221,0 1 0,5-6 0,2-2 0</inkml:trace>
  <inkml:trace contextRef="#ctx0" brushRef="#br0" timeOffset="124">20141 14474 7620,'-6'12'-98,"1"0"1,4 1 0,1 1 0,0 2-11,0 5 0,4 2 0,0 2 1,-1 1 124,-2 3 0,4-3 1,0 5-1,1-2-32,-1-1 0,3 6 0,-2-6 0,1 0-48,2-2 0,-2-1 0,0 0 0,-1-2 16,-4-2 1,4 2 0,-2-2 0,-1 1-10,-2-1 0,-1-2 0,0-4 0,0 2 56,0-2 0,-5-1 0,-2-2 0</inkml:trace>
  <inkml:trace contextRef="#ctx0" brushRef="#br0" timeOffset="125">20340 14771 7625,'8'4'-342,"0"2"163,2 1 1,1-3 0,1 3 0,-1 0 170,-2 0 1,3-1 0,-1 4-1,4-3-20,0-2 1,-5 5-1,-2-3 1,2 1-89,1 1 0,-3-7 1,-1 4-1,0-2 8,0 0 108,-4 0 0,8-4 0,-4 0 0</inkml:trace>
  <inkml:trace contextRef="#ctx0" brushRef="#br0" timeOffset="126">20575 14722 6613,'0'12'-6,"0"2"0,0 1 4,0 1 1,-4 2 0,0-1-1,1 4-9,2 2 1,-3-2 0,0-1 0,1 2-17,2 2 0,-3-1 0,-1-2 0,3-3-58,0 0 0,2-4 0,0 2 1,-1-4 84,-3-3 0,2-4 0,-3 1 0,5 1 0</inkml:trace>
  <inkml:trace contextRef="#ctx0" brushRef="#br0" timeOffset="127">20588 14362 7625,'12'8'-25,"1"0"0,-1-5 0,0 3 0,1-1 53,-1 4 1,1 2-1,0 1 1,3 0 40,0 1 1,1 3 0,-5 2 0,1 1 61,-1 4 0,2 0 0,1 2 1,1 0-38,0-1 0,-3 5 1,0 0-1,-1-1-277,1-2 0,-2 3 0,-2 0 0,-1-2 85,2 0 0,-3-3 1,0 1-1,-2 0 41,-2 0 1,0 0 0,0-2-1,1-1-93,-1-1 1,-2-5-1,-1 4 1,-1-2 27,-4-3 1,4-2 0,-3 0 0,1-1-266,-1 1 226,3-1 161,-10-5 0,9-2 0,-3-5 0</inkml:trace>
  <inkml:trace contextRef="#ctx0" brushRef="#br0" timeOffset="128">21109 14548 6706,'8'5'-65,"0"4"0,-4-2 0,3 2 1,-1 4 73,-3 2 0,-2 3 1,-1-3-1,0 3-11,0 1 1,0 0 0,0 2-1,-1-3-10,-4 0 0,3-4 0,-5 2-11,1-2 1,1-6-3,1 1 0,-3-8 9,-6-1 1,5-6 0,1-6 0,2 0 138,2-1 0,2-3 0,1-2 1,0-2 21,0-2 1,0 3-1,0-2 1,0 1-42,0 0 1,0-3 0,0 2 0,0-1-40,0 2 1,1 0 0,2 5 0,2-1-5,2 1 1,-3 5-1,5 2-256,0-2 1,-2 4 0,1 2 6,2 3 1,1 1 0,1 0 124,1 0 1,-5 4 0,-1 2 0,0-1-56,0 1 0,-5 3 0,3 0 68,-4 2 0,-2 1 1,-4 0-1,-3 1 15,-3-1 1,-5-4 0,-1-1-1,2 0-6,1 0 1,-2-4 0,-1 1 0,2-3-82,1-1 122,7 0 0,-4-5 0,4-2 0</inkml:trace>
  <inkml:trace contextRef="#ctx0" brushRef="#br0" timeOffset="129">21493 14114 7625,'7'-6'-114,"-1"-1"0,-8-4 33,-2 3 1,-3 8-1,-4 8 1,2 2 106,0-2 0,2 8 0,-2-3 0,1 4 34,-2 1 0,0 4 1,1 0-1,2 4-114,1 3 1,-2 0 0,4-3 0,1 2-25,2 1 0,1 4 0,0-4 1,0-2 36,0-1 0,0 3 1,0 0-1,1-1 35,3-2 0,2-5 1,3-2-1,0 0 4,0 1 0,2-5 0,2 0 0,-1-4-48,0-3 0,1-5 0,-1 1 1,1-3-127,-1-1 1,2 0 175,2 0 0,-2-5 0,4-2 0</inkml:trace>
  <inkml:trace contextRef="#ctx0" brushRef="#br0" timeOffset="130">21642 14288 7625,'6'8'-470,"2"-1"141,3-2 0,1 5 0,1-2 421,-1 3 0,1 2 1,-1-1-1,0 0 24,1 1 1,-1-1 0,1 1-1,-1-2-91,0-3 1,1 1 0,-1-3-1,1-1-175,-1 1 1,-4 2-1,0-4-537,2-1 687,1-1 0,2-8 0,-1-1 0</inkml:trace>
  <inkml:trace contextRef="#ctx0" brushRef="#br0" timeOffset="131">21841 14250 7444,'0'-12'-50,"0"-1"0,0 8 0,0 5 1,0 7-59,0 4 0,-5 3 0,0 1 0,-2 3 57,-3 1 1,1 0 0,-1 3-1,3-1-16,2 1 0,-5 0 0,3 0 0,-1-3-45,0-1 0,3-1 112,-3-5 0,5 6 0,-2 2 0</inkml:trace>
  <inkml:trace contextRef="#ctx0" brushRef="#br0" timeOffset="132">21965 14374 7183,'12'6'-388,"-4"-5"1,0 3 262,2-2 1,-3 2-1,0 1 1,0 1 110,0-1 0,-3 4 0,3-4 1,-2 2 15,-2 3 0,-2-3 0,-1 1 1,-1 2-38,-3 1 1,-3 1 0,-5 0 39,-1 1 1,1-5 0,-1-1 0,1 0 270,0 0 0,-1-5 112,1 3-260,5-4 1,3-1-81,8 0 0,3 0 0,5 0 0,1 0-32,-1 0 1,4-4-1,2-2 1,2 1-83,2-1 1,0-2 0,0 2 0,-1 0-247,1-4 0,-5 3 0,1-1 312,0-2 0,-4-1 0,4-1 0</inkml:trace>
  <inkml:trace contextRef="#ctx0" brushRef="#br0" timeOffset="133">22337 14027 7625,'8'-12'-265,"0"-1"1,-4 2 703,5 3-298,-7 2 0,4 8 0,-6 2-64,0 4 0,0 9 1,1 3-1,2 4-86,1 1 1,0 4-1,-4 1 1,0 0-115,0 1 0,0 6 0,0-3 1,0-1 44,0-1 1,0 5 0,0-2-1,0-2-131,0-2 1,0 2 0,0-4-1,0-2-102,0-5 1,-1 0 310,-3-6 0,-3 1 0,-6-5 0</inkml:trace>
  <inkml:trace contextRef="#ctx0" brushRef="#br0" timeOffset="134">22523 14151 7454,'12'12'-258,"0"1"0,-3-1 0,-1 1 0,2-1 261,1 0 1,0 1 0,0-1 0,0-1 13,3-2 1,1 2-1,-3-4-23,0-1 1,1 4 0,-1-6-37,1-1 0,-1-2 0,-1-2-26,-3-3 0,2 1 0,-6-5 78,-1-2 1,-2-1 0,-1-1 0,0-1 45,0 1 0,0 4 1,0-1 129,0 0 0,0-2-32,0-2 1,0 8-148,0 5 0,-4 5 1,0 8-1,1 0 9,2 4 1,0 2 0,-2 6 0,-3 0-91,-1 0 1,5 4-1,-3 0 1,3-2-52,-2-1 0,2-2 1,-3-2-1,1-3 57,-1-1 1,1-1-1,4-5 1,-1 0-153,-3 1 220,2-6 0,-9-7 0,4-7 0</inkml:trace>
  <inkml:trace contextRef="#ctx0" brushRef="#br0" timeOffset="135">22709 13965 7625,'7'-12'-331,"4"1"1,-5 1-1,3 3 281,-1 2 0,2-4 0,5 5 1,1 1 30,0 2 1,3 1-1,0 0 1,2 0 65,-1 0 1,-4 0-1,2 3 1,-2 4 45,1 5 1,-1 5-1,-3-1 1,-1 5-80,0 2 1,1 2 0,-2 1 0,-3 2-117,-4 1 0,2 4 0,-2-1 0,-1 1-56,-2 1 0,-7 5 0,-2-8 158,-3 1 0,-7 4 0,-1-4 0</inkml:trace>
  <inkml:trace contextRef="#ctx0" brushRef="#br0" timeOffset="136">19993 15788 7596,'-9'4'-421,"2"2"273,2 1 1,1 2 0,5 7 0,2 0 162,1-1 1,4-1 0,-2 0 0,-1 1-14,1 1 1,2 1-1,-4-5 1,-1 1 4,-2-1 0,4-4 1,-1 1-55,-2 0 0,-6-3 77,-4-2 0,-3-4 0,-1-4-27,-1-4 0,5-3 0,1-3 0,0-1 61,0-2 1,3-5 0,-3 1 0,2-1 77,2 2 0,-3-4 1,2 4-1,2-4-1,0-1 0,2 1 0,0-1 0,2 0-85,2 0 0,3 4 1,5 2-1,0 1-112,1 3 0,1 3 0,1 3 0,1 5-47,-1 3 0,3 1 1,-1 0-1,-2 0-45,-1 0 1,-3 5 0,-2 4 0,-2 2 62,-1 1 0,-1 1 0,-2-1 0,1 0 25,-1 1 1,-3 3 0,-3 1 0,-2-2 8,-2-1 1,-1-2-1,-5 1 1,1-1 0,-1 0 0,-3-3 1,-1-1-1,1 0-74,-2-1 124,4-1 0,-4-1 0,6 2 0</inkml:trace>
  <inkml:trace contextRef="#ctx0" brushRef="#br0" timeOffset="137">20451 15441 7176,'-1'-7'-156,"-2"2"0,-2 0 299,-2 1 0,3 0 1,-4 4-1,-1 1-127,2 4 1,-2 2 0,3 5 0,1 0-7,-1 1 1,1 5 0,2 1 0,-1 2-8,1-1 0,2 1 0,1 4 1,1 0 6,3-1 0,3-3 0,5 0 0,-1-1-70,-2 0 0,6-1 0,-3-4 0,2 2-51,0-2 1,0-6 0,1 0 0,1-1 6,0-1 1,-1 3 0,0-6 0,1-2-374,0 0 477,-3-2 0,0-6 0,-1-1 0</inkml:trace>
  <inkml:trace contextRef="#ctx0" brushRef="#br0" timeOffset="138">20662 15466 7596,'9'0'-95,"-3"1"0,1 2 27,0 1 0,-3 4 0,5-2 1,0 1 146,2 2 0,6 2 0,-1 2 0,0-1-13,-3 1 0,4-1 1,-1 2-1,0 0-187,-3-2 1,0 3-1,-1-8 1,-1 1-285,-3 0 1,3-5 404,-2 1 0,-4-2 0,1-2 0</inkml:trace>
  <inkml:trace contextRef="#ctx0" brushRef="#br0" timeOffset="139">20873 15429 7484,'-12'0'-111,"3"1"0,3 3 0,-1 6 50,0 5 0,3 0 0,-3 6 1,0-1-42,0 0 1,0 7-1,-3-2 1,2 0 13,-1-3 0,2 1 1,-2-3-1,1 0-203,1 1 291,2-6 0,-1 8 0,-1-3 0</inkml:trace>
  <inkml:trace contextRef="#ctx0" brushRef="#br0" timeOffset="140">20948 15577 7400,'8'-4'-63,"0"0"0,0 0 0,5 4 46,-1 0 1,-4 0 0,-1 1-1,0 2-194,0 1 0,-4 6 162,1-2 0,-3 3 1,-1 2 23,0-1 1,-1-1 0,-2-1 26,-1-2 0,-4-4 380,4 4-323,0-5 0,5 3 86,3-6 1,3 0 0,5 0 0,1 0 13,-1 0 1,1 4-1,-1 1-181,0 2 0,-1 1 0,-1 3 0,-3-1-220,-2-2 0,0 1 0,-5 3 0,-2-1 134,-2-3 1,-3 3 0,-5-4-1,-1 1 67,1 1 0,-5-7 0,0 3 1,-1-4-68,0-1 0,-4 0 0,2 0 0,1 0 108,3 0 0,-4 0 0,1-6 0,-6 0 0</inkml:trace>
  <inkml:trace contextRef="#ctx0" brushRef="#br0" timeOffset="141">20985 15317 7596,'12'0'-291,"-4"-1"205,1-4 0,-1 4 0,4-3 0,1 2 131,-1 2 0,1 0 0,0 0 1,3 0-1,0 0 1,1 5-1,-5 0 1,0 2-116,1 3 0,-1 2 0,1 3 0,-1 2-35,0-2 1,-1 4 0,-1 1 0,-3 0 19,-2 1 1,1-5 0,-3 4 0,1-1-19,-1 0 1,-3 1 0,-4 0 0,-3-2 102,0 0 0,-4-4 0,2 2 0,-2-2 0,-1-1 0,0-2 0,1-2 0,1-2 0,2-1 0,-1 3 0,-3-2 0</inkml:trace>
  <inkml:trace contextRef="#ctx0" brushRef="#br0" timeOffset="142">21072 15156 7596,'6'5'0,"0"2"0,-2 3-53,0 2 1,6-1-1,-3 10 1,1 1 4,0 1 0,1 6 0,3 2 0,-1 0-23,-3 4 1,3-1-1,-4 1 1,1-2-85,1 1 1,-5-4 0,3-1-1,-2-2-223,-2-3 378,4 1 0,-6 0 0,5 0 0</inkml:trace>
  <inkml:trace contextRef="#ctx0" brushRef="#br0" timeOffset="143">21270 15354 7280,'12'8'0,"1"-1"-2,-1-1 0,1 3 1,-1 0-1,0 2-40,1 1 0,3 1 0,1-1 0,-2-1-94,-1-3 0,-2 3 0,1-4 0,-1 1-61,0 1 0,-3-7 197,-1 3 0,0-10 0,5-1 0</inkml:trace>
  <inkml:trace contextRef="#ctx0" brushRef="#br0" timeOffset="144">21481 15367 7596,'0'-9'-243,"-2"1"520,-2-2 0,-1 6 1,-3 4-286,3 7 0,4 4 1,0 3-1,-2 2-56,-1 5 1,0 3 0,4 2 0,0 1-16,0 2 1,0 0 0,0-4 0,0 0-132,0 0 1,4-2-1,0-1 1,-1-3-573,-2-1 782,-1 4 0,6-8 0,0 4 0</inkml:trace>
  <inkml:trace contextRef="#ctx0" brushRef="#br0" timeOffset="145">21592 15044 7016,'13'-7'0,"-1"3"0,1 3 108,-1 1 1,5 1-1,-1 3 1,1 4-40,1 3 0,-3 6 0,4 1 0,0 0-50,1 0 0,-5 4 0,3-2 0,-2 5-99,1 4 1,-2-3-1,-5 5 1,-4-2 3,0 0 0,2 1 0,-4-3 0,-1 2 14,-1-1 1,-2-2 0,0-1-1,0-2-110,0-2 0,-5 1 1,0-5-1,-2-2 172,-3-1 0,-1-2 0,-1 0 0,0 1 0</inkml:trace>
  <inkml:trace contextRef="#ctx0" brushRef="#br0" timeOffset="146">22225 15143 7409,'7'6'-450,"-2"-3"1,-5 5 316,0 1 1,0 4 0,0 2 0,0 2 169,0-2 1,0-2-1,0 0 1,0-1 30,0 1 0,0-1 0,0 0 128,0 1-152,0-1 1,-1-5-114,-3-3 1,1-8-1,-4-4 83,2-3 0,-4-2 0,4 1 1,-1 0 67,1-1 1,-1 0 0,4-3 0,-2 0 43,1 1 1,1-3 0,2 0 0,0 0-56,0 0 1,0-3-1,2 3 1,1 0-36,1 1 0,5 0 1,-2 5-1,1 1-137,1 2 0,-2 2 0,2 5 0,0-2 62,0 1 1,1 3-1,-1 3 1,-2 2-19,-1 2 1,2 3 0,-4 5-1,-1 1-16,-2-1 1,-1 5-1,0 0 1,-1 2-43,-3-1 0,-3 1 0,-5-4 0,-1 0-22,1 0 1,-1-2-1,2-3 137,3-1 0,-3 1 0,4-1 0</inkml:trace>
  <inkml:trace contextRef="#ctx0" brushRef="#br0" timeOffset="147">22510 14982 7532,'-12'6'15,"5"-5"-75,1 4 0,12-5 0,2 0 73,3 0 1,2 2-1,-1 1 1,-1 2-26,-3 2 0,8 1 1,-4 5-1,2-1-85,-1 0 0,-2 5 0,-1 0 0,-2-2-69,2-2 0,-4 4 1,-2 0-1,-3-2 69,-1-2 0,0 4 1,-1 0 96,-3-2 0,-9-2 0,-6 0 0</inkml:trace>
  <inkml:trace contextRef="#ctx0" brushRef="#br0" timeOffset="148">22721 14870 7596,'7'-12'-185,"-2"0"0,-6 1-74,-3 2 1,1 2 0,-5 5 323,-2-2 0,-1 5 0,-2 7 0,-3 5 42,0 3 1,-1 3 0,3 6 0,1 1-53,0 3 1,-2 0 0,7 6-1,-2 1-25,2-2 0,-2 0 1,5 2-1,-1-1-101,1-2 1,1-6 0,4 2-1,0-3-47,0-1 0,5-1 0,3-2 0,3-3 54,2-1 1,-1-3-1,2-5 1,3-3-6,3-2 0,2-1 1,0-4-1,-1 0-36,1 0 0,3-5 105,4-3 0,-3-9 0,4-2 0</inkml:trace>
  <inkml:trace contextRef="#ctx0" brushRef="#br0" timeOffset="149">22820 14982 7596,'2'7'-76,"0"-2"154,3 1 0,0-3 0,-1 5-249,4 2 1,4 1-1,0 1 1,0 0 153,1 1 1,-2-1-1,-2 1 1,0-1 66,0 0 0,2 1 0,2-2 0,-2-1-350,-3-2 1,3-4-188,-3 4 487,3-5 0,2-3 0,-1-7 0</inkml:trace>
  <inkml:trace contextRef="#ctx0" brushRef="#br0" timeOffset="150">23006 14945 7596,'-12'12'-167,"4"-4"0,1 1 0,0 0 79,0 2 0,0 2 1,-3-1-1,2 1-67,-1-1 1,2 6 0,0 1 0,0 2 148,0 0 0,0-5 1,-3 5-1,4-1-43,0 0 1,-2 2 0,4-6 0,1 0 48,2-3 0,1 0 0,0-1 0,-6 0 0,-1 1 0</inkml:trace>
  <inkml:trace contextRef="#ctx0" brushRef="#br0" timeOffset="151">23068 15118 7596,'0'9'-209,"0"-1"293,0 2 1,4-3-1,1 1 1,-1 0-243,1-1 0,-3 4 0,3-3 1,-1 3-20,0 2 1,5-1-1,-4 0 145,2 1 1,-3-6 0,5-3-32,0-3 1,2-1 31,2 0 0,-2-1 0,-2-3 0,-2-4 16,-1-4 0,-1 0 0,-2 0 0,2-1 9,2 1 1,-4-1 0,3 2 268,-1 3-206,-4-3 1,5 11 0,-6 0-28,0 7 0,0 4 0,0 1 0,0 1-109,0-1 0,0 5 1,0-1-1,0 0-123,0-3 1,0-4 201,0-1 0,0 0 0,0 4 0</inkml:trace>
  <inkml:trace contextRef="#ctx0" brushRef="#br0" timeOffset="152">23292 14759 7320,'6'-6'-318,"0"6"0,-5 0 362,4 7 1,-4 4 0,3 3 0,-3 1-21,-1 2 0,2 5 0,1-2 0,1 4-33,-2 1 0,4-1 0,-2 1 0,0 0-32,2 0 1,-4 0-1,5-1 1,0 0-53,0-3 1,-4 1 0,2-6 0,0-1-130,-1-1 0,0-2 222,-4 1 0,0-6 0,5-2 0,2-5 0</inkml:trace>
  <inkml:trace contextRef="#ctx0" brushRef="#br0" timeOffset="153">23440 14846 7519,'2'11'-132,"2"-3"0,-3 3 0,3-3 1,-1 3 147,1 2 1,-1-1 0,5 0 0,1 1-28,-2-1 0,4-4 0,-3 1-80,3 0 1,1-2 0,1 0-57,-1-1 1,0-2 0,1-4 55,-1 0 0,-3-6 0,-3-2 91,0-3 0,4-1 0,-4-1 0</inkml:trace>
  <inkml:trace contextRef="#ctx0" brushRef="#br0" timeOffset="154">23626 14858 7573,'-6'12'-63,"0"1"0,2 1 7,0 2 0,0 3 0,4 6 0,0 0 30,0 0 0,-4 0 1,-1-2-1,3-1-86,0-1 1,2-2 0,0 3 0,0-3-33,0-1 0,0-5 0,0-5-220,0 2 364,0-5 0,0 1 0,0-6 0</inkml:trace>
  <inkml:trace contextRef="#ctx0" brushRef="#br0" timeOffset="155">23639 14610 7596,'12'0'-158,"1"0"1,3 1 0,1 2 21,-2 1 0,-1 10 0,-1-2 0,3 4 201,0 1 1,1-1 0,-4 4 0,3 2 60,0 2 1,1 1-1,-5 1 1,-1 1-120,-3 2 0,3 4 0,-4-2 1,0-1-64,-3 0 0,-2-1 0,-2-4 0,0 0-138,0 0 0,-6-2 1,-2-1-1,-4-3 44,-5-1 1,2-5-1,-6-5 1,1 0 149,0-1 0,-3-1 0,3-6 0</inkml:trace>
  <inkml:trace contextRef="#ctx0" brushRef="#br0" timeOffset="156">24085 13891 7620,'11'-9'0,"-2"1"0,0 4 0,-3-3-54,1 2 0,-5 2 0,3 7-34,-4 4 1,0 5 0,2 3 0,1 3 54,-1 1 1,-2 7-1,-1-2 1,0 1-6,0 0 0,0-1 0,0 0 0,0-2-23,0-2 1,-4 1 0,0-5-1,0-2-111,-2-1 0,4-3-32,-7-3 207,7-3 1,-8-10 0,6-3 0,0-3 51,-2-2 1,5-3 0,-3-2 0,2-1-4,2-4 0,0 0 0,0-2 0,0 0 22,0 1 0,0 0 1,0 2-1,0 2 0,0-3 1,0 4 0,2 0 0,2 1-37,4 3 0,3 2 0,2 4 0,-1 0-4,0 0 1,5 3-1,1 2 1,0 1-45,0-1 0,2 3 1,-3-3-1,-2 4-135,-1 4 1,-2-1-1,-1 5 1,-3 2 112,-3 1 1,-4 1-1,-1 0 1,-1 1 4,-4-1 1,-6 1 0,-5-1 0,-1 0-38,-1 1 1,-1-1 0,-6-1 0,2-2 3,2-5 0,-2 1 1,4-1-1,-1-1 60,4-2 0,-4-1 0,1 0 0</inkml:trace>
  <inkml:trace contextRef="#ctx0" brushRef="#br0" timeOffset="157">24408 13643 7322,'8'-5'-251,"0"1"35,-5-5 1,3 13-1,-6 0 1,0 7 194,0 5 0,0 0 0,0 4 0,0 2 40,0 2 1,-2 1 0,-1 1 0,-2 1 20,-2 2 1,4 0 0,-1-4 0,3 0-31,1 0 1,1-5-1,2 0 1,2-2 3,2-3 0,-3-2 1,5 0-1,0-2-478,2-3 464,2-2 0,-1-6 0,1 0 0</inkml:trace>
  <inkml:trace contextRef="#ctx0" brushRef="#br0" timeOffset="158">24581 13804 7297,'0'12'-214,"0"-4"1,0 1-1,0 2 177,0 4 1,2 0 0,1 4 0,2-1 31,2-3 1,-3-1 0,3-1 0,0-1-20,0 0 1,1 1 21,4-1 0,1-5 1,-1-3-54,1-2 0,-1-6 0,0-2 0,-1-1-41,-2-3 0,0-1 0,-4-1 1,-1 0 132,1-1 1,-3 1-1,2-1 1,-3 1 176,-1 0 0,0 3-72,0 1 0,0 7 1,0 1-104,0 7 1,-5 8 0,-2 3 0,-2 2-57,1 7 1,1-3-1,-2 7 1,2-2-20,1 0 0,1-1 0,2-3 0,-1 0-105,1 0 1,2-4 0,1-2 0,0-1-62,0-3 1,0-5 201,0-2 0,5-5 0,2 2 0</inkml:trace>
  <inkml:trace contextRef="#ctx0" brushRef="#br0" timeOffset="159">24805 13928 7513,'0'-13'-596,"0"5"512,0 0 1,4 7-7,0 1 0,1 5 0,-2 7 0,1 1 19,-1-1 0,-2 1 0,-1-1 44,0 0 1,0-3-28,0-1 65,0-5 0,0 1 1,2-8-1,1-5-23,1-2 1,5-1 0,-2 0-1,2 1 52,-1 2 0,0 0 68,5 5 1,-5-1-1,-1 7 1,-2 2-75,-2 4 1,-2 3 0,-1 3-1,0 1-78,0 2 1,2 3 0,0-2 0,3 0-200,-3 0 1,0-1 242,-2-5 0,0 0 0,0 1 0</inkml:trace>
  <inkml:trace contextRef="#ctx0" brushRef="#br0" timeOffset="160">25016 13779 7287,'1'12'0,"2"2"0,1 1-334,-1 2 1,2 9 0,-1 0 0,-1 5 333,-2 3 0,-2 7 0,-3 5 0,-6 2 0,-5 2 0,-4-6 0,-6-2 0</inkml:trace>
  <inkml:trace contextRef="#ctx0" brushRef="#br0" timeOffset="161">19348 16694 7417,'12'0'-325,"-4"0"1,1 0 300,0 0 1,2-5 0,2 0 0,0-2-33,4-3 1,-3-1 0,2 0 0,-2 2 50,-2 0 0,5 3 0,0-4 0,-2 3 61,-2 1 1,0-2 0,-1 4-26,1 1 1,-5 1 0,0-1 4,2-1 0,1 0 0,1 4 0,1 0-23,-1 0 1,6-5-1,3 0 1,2-2-20,2-3 0,0-1 1,1-1-1,1 0-7,2-1 0,6 1 0,-2-1 1,1 2 7,-1 3 1,7-6-1,-2 5 1,0-1-52,1-1 0,-1-4 1,2-2-1,3 2 4,1 1 1,0 2-1,5-2 1,-3-1 61,1-2 1,8-3-1,-5 3 1,2 1 15,3-2 1,2 3-1,5-6 1,0 0-13,0 2 0,4-4 0,0 3 0,-1 0 43,-2-1 0,4 4 0,-1-2 0,-2 0-8,0-1 1,2 4-1,0-3 1,-1-1-17,-2 1 1,-1 0-1,2-3 1,0 1 2,3-1 1,-32 10 0,0 1-1,-1-2 1,-1 1 0,1-1-1,0 1 13,-1-1 0,1 1 1,4 0-1,0-1 1,-1 1-1,-1 0 1,1-1-1,1-1-53,0 0 0,0-1 0,-1 2 0,1-1 0,4-2 0,0 0 0,0 1 0,-1 0 46,1 1 0,0 0 0,1 1 0,0 0 0,-1 1 0,1-1 0,-1 1 0,-1 1 25,-2 1 0,0-1 0,1 0 0,0 0 0,-1 3 0,1 0 0,-2 0 0,1 0 68,-1 2 1,0-1 0,31-7 0,-2 0 0,-2 0 48,-3 3 0,1 2 0,-8-4 1,-1 1-127,-3-1 0,0 5 0,-10 0 0,-1-2-421,-1-1 1,-9 3 0,-4 0-234,-3-2 1,-10-1 0,-3 0 595,-13 3 0,-1-2 0,-12 6 0,-1 0 0</inkml:trace>
  <inkml:trace contextRef="#ctx0" brushRef="#br0" timeOffset="162">13035 18045 7609,'-13'-5'-57,"5"4"0,0-4-867,-2 4 794,5-5 177,-6 5 20,9-4 193,-3 5 0,5 1-218,0 3 1,0 3 0,0 5-49,0 1 1,0-1 0,0 1-1,0-1-12,0 0 0,4-3 1,1-1-1,1 2-20,0 1 1,3-3-1,-1 0 1,2 3-27,-2 4 0,3-1 0,-2 3 1,2-4 50,1 0 0,0-1 0,1-1 0,-1-1 15,1-2 1,-1-5 0,2 2 0,1 0-7,2-1 0,5 0 0,-3-4 0,2-2-13,-1-2 1,0 2 0,2-7 0,-2 1-32,2 1 1,-2-4-1,-1 3 1,0-3 12,0-2 0,-2 1 0,2 0 0,-1-1 6,-3 1 1,3-5 0,-1-1 0,-2 0 35,-1 1 0,2-5 1,2 1-1,0-3 33,0 0 0,0 0 1,-3 2-1,3 1 21,1-1 1,2-1 0,4-2 0,-2 0 44,-2 1 1,6 0 0,-2 3 0,3 4-55,2-1 1,-2 5-1,5-1 1,0 5-36,-1-1 0,3 3 0,-2 0 0,2 2-58,-2 2 1,6 2-1,-5 1 1,0 1-34,2 3 1,-4-1 0,1 5-1,0 1-25,-1-3 0,4 5 1,-3-2-1,3 2 54,1 1 1,-1 1 0,-2-1 0,-1 0 4,2 1 0,-5-1 1,-1 1-1,-2-2-6,2-3 0,-3-1 1,3-4-1,-2 1 51,-3-2 0,0 0 0,-2-4 1,-1-2-16,1-4 0,-4-3 0,-1-3 0,0-1 14,0-1 0,-1-7 0,-2 3 0,1-4 107,2 0 1,0-5 0,-1 0 0,0 2 18,-1 5 0,5-1 0,-1 4 1,2-1-58,-1 4 1,1 2-1,4 2 1,1 1-37,3 2 0,-2 4 1,6 5-1,3 0-67,4 0 1,0 5 0,6 2-1,-1 2-65,-1-1 0,9-1 1,-4 1-1,2-4 15,0-2 1,2-2-1,-1 0 1,-1 0 53,1 0 1,1-5 0,-4-2 0,1-2 45,-1-5 1,0-1 0,-4 1-1,-3-1 48,-4-2 1,-2-3 0,-2 2 0,-2 0 129,-2 0 1,-1-3-1,-5 3 1,-2 1-201,-2-1 1,-4-3 0,0 3 0,-3 0-156,-5 0 1,2 2 0,-6 2 0,-2-1 156,0-2 0,-2-5 0,0 3 0</inkml:trace>
  <inkml:trace contextRef="#ctx0" brushRef="#br0" timeOffset="163">19732 16917 7135,'0'-13'239,"-5"7"63,3 0-289,-3 6 1,9 1-28,0 4 0,4 1 1,-4 7-1,1-1-21,0 1 1,-4 5-1,5 2 1,-2 4 21,0 0 0,6 1 0,-3 0 0,1 0-135,0 0 0,-4 4 0,3 0 1,0-3 65,0-4 1,-4 1-1,1-4 1,-3 1-56,-1-4 0,0 2 89,0-1 1,-1-2 0,-3-7 110,-4-4 0,2-8 1,1-4-1,-1-4-73,-2-5 0,1-2 0,0-6 0,0 0 45,0 0 1,3 0 0,-4-1 0,0-1-23,1-2 1,-3 0-1,6 4 1,1 0 192,2 0 1,1 5 0,0-1 0,0-1-27,0-1 0,0-2 0,1 1 0,3 2-184,5 2 0,3 0 0,3 0 0,2 3 34,-2 3 0,3 3 0,0 2 1,0 2-177,-1 1 0,0 2 0,-5 4 1,1 2 100,-1 2 1,-1-2 0,-1 7 0,-3 0-24,-2 2 1,4 2 0,-5-1-13,-2 1 1,0-1 0,-2 0-1,-2 1 19,-2-1 1,-3 1-1,-5-1 1,0 0 1,-1 1 0,-1-5 1,-1 0-1,-3 1 6,-1-3 0,2 4 1,-2-4-1,1-1-31,3 1 0,1-2 0,2-4-48,0 0 132,5 0 0,1-11 0,6-3 0</inkml:trace>
  <inkml:trace contextRef="#ctx0" brushRef="#br0" timeOffset="164">20377 16520 6655,'-11'1'-526,"1"3"541,2 5 0,4 2 0,-4 1 0,-2 1 115,-1-1 1,3 0 0,0 1-1,-1-1-62,2 1 0,-2 3 1,3 2-1,-1 0-11,-2 0 1,2 4 0,0-1 0,0 2-100,0 2 1,3 0 0,-3-1 0,2 1 20,2 0 0,1 0 0,2 0 0,0-1 12,0 1 0,2 0 1,2-2-1,4-1 17,3-1 1,2-4 0,-1 2 0,0-1-3,1-3 0,3-1 0,1-3 0,-2-1-86,-1-2 1,2-5-1,1 1 1,-2-3-152,-1-1 1,-2-1 0,1-3 230,-1-5 0,0-2 0,1-1 0</inkml:trace>
  <inkml:trace contextRef="#ctx0" brushRef="#br0" timeOffset="165">20464 16780 7372,'8'0'439,"0"2"-551,2 2 1,1-1 0,1 4 0,1-1 120,-1 1 1,5 0 0,-1 3 0,0-2-64,-3 2 0,4-3 0,-1 0 0,1-1-30,1 1 1,-4-3-1,2 3 1,-2 0-30,-2 0 1,1-4-1,-1 1 1,1-1-141,-1 1 1,0-3 252,1 3 0,-6-2 0,4-2 0,-4 0 0</inkml:trace>
  <inkml:trace contextRef="#ctx0" brushRef="#br0" timeOffset="166">20724 16570 7475,'-8'0'495,"1"1"-549,2 3 0,1-1 0,2 5 64,-2 2 1,3-3-1,-4 1 1,4 2-176,1 1 1,0 5 0,0 2-1,0 0 83,0 0 0,-4 4 1,-2-1-1,1 2 48,-1 2 1,-2 0-1,3-1 1,-2 0 54,-3-4 1,0 4 0,1-5-1,1 0-20,-2-2 0,3 1 1,0-2-1,0-2 27,0-4-120,5 1-211,-4-10 0,7 3 303,4-8 0,-4-8 0,4-7 0</inkml:trace>
  <inkml:trace contextRef="#ctx0" brushRef="#br0" timeOffset="167">20910 16830 7606,'7'5'-61,"-1"-2"-7,-6 6 1,0-5 15,0 4 1,0-4 0,0 4 150,0 2 0,0-3 0,0 1-52,0 2 0,0 1 1,0 1-17,0 1 1,0-1-1,1 0-213,3 1 0,-2-1 0,3 1-89,1-1 0,-5 0 0,3 1-23,-2-1 0,-2 1 294,0-1 0,0-5 0,0-2 0</inkml:trace>
  <inkml:trace contextRef="#ctx0" brushRef="#br0" timeOffset="168">20898 16396 7474,'12'5'-105,"-3"-2"0,-1 5 0,2 1 135,1-2 1,5 8 0,1-3 0,-2 3-50,-1 3 0,2-3 0,1 6 0,-1 1 24,2 2 0,-4 0 0,2 1 0,-2 0-117,-1 0 0,-1 4 0,-1 0 0,-1-2 0,-2-1 1,-5 3 0,1 0 0,-3-3 47,-1-4 1,0 2 0,0-5-1,0 2 12,0 0 0,-4-6 0,-1 1 1,-1-2 138,1-2 0,-5-1 0,2-1-146,-3-2 0,-2-1-57,1 2 116,-1-4 0,6-10 0,2-2 0</inkml:trace>
  <inkml:trace contextRef="#ctx0" brushRef="#br0" timeOffset="169">21394 16570 7554,'7'5'-590,"4"-2"409,-3 5 0,-1-4 0,1 4 0,1 2 131,-2 1 0,2 6 0,-3-1 0,-1 1 70,1 1 1,-2-3 0,-4 4 0,1-1-33,3-3 0,-2-1 0,2-2 160,-3 1-135,-1-6 0,-1-2 0,-3-5 0,-3-1-18,0-3 0,-3-3 0,5-6 0,-2 1 15,-3 0 1,3-5 0,-1-1 0,0 0 60,1 0 1,-3-4 0,5 2 0,-1-4 83,1-1 0,1 1 0,4-1 0,0 1-84,0 4 0,1-2 0,2 5 0,2 2-4,2 1 1,1 2-1,5 1 1,-1 2-172,1 5 0,-5 3 0,0 1 0,2 0 61,1 0 0,1 1 1,1 3-7,-1 5 1,-1-2-1,-1 1 32,-2 1 0,-1 3 0,1 0 1,-4 0-19,-2 1 1,-2-1 0,0 1 10,0-1 0,-4 0 0,-3 1 0,-3-1-38,-4 1 0,-1-1 0,1 0 0,-1-1-6,-1-2 0,-1 0 1,5-5-1,-1-1-52,1-1 1,4-2 119,-1 0 0,7-6 0,-4-1 0</inkml:trace>
  <inkml:trace contextRef="#ctx0" brushRef="#br0" timeOffset="170">21952 16185 7600,'-5'7'-73,"-2"0"1,-6-4-17,1 1 1,0 5-1,1 0 144,2 2 0,4 2 0,5 3-89,0 0 1,0 2-1,0-1 1,0 2 11,0 0 1,1 5-1,2-4 1,2 2 5,2-1 0,2 2 0,3-3 1,0 0 6,1 1 0,-1-4 0,1 2 0,-1-1 5,0-3 1,1-1-1,1-3 1,1-2-11,1 0 1,2-7 0,-3 3-1,2-4-209,-2-1 1,3 0-1,-2-1 223,0-4 0,3-1 0,0-7 0</inkml:trace>
  <inkml:trace contextRef="#ctx0" brushRef="#br0" timeOffset="171">22225 16297 7489,'6'12'-192,"-4"-4"193,7 1 0,-5-1 38,4 4 0,-4 5 0,4-1 0,2 0-86,1-3 0,1 4 1,1-1-1,-1 0 54,1-3 0,-1-2 0,0-1 1,1-2-113,-1 2 0,1-3 0,-1 0-48,0-2 0,1-1 153,-1-4 0,1-11 0,-1-2 0</inkml:trace>
  <inkml:trace contextRef="#ctx0" brushRef="#br0" timeOffset="172">22374 16247 6486,'0'12'-56,"0"1"0,0 3 0,-2 2 1,0 0 97,-2 0 1,-5 4 0,4-1 0,-2 2-49,-3 2 0,3 0 0,0 0 0,1-2-43,-1-2 1,3-3 0,-3-6 0,1 1 48,3-1 0,-3 0 0,4-5 0,-3-1 0</inkml:trace>
  <inkml:trace contextRef="#ctx0" brushRef="#br0" timeOffset="173">22498 16433 7529,'12'0'-219,"1"0"1,-1 0 0,0 0 163,1 0 0,-1 4 0,-1 2-93,-2 1 0,-3 1 0,-3 4 85,1 1 0,0-1 0,-4 1 62,0-1 0,-4 0 0,-1 1 79,-2-1 1,3-1-1,-4-1 81,-2-2 1,3-1 0,0 3 163,2-2-99,0-5 0,7 2 1,2-6-162,4-3 0,3 1 0,2-5 0,0-2-238,4-1 0,-2-1 0,4-1 1,1 1 4,-1-1 0,-2 0 0,2-3 170,-1 0 0,-2-6 0,-3 3 0</inkml:trace>
  <inkml:trace contextRef="#ctx0" brushRef="#br0" timeOffset="174">22647 16111 7037,'12'0'0,"0"0"0,1 0 1,-1 1-3,1 3 0,0 3 1,3 5-1,0 1 10,-1-1 0,3 2 1,-1 3-1,-2 2-57,-1 0 0,-2 5 0,1-4 1,-2 4-23,-3 0 1,1 5 0,-4 0-1,-1-2 19,1-5 1,-3 1 0,0-2-1,-3 1-78,-3-2 1,-6 2 0,2-5 0,-3-2 129,-1-1 0,-1-3 0,1-1 0,-1-2 0,1-5 0,0 2 0,-1-5 0</inkml:trace>
  <inkml:trace contextRef="#ctx0" brushRef="#br0" timeOffset="175">22994 16160 7537,'8'13'0,"-1"-1"-71,-1 0 0,2 1 1,-4-1-1,0 1-59,2-1 1,-4 0 0,5 1 0,-1-1 12,-3 1 0,2-1 1,-1 0 73,-1 1 219,-2-1-168,-1-5 0,-1-3 1,-2-8-1,-2-3 59,-2 0 1,3-5-1,-3 1 1,0-4-51,0 0 0,-1-1 0,-3 1 1,1-1 21,2 1 0,4-3 1,-3 0-1,0 0 13,0 0 0,4-3 0,-1 3 0,3-1-33,1-3 1,5 3 0,4-1-1,2 3-30,1 1 1,0 0-1,2 2 1,1 4-51,2 4 1,3 1-1,-3 5 1,-2 0 44,-1 0 1,-2 0-1,-1 2 1,-1 2 11,-2 4 0,-5 3 0,1 2 1,-2-1 7,-2 0 0,0 1 0,-2-1 0,-2 1-45,-4-1 1,-3 5-1,-2-1 1,1-2-28,0-4 1,-1 1 0,1-3 0,-1 1-166,1 0 1,4-2 232,-1-3 0,1-8 0,-4 2 0</inkml:trace>
  <inkml:trace contextRef="#ctx0" brushRef="#br0" timeOffset="176">23354 15863 7294,'-9'12'-62,"1"0"0,4 2 1,-4 1-1,-1 3-4,3 2 0,0 0 0,6 4 0,0-2 65,0-2 1,0 1 0,0 2 0,1 0 4,4-3 1,0-3 0,5 2-1,-2-1-3,2-3 0,1-3 0,1-2 1,2-3-121,2-1 1,-2-2-1,3-4 1,-2 0-344,1 0 462,-2 0 0,4-6 0,-6-1 0</inkml:trace>
  <inkml:trace contextRef="#ctx0" brushRef="#br0" timeOffset="177">23589 15962 7233,'9'14'0,"-3"1"-173,0 1 0,4 1 1,-2-5-1,3 2 253,1 3 0,-3-4 0,-1 4 0,1-3-45,2-2 1,2-4-1,-1-1 26,1-1 0,-1 2 1,0-4-217,1-1 1,-1-7-1,-1-5-9,-2-2 0,0-1 1,-5 0-1,-1-2 164,-1-3 0,-2 4 0,0-5 0</inkml:trace>
  <inkml:trace contextRef="#ctx0" brushRef="#br0" timeOffset="178">23788 15974 7301,'-11'-8'0,"1"1"0,2 2-314,-2 2 1,-1 1 0,0 4 391,3 2 1,-2 3 0,6 5-1,1 1 75,2-1 1,0 6-1,-2 3 1,-1 1-85,1-2 1,1 4 0,2-4 0,0 2-207,0-1 0,-4-3 0,0-6 0,1 1-644,2-1 781,1 1 0,-5-1 0,-2 0 0</inkml:trace>
  <inkml:trace contextRef="#ctx0" brushRef="#br0" timeOffset="179">23813 15987 7600,'12'0'-153,"0"-5"0,1 1 152,-1 2 1,1 0 0,-1 2 0,0 0 16,1 0 0,-1 4 1,1 2-1,-2 1-65,-3 2 1,1-2 0,-4 2-1,-3 0-101,0 2 1,-4 2 0,0-1 0,-4-1 164,-1-3 1,3 3 0,-3-2 252,2 2-53,-5-4 215,9-2-300,-5-5 0,12 0 1,2 0-133,3 0 0,-3 4 1,-1 2-1,0-1-20,0 1 1,0 3 0,1 0 32,-4 2 1,2 1 0,-2 0-1,-1 1-151,-2-1 0,-7-3 0,-2-1 0,-3 1 85,-1 2 0,-1-2 0,1-2 0,0-2 6,-1-2 1,-1-2-1,-1-1 1,-1 0 2,0 0 46,3 0 0,-5-5 0,-1-2 0</inkml:trace>
  <inkml:trace contextRef="#ctx0" brushRef="#br0" timeOffset="180">24011 15689 7186,'23'0'-104,"-2"0"1,1 1-1,-4 3 1,1 5 157,3 2 0,-2 3 1,-1 1-1,0 3 12,1 1 0,-1 2 0,1 3 1,-3 1-150,-3 0 0,-2 4 1,-1 1-1,-3 1-48,-3-1 0,-4 3 1,-1-1-1,0 1 57,0 1 74,-6 5 0,-6-13 0,-7 4 0</inkml:trace>
  <inkml:trace contextRef="#ctx0" brushRef="#br0" timeOffset="181">23044 17078 7573,'0'12'-189,"0"1"1,0-1-19,0 1 1,0-1-1,1 2 1,2 1 96,1 2 0,4 3 0,-4-2 0,-1 0 110,-2 0 0,-1 3 0,0-5 0,0-1 0,0-1 0,-5-2 0,-3 0 0,-3-3 4,-2-1 1,1-5 0,-1 1 107,1-2 1,0-4-1,-1-2 1,2-4-35,3-3 0,-2-6 1,6-1-1,0 1 63,-2-1 0,5-4 1,-3 2-1,3 0-62,1-1 0,4-1 0,1-6 1,2-1-21,3 2 1,5 1-1,1 1 1,1 1-57,1 4 0,-3-2 1,6 7-1,-1 2-42,0 3 1,2 8-1,-6-2 1,-1 4-51,-1 4 1,-1 3 0,-2 5-1,-3 0 26,-4 1 1,-3-1 0,-1 1 0,0-1-79,0 0 0,-5 1 1,-3-2-1,-3-2 94,-2 0 1,-1-1 0,-1 3-1,-1-1 10,1-2 1,1-4-1,1 3 1,1-1-216,0-4 117,5 0 135,1-2 0,12-6 0,1-1 0</inkml:trace>
  <inkml:trace contextRef="#ctx0" brushRef="#br0" timeOffset="182">23490 16855 7682,'7'-6'97,"-3"-2"1,-3 1 0,-2 0-1,-3 2-172,-4 2 1,-3 2 0,-2 2 0,1 3 5,-1 4 0,1 8 1,0 1-1,-1 3 28,1 2 1,-1 3 0,2 2 0,2 2-2,0-1 0,7 1 1,-2-3-1,2-3 29,2 1 1,2-2 0,2-2 0,4-3-41,3-3 1,3-2 0,1-1 0,3-3-134,1-4 1,2-2-1,4-2 1,-1 0 185,1 0 0,-5-6 0,3-6 0,-4-7 0</inkml:trace>
  <inkml:trace contextRef="#ctx0" brushRef="#br0" timeOffset="183">23651 16867 7576,'2'13'16,"0"-1"-33,3 0 0,0 1 0,-1-1 0,4 1 8,3-1 1,1 0 0,-3 2-1,-1 1 52,2 2 1,1-1 0,1-3 0,0-1-159,-4 1 0,3-2 0,-4-2 1,1-2-879,0-1 993,-5 3 0,8-13 0,-4 3 0</inkml:trace>
  <inkml:trace contextRef="#ctx0" brushRef="#br0" timeOffset="184">23813 16892 7473,'-6'12'0,"-2"1"-15,-3-1 1,2 1 0,1-1 0,-1 0-107,-3 1 1,1 3-1,2 2 1,1 2 41,-2 2 0,0 0 0,1 0 0,0-2-2,0 2 0,3-2 0,1-1 0,1-1 4,-1-3 1,1-1 0,4-2 76,0 1 0,0-1 0,0-5 0,0-2 0</inkml:trace>
  <inkml:trace contextRef="#ctx0" brushRef="#br0" timeOffset="185">23937 17016 7808,'0'8'446,"0"1"-577,0 0 0,0 2 1,0 2-1,0-1 153,0 0 0,4 2 0,1 1 0,1 2-116,-1-2 0,3-1 1,-2-3-1,-1-1-28,1-2 0,4-5 0,-2 1-19,3-3 1,-3-1 0,0-1 19,2-3 0,0-7 1,-1-6-1,-2 2 104,-1 1 1,2 2-1,-4-1 224,-1 1 0,-2 4-53,-1-1 1,0 8-15,0 1 1,0 5-1,0 8 1,0-1-178,0 1 0,0 3 1,0 1-1,0-2-136,0-1 1,4-2 0,2-1 172,1-3 0,-4 3 0,2-4 0</inkml:trace>
  <inkml:trace contextRef="#ctx0" brushRef="#br0" timeOffset="186">24284 16818 7594,'20'13'0,"0"3"-47,-2 0 0,-2 6 0,-3-1 1,-1 2 194,0 2 1,1 4-1,-2 1 1,-3 1 79,-4-1 1,-2 4 0,-4-1-229,-2 3 0,-14 7 0,-8 1 0</inkml:trace>
  <inkml:trace contextRef="#ctx0" brushRef="#br0" timeOffset="187">8669 9351 7849,'13'-5'-293,"-1"-3"0,2-5 1,2-3-1,4-5 403,-1-2 1,6-6-1,0-3 1,5-3-44,2-3 1,8-8-1,-3 1 1,3-5-70,2-3 1,3-1 0,-20 23 0,1 0-1,0-2 1,0 0-66,1-1 1,0 0-1,0-2 1,1 0 0,-2 3-1,0-1 1,1 0 0,0 0 23,-1 1 0,0-1 0,2-2 1,-1 0-1,1 1 0,-1 0 1,1-1-1,0-1-355,-1-1 0,1 2 398,2 4 0,-1 0 0,-4-2 0,0 1 0,2 1 0,1 2 0,0-3 0,0-1 0,-1 2 0,0 0 0</inkml:trace>
  <inkml:trace contextRef="#ctx0" brushRef="#br0" timeOffset="188">11075 9339 7962,'0'12'-469,"0"-3"1,0-1 0,2 2 371,2 1 0,-1 1 1,5 0-1,1 1 88,3-1 0,4-4 0,2-1 0,0-1 27,0-3 1,4-2 0,0-1 0,4-1 29,3-4 0,1-3 0,-1-8 0,4-6 43,3-6 0,3-4 0,2-6 0,5-2-52,2-2 0,-21 17 1,0-1-1,-1 2 1,1-1-1,1-1 1,-1 1-23,3 0 0,0-1 0,-1-1 0,1-1 0,5-2 0,2 1 0,-1-2 0,1 0-382,-1 0 0,1 0 0,4-5 0,2 1 365,-2 2 0,0 0 0,2-2 0,1-2 0,3-1 0,1-1 0,1-2 0</inkml:trace>
  <inkml:trace contextRef="#ctx0" brushRef="#br0" timeOffset="189">15354 9364 7646,'-8'0'-603,"0"0"526,5 0 0,8 0 71,12 0 1,1 0 0,2 0 0,2 0-2,2 0 0,6-10 1,3-4-1,2-2 20,-2-2 1,8-8 0,-1 0-1,6-6 6,3-7 0,-1 1 1,-19 15-1,0-1 1,1-1-1,1 0-20,1-1 1,1 0 0,3-6 0,2 0 0,4 1 0,0-1-1,2-1 1,0-1-146,2-2 0,-1 0 0,5-2 0,1-1 0,-1-1 0,1 0 0,1-1 0,2 0-12,-17 13 0,1 0 1,0 0-1,18-12 0,1-1 158,-18 14 0,2-1 0,-1 0 0,-1 0 0,0 0 0,0-1 0,0 0 0,1 0 0</inkml:trace>
  <inkml:trace contextRef="#ctx0" brushRef="#br0" timeOffset="190">18814 9252 7890,'13'-25'-96,"-1"-6"0,2-5 1,5-7 145,10-5 0,10 0 0,-12 18 0,2 0 0,3-1 0,1 0-77,3-1 1,1 0 0,9-7 0,2 0 0,3 0 0,1-1 0,-13 11 0,0 0-1,2 0-539,2-1 0,0 0 0,3-1 0,8-6 0,1-1 0,1 0 0,1 0 0,0-1 0,0 1 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47.867"/>
    </inkml:context>
    <inkml:brush xml:id="br0">
      <inkml:brushProperty name="width" value="0.08571" units="cm"/>
      <inkml:brushProperty name="height" value="0.08571" units="cm"/>
    </inkml:brush>
  </inkml:definitions>
  <inkml:trace contextRef="#ctx0" brushRef="#br0">0 0 7436,'10'2'313,"-4"4"-216,-4-4 0,0 14-40,4-5 0,-4 5 0,3 1 0,-1-1-59,2-5 0,-4 5 0,4-4 0,-4 3-46,-2 3 0,0-1 0,0 1 0,0-1-87,0 0 1,6-5 0,0 0 41,-3 1 0,-1-3-861,-2 2 954,0-8 0,0 3 0,0-7 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48.237"/>
    </inkml:context>
    <inkml:brush xml:id="br0">
      <inkml:brushProperty name="width" value="0.08571" units="cm"/>
      <inkml:brushProperty name="height" value="0.08571" units="cm"/>
    </inkml:brush>
  </inkml:definitions>
  <inkml:trace contextRef="#ctx0" brushRef="#br0">0 105 7730,'8'-18'-140,"-4"3"1,6 1-1,0 5 204,-1 1 0,-3 0 0,6 4 49,1-2 0,1-1 1,-1 3-1,-1-2-27,2 2 1,-5 2-1,3 2-40,2 0 1,1 0 0,3 0-66,-1 0 1,-1 2 0,-3 2 0,-1 2-21,1-2 1,-3 3 0,2 1 31,1 2 0,-3-1 0,0 5-69,-3-2 0,-1-1 1,-6 7 41,0-1 1,0-5 0,-2-2 0,-3-1-37,-7 1 0,-2-4 0,1 4 1,1-1-31,-1 1 1,-5-6 0,-1 4 0,-1-3-131,5 1 0,1 0-132,-3-6 362,7 0 0,2-15 0,8-5 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48.637"/>
    </inkml:context>
    <inkml:brush xml:id="br0">
      <inkml:brushProperty name="width" value="0.08571" units="cm"/>
      <inkml:brushProperty name="height" value="0.08571" units="cm"/>
    </inkml:brush>
  </inkml:definitions>
  <inkml:trace contextRef="#ctx0" brushRef="#br0">192 1 7365,'-17'0'161,"0"0"0,5 0 0,0 0-93,-1 0 1,-3 2-1,-1 3-79,-1 7 1,9-2-1,1 1 1,2 3 44,0 1 1,-6 3 0,7 1-1,1 3-30,2 1 1,-4 0 0,0-5 0,2-1-45,2 1 1,2 7-124,0 4 1,0-4-1,0-2 1,2-5-76,4-6 0,-2 1 0,8-7 0,-1 0 238,-1 2 0,13-7 0,-3 7 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49.141"/>
    </inkml:context>
    <inkml:brush xml:id="br0">
      <inkml:brushProperty name="width" value="0.08571" units="cm"/>
      <inkml:brushProperty name="height" value="0.08571" units="cm"/>
    </inkml:brush>
  </inkml:definitions>
  <inkml:trace contextRef="#ctx0" brushRef="#br0">0 297 7625,'8'10'-21,"-6"-3"278,6-7-147,-8 0 0,0-2 0,2-1-29,3-3 1,-3-8 0,6 4-41,0 1 0,-6-7 0,6 5-67,-1-5 1,-5-1 0,4-1-1,-2 1 30,2-1 0,-4 1 0,4-1 1,-4 1 15,-2-1 0,5 7 0,1-1-47,-2-2 0,4-1-45,-2-3 0,7 9 15,-1 3 1,-2 4-1,1 2 36,3 0 1,-4 8 0,-1 3 11,-1 5 0,6 1 0,-5 1 5,1-1 0,4 1 0,-9-1 0,1 1 3,2-1 1,-6 1 0,6-1-53,-1 1 1,-5-1 0,4 1-148,-4-1 0,4 0 41,0 1 0,2-8 0,-5-3-179,3 1 0,2-6 338,-2 4 0,-4-4 0,6-10 0,-8-2 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49.334"/>
    </inkml:context>
    <inkml:brush xml:id="br0">
      <inkml:brushProperty name="width" value="0.08571" units="cm"/>
      <inkml:brushProperty name="height" value="0.08571" units="cm"/>
    </inkml:brush>
  </inkml:definitions>
  <inkml:trace contextRef="#ctx0" brushRef="#br0">0 18 7326,'10'-8'124,"5"6"1,-3-3-86,3 3 0,3 2 0,-1 0 0,1 0-75,-1 0 1,-5 0-1,0 0-276,1 0 1,-3 5-1,1 1 312,3-2 0,9-2 0,5-2 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49.667"/>
    </inkml:context>
    <inkml:brush xml:id="br0">
      <inkml:brushProperty name="width" value="0.08571" units="cm"/>
      <inkml:brushProperty name="height" value="0.08571" units="cm"/>
    </inkml:brush>
  </inkml:definitions>
  <inkml:trace contextRef="#ctx0" brushRef="#br0">0 1 7697,'18'0'-147,"-1"0"1,1 0 244,-1 0 0,-5 2 0,-1 1 0,1 5-5,-2 2 1,3 2 0,-5 5-105,2 0 1,-6 1 0,2-1 0,-3 1-64,3-1 0,-4 1 1,4-1-1,-4 3 75,-2 3 0,6-4 0,0 5 0,-3-5-21,-1-1 1,-2-1 0,0 0-9,0 1 1,0-1 0,0 1-73,0-1 1,-2-1 0,-1-3-1,-3-1 1,-6 0 99,6 5 0,-7-7 0,3-2 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0.416"/>
    </inkml:context>
    <inkml:brush xml:id="br0">
      <inkml:brushProperty name="width" value="0.08571" units="cm"/>
      <inkml:brushProperty name="height" value="0.08571" units="cm"/>
    </inkml:brush>
  </inkml:definitions>
  <inkml:trace contextRef="#ctx0" brushRef="#br0">18 1 7574,'-10'8'56,"4"3"1,4 5-1,2 1-49,0 1 0,0-1 0,0 1 1,0-1-1,0 1-72,0-1 0,2 1 0,2-1-84,2 0 1,0-5 0,-4-2 0,1 0-122,3-1-492,0-5 762,-6 4 0,0-8 0,0 0 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0.737"/>
    </inkml:context>
    <inkml:brush xml:id="br0">
      <inkml:brushProperty name="width" value="0.08571" units="cm"/>
      <inkml:brushProperty name="height" value="0.08571" units="cm"/>
    </inkml:brush>
  </inkml:definitions>
  <inkml:trace contextRef="#ctx0" brushRef="#br0">0 123 7085,'0'-18'0,"0"1"-203,0-1 0,0 7 0,0-1 474,0-1 1,2 5-1,4 0-138,6 0 0,-3 6 1,3-3-190,1 3 1,3 2-1,1 0 87,1 0 1,-1 0 0,1 2 0,-1 1-18,1 3 0,-3 2 0,-1-4 0,-2 4-31,1 1 0,-3-3 0,0 6-31,-3 1 1,5 3-67,-6 1 0,-2 1 74,-10-1 0,-4-1 0,-7-3-11,-1-1 0,1-2 1,-1 1 2,1-5 0,-1-4 0,1-2 7,-1 0 0,7 0 1,-1 0-141,-1 0 0,3 0 181,-2 0 0,8-8 0,-3-1 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1.153"/>
    </inkml:context>
    <inkml:brush xml:id="br0">
      <inkml:brushProperty name="width" value="0.08571" units="cm"/>
      <inkml:brushProperty name="height" value="0.08571" units="cm"/>
    </inkml:brush>
  </inkml:definitions>
  <inkml:trace contextRef="#ctx0" brushRef="#br0">298 1 6396,'-18'0'-424,"1"0"906,-1 0 1,1 0 0,-1 0-374,1 0 0,-1 2 0,1 3 1,-1 5-53,1 0 1,-1 5 0,1-3-1,1 4-35,5 1 0,-5 2 0,7 3 0,-1 1-16,4-2 0,-2-1 0,2-3 0,3 1 0,1-1 1,2 1 0,2-1-1,1 1-17,3-1 0,6 1 0,-4-3 1,1-1-55,5-3 0,2-5 0,3 4 0,2-2-59,3-5 1,1 5 0,-4-2-1,2-2 124,-1-2 0,5-2 0,0 0 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1.414"/>
    </inkml:context>
    <inkml:brush xml:id="br0">
      <inkml:brushProperty name="width" value="0.08571" units="cm"/>
      <inkml:brushProperty name="height" value="0.08571" units="cm"/>
    </inkml:brush>
  </inkml:definitions>
  <inkml:trace contextRef="#ctx0" brushRef="#br0">1 1 7437,'17'0'113,"-1"2"0,-3 2 1,-1 4-31,2 1 0,1 3 1,3 3-58,-1-3 1,-5 4 0,-1-7 0,1 3-276,-2 0 0,-1-7 0,-3 7-197,6 2 1,-2-7 445,1-1 0,1 4 0,5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3:45.884"/>
    </inkml:context>
    <inkml:brush xml:id="br0">
      <inkml:brushProperty name="width" value="0.08571" units="cm"/>
      <inkml:brushProperty name="height" value="0.08571" units="cm"/>
      <inkml:brushProperty name="color" value="#E71224"/>
    </inkml:brush>
  </inkml:definitions>
  <inkml:trace contextRef="#ctx0" brushRef="#br0">0 53 7664,'0'-10'-166,"0"-6"806,0 15 157,0-7-184,0 8-139,0-8-429,0 6 1,2-6-1,2 10 68,2 4 0,0-2 0,-6 8-6,0 1 0,0 3 0,0 1-89,0 2 0,0-2 0,0 1 0,0-1-5,0 0 1,0 1 0,2-1-104,4 1 1,-5-1 0,5 1-390,-4 0 0,4 0-85,0-1 0,6-5 1,-5-2-918,3-3 1481,-6-1 0,11-14 0,-5-1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1.668"/>
    </inkml:context>
    <inkml:brush xml:id="br0">
      <inkml:brushProperty name="width" value="0.08571" units="cm"/>
      <inkml:brushProperty name="height" value="0.08571" units="cm"/>
    </inkml:brush>
  </inkml:definitions>
  <inkml:trace contextRef="#ctx0" brushRef="#br0">123 0 6776,'-10'18'97,"-4"-7"1,7 1 0,-1 1 70,0 3 0,-4 1 0,5 1-121,-3-1 1,0 1 0,-1-1-213,5 1 1,-2-1-1,2 1-149,2-1 1,2-5 313,2-1 0,0-7 0,0 4 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2.264"/>
    </inkml:context>
    <inkml:brush xml:id="br0">
      <inkml:brushProperty name="width" value="0.08571" units="cm"/>
      <inkml:brushProperty name="height" value="0.08571" units="cm"/>
    </inkml:brush>
  </inkml:definitions>
  <inkml:trace contextRef="#ctx0" brushRef="#br0">70 87 7811,'12'0'-1127,"-1"0"1110,-7 0 0,6 0 79,-4 0 0,-4-2-61,4-3 1,-4 1-1,-2-8 2,0-2 0,0 5 38,0-3 1,-2 2-1,-4-1 78,-6 5 0,2 4-43,-1 2 0,-1 0-14,-5 0 1,7 2 0,2 4-23,0 5 0,1 5 1,-5 1 11,6 1 0,4-1 0,2 1-5,0-1 0,0 1 0,2-3 11,4-3 0,-2 1 0,8-7-82,1-2 0,3 4 1,1-2-175,1-2 0,-1-2 0,1-2 1,-1 0-127,0 0 0,-5-2 0,0-2 324,1-2 0,-5-8 0,0 5 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2.489"/>
    </inkml:context>
    <inkml:brush xml:id="br0">
      <inkml:brushProperty name="width" value="0.08571" units="cm"/>
      <inkml:brushProperty name="height" value="0.08571" units="cm"/>
    </inkml:brush>
  </inkml:definitions>
  <inkml:trace contextRef="#ctx0" brushRef="#br0">1 18 7811,'17'-2'-25,"1"-4"1,-1 4 0,1-4 22,-1 4 1,-5 2 0,-1 0 0,1 2 0,0 2 0,-1 4 22,3 2-49,1 1 1,-3 7-1,-2-1-7,-2 1 0,-3-1-24,-5 1 1,0-1 54,0 1 0,-2-9 106,-3-3 0,1-4 63,-8-2 1,8-2-48,-2-4 1,4-3 0,2-9-25,0 1 0,0 5 1,0 0-63,0-1 0,2-3-326,4-1 1,-2 5 73,8 1 0,-1 7-1192,7-2 1412,-1 4 0,1 2 0,-1 0 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3.026"/>
    </inkml:context>
    <inkml:brush xml:id="br0">
      <inkml:brushProperty name="width" value="0.08571" units="cm"/>
      <inkml:brushProperty name="height" value="0.08571" units="cm"/>
    </inkml:brush>
  </inkml:definitions>
  <inkml:trace contextRef="#ctx0" brushRef="#br0">0 1 7811,'12'5'-50,"0"1"1,-8 2 0,1-2-32,-3 5 1,4 5 0,0 1 188,-2 1 1,0-6-30,2-1 0,1-5 1,7 4-98,-2-3 0,-1-1 21,7-6 1,-1-2 0,1-2 12,-1-1 1,1-9 86,-1 2 1,-1-3-13,-5-3 1,-3 1-40,-8-1 0,0 7-133,0-1 9,0 8 1,2-3 5,4 7 1,-4 2 57,3 3 0,-3 5 0,-2 7 6,0 1 0,0-1 0,0 1 13,0-1 0,0 1 0,0-1-33,0 1 1,0-1-9,0 1 1,0-1 0,0 1 18,0-1 0,-5 1 1,-3-3 17,-2-3 1,4 1 0,-5-7-1,-1 0 5,2 2 1,-5-6-2,3 3 0,-3 3-459,-3-2 1,1 0-453,-1-6 900,9-8 0,1-2 0,8-7 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3.435"/>
    </inkml:context>
    <inkml:brush xml:id="br0">
      <inkml:brushProperty name="width" value="0.08571" units="cm"/>
      <inkml:brushProperty name="height" value="0.08571" units="cm"/>
    </inkml:brush>
  </inkml:definitions>
  <inkml:trace contextRef="#ctx0" brushRef="#br0">0 1 7730,'18'0'-47,"-1"0"1,1 0 383,-1 0 0,1 0-482,-1 0 0,1 0 0,-3 2 137,-3 4 0,1-3 0,-5 7 0,0 0 9,0 0 0,3 1 1,-3 7-1,2-1-5,3 1 0,-3-5 0,2 3 0,-1 3 1,-1 0 0,4 1 0,-9-3 0,1 1 7,2-1 1,-6 1 0,4-1 0,-4 1-30,-2-1 1,0 1 0,0-1-7,0 1 1,0-1 0,-2 0-33,-4 1 0,2-3 0,-6-1-84,3-2 1,-7-8 0,2 3-36,-3 1 1,-3-6 181,1 4 0,-8-4 0,-3-2 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4.463"/>
    </inkml:context>
    <inkml:brush xml:id="br0">
      <inkml:brushProperty name="width" value="0.08571" units="cm"/>
      <inkml:brushProperty name="height" value="0.08571" units="cm"/>
    </inkml:brush>
  </inkml:definitions>
  <inkml:trace contextRef="#ctx0" brushRef="#br0">0 36 6895,'0'-12'1138,"0"0"-996,0 8-98,0-3 1,0 14 0,0 5-74,0 4 0,0 7 1,0 0-1,0-2-39,0-1 1,6-3 0,0 1 0,0-1-66,2 1 1,-6-1-1,3 1 1,-1-3 0,2-3 0,-4 3-523,4-3 655,-4-4 0,-2 0 0,0-8 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4.781"/>
    </inkml:context>
    <inkml:brush xml:id="br0">
      <inkml:brushProperty name="width" value="0.08571" units="cm"/>
      <inkml:brushProperty name="height" value="0.08571" units="cm"/>
    </inkml:brush>
  </inkml:definitions>
  <inkml:trace contextRef="#ctx0" brushRef="#br0">0 88 7729,'8'-17'-156,"-6"-1"356,4 1 1,3 7-368,3 4 0,-2 2 1,1 0 204,3-1 1,1-1 0,3 6-25,-1 0 1,1 0-1,-1 0 1,-1 2-5,-5 3 0,5-3 0,-6 6 0,1-2-36,1 0 1,-8 7 0,4-1 38,-1 4 0,-5-5 0,4 1-91,-4 1 1,-8-3 0,-2 0 0,-1 0 34,-5-1 0,4-5 1,-1 2-1,-3-2-35,-1 2 1,-3-4 0,1 3-85,-1-3 1,1-2 0,-1 0 8,1 0 153,-1 0 0,1 8 0,-1 2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5.230"/>
    </inkml:context>
    <inkml:brush xml:id="br0">
      <inkml:brushProperty name="width" value="0.08571" units="cm"/>
      <inkml:brushProperty name="height" value="0.08571" units="cm"/>
    </inkml:brush>
  </inkml:definitions>
  <inkml:trace contextRef="#ctx0" brushRef="#br0">210 18 7734,'10'-2'-132,"-4"-4"0,-6 4 215,-6-4 0,-4 4 0,-7 2-17,0 0 1,1 2-1,2 2 1,3 4-32,-3 2 0,-1 1 1,-3 7-1,3-1-63,3 1 1,-2-1-1,7 3 1,-3 1 23,-4 2 1,7 2 0,1-3 0,4 1 21,2-2 1,0-1-1,0-3 1,0 1-26,0-1 0,8-1 1,3-3-1,5-1-150,1 2 1,1-7 0,-1-1 0,1-2-201,-1 2 0,6-4 357,1 4 0,7-4 0,-4-2 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5.604"/>
    </inkml:context>
    <inkml:brush xml:id="br0">
      <inkml:brushProperty name="width" value="0.08571" units="cm"/>
      <inkml:brushProperty name="height" value="0.08571" units="cm"/>
    </inkml:brush>
  </inkml:definitions>
  <inkml:trace contextRef="#ctx0" brushRef="#br0">140 0 6772,'-12'0'411,"1"0"0,5 0-309,-6 0 0,1 0-5,-7 0 1,7 2 0,1 4-1,0 3 35,1 1 1,3 6 0,-4-5-89,2 5 1,2 1 0,6 1-86,0-1 0,0 1 1,2-3 29,4-3 1,4 3 0,7-5-65,1 0 0,-1-2 1,1-6-1,1 1-67,4 3 1,-3 0 0,3-6-1,-3 0 36,-3 0 1,0 0 0,1-2 105,-1-4 0,1-3 0,-1-9 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5.905"/>
    </inkml:context>
    <inkml:brush xml:id="br0">
      <inkml:brushProperty name="width" value="0.08571" units="cm"/>
      <inkml:brushProperty name="height" value="0.08571" units="cm"/>
    </inkml:brush>
  </inkml:definitions>
  <inkml:trace contextRef="#ctx0" brushRef="#br0">1 18 6741,'11'-6'162,"1"0"129,-8 0 1,3 8-163,-7 4 1,0-2 0,0 7 0,-1 1-49,-5-2 0,4 5 0,-4-3 1,4 3-35,2 3 1,0 1-1,0 3 1,0 1-94,0-2 0,0-1 1,0-1-1,0 2-5,0 3 0,0-1 0,0-6 0,2-1-133,4-4 0,-4 3 0,5-3-96,1 3 0,-4-3 1,8-2 279,1-3 0,3 7 0,1-4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3:46.859"/>
    </inkml:context>
    <inkml:brush xml:id="br0">
      <inkml:brushProperty name="width" value="0.08571" units="cm"/>
      <inkml:brushProperty name="height" value="0.08571" units="cm"/>
      <inkml:brushProperty name="color" value="#E71224"/>
    </inkml:brush>
  </inkml:definitions>
  <inkml:trace contextRef="#ctx0" brushRef="#br0">1 53 7601,'0'-10'17,"0"2"0,2 8 49,4 0 1,1-2 0,7-2-1,-2-1 0,1 1 1,3 2-1,1 2 1,1 0-7,-1 0 0,7-2 0,0-2 0,-3-2 0,-2 2 0,5 2 0,-1 2 0,0 0-24,2 0 0,-5 0 0,3 0 0,-2 0-18,3 0 1,-5 0 0,5 0 0,-4 0-9,-3 0 0,7 0 1,-1 2-1,-2 2 8,-1 2 0,-3 2 1,1-4-39,-1 1 1,1 7 0,-3-4 0,-1 0 10,-3-1 1,-1 2 0,5-5-1,-4 4 14,3 1 0,-5-3 0,3 6-77,2 1 0,1 3 27,3 1 0,-7-1 0,-1-2 33,-2-3 0,-2 2 27,-6 4 0,-2 1 19,-4-1 0,-4-1 1,-7-3-26,-1-1 0,7-6 0,-1 4 0,-2-3-3,-1-3 1,3 5-1,1-1 1,-4-1-3,-1 1 1,-1-2 0,0-4 23,-1 4 0,6-4 0,1 4 0,-3-3 25,-1 3 1,-3-4-1,1 4 6,-1-4 0,1-2 1,-1 0-1,1 0-23,-1 0 0,1 0 1,-2 0-1,2 0-10,0 0 0,-1 0 1,1 0-1,-3 0-25,-3 0 1,4 0-1,-7 0 1,3 0-16,0 0 1,-6 0 0,5 0 15,2 0 0,3 0 0,1 0-11,1 0 0,5 0-348,0 0-628,8 0 441,-3 0 0,14 0 0,7 0 544,7 0 0,7-8 0,8-1 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6.264"/>
    </inkml:context>
    <inkml:brush xml:id="br0">
      <inkml:brushProperty name="width" value="0.08571" units="cm"/>
      <inkml:brushProperty name="height" value="0.08571" units="cm"/>
    </inkml:brush>
  </inkml:definitions>
  <inkml:trace contextRef="#ctx0" brushRef="#br0">70 18 6716,'-17'0'-84,"5"0"0,2 2 267,2 4 0,1 3 0,3 9-65,-2-1 1,0 1 0,6-1-57,0 1 1,0-1 0,0 1 0,2-3-194,4-3 1,-2 1-1,7-7 139,3-2 0,-4-2 0,1-2 0,3 0 32,1 0 1,3 0-1,-1 0 1,1-2 29,-1-4 0,1 2 0,-3-7 0,-1-1 93,-2 3 0,-7-7 0,5 4-11,-2-3 0,-2-3 1,-6 1-62,0-1 0,-2 3 0,-4 1-197,-6 3 1,-3 5 0,-3-4-28,1 2 1,-1 3 0,1 7-1485,-1 3 1617,9-3 0,-7 14 0,6-7 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6.702"/>
    </inkml:context>
    <inkml:brush xml:id="br0">
      <inkml:brushProperty name="width" value="0.08571" units="cm"/>
      <inkml:brushProperty name="height" value="0.08571" units="cm"/>
    </inkml:brush>
  </inkml:definitions>
  <inkml:trace contextRef="#ctx0" brushRef="#br0">123 35 7604,'10'-8'-205,"-2"5"1,-10-7 217,-4 2 1,-4 2 264,-7 6-251,-1 0 1,3 8 64,3 4 0,2-3-237,4 3 1,4 0 92,-3 5 1,3-5 0,2-1 78,0 3 1,6-4 0,1-1 0,3 1 36,4 0 1,-1-4-1,1 3 1,-3 1-37,3 0 0,-4-4 0,-1 5-22,-1 3 0,4-5 37,-6 3-40,-1 0 1,-7-3-1,-1-1 20,-3 0 1,-8-6 0,3 4-88,-5-4 0,4-2 0,1 0-98,-3 0 1,-1 0 0,-1-2 0,3-2-1,1-2 0,2-2 162,-1 2 0,3-3 0,8-9 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7.161"/>
    </inkml:context>
    <inkml:brush xml:id="br0">
      <inkml:brushProperty name="width" value="0.08571" units="cm"/>
      <inkml:brushProperty name="height" value="0.08571" units="cm"/>
    </inkml:brush>
  </inkml:definitions>
  <inkml:trace contextRef="#ctx0" brushRef="#br0">1 105 7810,'17'0'-241,"1"0"66,-1 0 1,0 0-1,1 0 260,-1 0 0,-1-2 0,-2-2-42,-3-2 1,1 0 0,3 4 114,-3-3 1,2 1-16,-9-8 0,1 6-133,-6-5-90,0-1 1,-8-3-10,-3 3 1,1 4 0,-2 8 49,-1 0 0,3 0 0,-1 0 4,-3 0 0,4 0 0,-1 0 46,-3 0 1,-2 6 0,1 2 2,3 1 1,-1 3 0,7 5-9,2 1 0,2-1 1,2 1 26,0-1 1,0 1 12,0-1 1,8-1-1,2-3 8,-1-1 0,7-8 1,-5 2-43,5-4 1,1-2-1,1 0-120,-1 0 0,1 0 1,-1 0-1248,1 0 1355,-1-8 0,1-2 0,-1-7 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7.471"/>
    </inkml:context>
    <inkml:brush xml:id="br0">
      <inkml:brushProperty name="width" value="0.08571" units="cm"/>
      <inkml:brushProperty name="height" value="0.08571" units="cm"/>
    </inkml:brush>
  </inkml:definitions>
  <inkml:trace contextRef="#ctx0" brushRef="#br0">1 1 7117,'17'0'-172,"-5"0"1,0 2 0,1 2 415,3 1 0,-5 3 1,1-2-1,2 4-172,1-1 0,-3 7 1,-1-4-1,1 3-42,-2 3 0,3-1 0,-5 1 0,0-1-44,0 0 1,-3 1-1,-3-1 1,2 1 26,2-1 0,0 1 1,-6-1-1,0 1-52,0-1 0,-2 1 1,-2-1-5,-2 1 1,-7-3 0,3-1 0,-2-5-250,1-1 1,-1 4 0,-5-6 0,-1-1 291,1 3 0,-1-6 0,1 6 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8.196"/>
    </inkml:context>
    <inkml:brush xml:id="br0">
      <inkml:brushProperty name="width" value="0.08571" units="cm"/>
      <inkml:brushProperty name="height" value="0.08571" units="cm"/>
    </inkml:brush>
  </inkml:definitions>
  <inkml:trace contextRef="#ctx0" brushRef="#br0">0 1 7782,'0'17'72,"0"1"1,0-1-1,2 1 1,2-1-29,2 1 1,0-1 0,-6 3 0,0 1-92,0 2 0,0 0 1,0-5-1,0-1-15,0 1 1,0-1 0,0 1-1393,0-1 1454,0 1 0,0-9 0,0-1 0,0-8 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8.476"/>
    </inkml:context>
    <inkml:brush xml:id="br0">
      <inkml:brushProperty name="width" value="0.08571" units="cm"/>
      <inkml:brushProperty name="height" value="0.08571" units="cm"/>
    </inkml:brush>
  </inkml:definitions>
  <inkml:trace contextRef="#ctx0" brushRef="#br0">1 105 7810,'0'-17'-132,"0"-1"0,2 3 116,4 3 1,-2-1-1,7 7 1,3 2 63,1 2 0,3-4 1,-1 0-1,1 2-60,-1 2 0,1 2 1,-1 0-1,1 2 43,-1 4 0,0-4 0,1 6 0,-3 0 15,-3 3 1,2-1 0,-7 2-64,3 1 1,-6 3 0,2 1-40,-4 1 0,-4-9 0,-2-1 0,-4-2-24,-2 0 1,-1 5-1,-7-5 1,1-2 38,-1-2 1,1-2 0,-2 0 0,-3 0-170,-1 0 1,5 0 0,7 0-398,-3 0 607,-1 0 0,5 0 0,2 0 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8.811"/>
    </inkml:context>
    <inkml:brush xml:id="br0">
      <inkml:brushProperty name="width" value="0.08571" units="cm"/>
      <inkml:brushProperty name="height" value="0.08571" units="cm"/>
    </inkml:brush>
  </inkml:definitions>
  <inkml:trace contextRef="#ctx0" brushRef="#br0">193 0 7138,'7'0'-47,"-7"0"1,-7 6 0,-11 2 0,1 2 154,-1 3 1,1 3-1,-1 1 1,1 1-8,-1-1 1,3 3-1,1 1 1,5 2-13,1-1 0,-4 3 0,6-2 0,3-2-7,1-1 1,2 3-1,2 0 1,1-1-163,3-3 1,8-1-1,-3-3 1,5-1-183,1-3 1,1 1 0,-1 4-1,1-5-561,-1-5 823,9 4 0,1-8 0,8 5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9.430"/>
    </inkml:context>
    <inkml:brush xml:id="br0">
      <inkml:brushProperty name="width" value="0.08571" units="cm"/>
      <inkml:brushProperty name="height" value="0.08571" units="cm"/>
    </inkml:brush>
  </inkml:definitions>
  <inkml:trace contextRef="#ctx0" brushRef="#br0">228 71 7562,'-8'-18'-129,"4"6"1,-8 3 137,-1 1 0,-3-4 0,-1 6 154,-1 3 0,7 1 0,-1 2 57,-2 0 1,-1 0-322,-3 0 0,1 7 1,1 5-3,5 4 0,-3-5 1,8 1 85,2 1 0,3 3 1,1 1-12,0 1 0,0-6 0,1-1 1,5 3-2,6 1 1,3-5 0,3-4 0,-3-2 5,-3 2 1,4-5 0,-5 5-1,5-4 16,1-2 0,1-2 1,-1-2-1,-1-3 51,-5-3 1,3 4-1,-6-4 1,-1 1 53,1-1 1,-2-2 144,-6-5 7,0-1-294,0 9 33,0 1 1,2 10 0,2 4-1,2 5 15,-2 5 1,-1 1-1,1 1-13,2-1 0,0 7 1,-4-1-1,2-2 1,2-1 0,-1-3 1,-5 1-1,0-1 4,0 0 1,0 1 0,0-1 16,0 1 1,-2-3 0,-1-1 29,-3-2 1,-6-7 0,4 5 61,-1-2 0,3-2 1,-6-6-73,-1 0 0,-3 0 1,-1 0-73,-1 0 0,7-2 0,-1-2-182,-2-2 1,-1-6 0,-3 5-11,1-3 1,7 4-1,4-5-183,4-3 1,2 4 413,0-1 0,8-1 0,2-6 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5:59.999"/>
    </inkml:context>
    <inkml:brush xml:id="br0">
      <inkml:brushProperty name="width" value="0.08571" units="cm"/>
      <inkml:brushProperty name="height" value="0.08571" units="cm"/>
    </inkml:brush>
  </inkml:definitions>
  <inkml:trace contextRef="#ctx0" brushRef="#br0">263 35 6208,'-12'0'893,"2"-2"-775,3-4 1,-1 2-1,2-5-9,-6 1 0,3 2 0,-3 6-84,-1 0 0,-3 0 0,-1 0 1,-1 0 89,1 0 0,-1 2 0,1 2-116,-1 2 1,7 7 0,1-1 0,0 3-86,0 3 0,7-1 0,-3 1 32,4-1 1,2 1 0,0-1-1,0 1 0,8-3 0,3-1 23,5-3 1,1-7-1,1 2 14,-1-4 0,1-2 1,-1-2-1,1-2 11,-1-2 1,0-7-1,1 1 63,-1-3 0,-5-1 0,0 3 0,-1 1 13,-1-2 1,0-1 14,-4-3 1,-5 1 189,5-1-199,-4 9-84,-2 1 1,0 10-42,0 4 0,0 3 5,0 9 0,2-3 0,2-1-327,2-2 0,2-1 0,-3 5-533,7-5 904,-4-3 0,15 0 0,-3 2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00.701"/>
    </inkml:context>
    <inkml:brush xml:id="br0">
      <inkml:brushProperty name="width" value="0.08571" units="cm"/>
      <inkml:brushProperty name="height" value="0.08571" units="cm"/>
    </inkml:brush>
  </inkml:definitions>
  <inkml:trace contextRef="#ctx0" brushRef="#br0">1 18 7627,'8'-10'163,"-5"2"0,9 8-288,2 0 1,-5 2 118,3 4 1,-8-2 0,2 7 0,-2 3 37,1 2 0,-3 1 1,4 0-1,-4 1-13,-2-1 1,0 1 0,0-1-49,0 1 0,0-1-111,0 1 0,-2-7-124,-4 1 272,4-8 1,-5 2-19,7-12 1,0 2-1,0-8 147,0-1 0,2-1 1,1 1-102,3 1 0,2 0-31,-2-5 0,-2 1 0,5 3 0,1 3-19,0 2 1,-4 1 0,7 3 21,7-2 1,-9 0 0,7 6 31,-3 0 0,1 0 1,1 0-24,1 0 1,-7 0 0,-1 2 0,0 2-18,-1 2 1,1 7 0,4-1 6,-3 3 1,-5 1 0,4-3 0,-2-1-67,-4 2 1,-1-5-1,1 3-37,2 2 1,-2 1 50,-10 3 0,2-9-38,-7-3 109,7-4 1,-4-10 42,8-3 0,0-5 0,0-1-35,0-1 0,2 7 0,2-1 0,4 0 3,1 3 1,-3-7 0,6 4-20,1-3 0,3-1 1,1 3-8,1 1 1,-7 8 0,1-2-2,2 5 0,1 1 1,3 0 13,-1 0 0,-1 1 1,-3 3-1,-1 4-8,1 2 0,-3 0 0,0 3 0,0-1-53,-1 1 1,-5 3 0,2 1-107,-4 1 0,-2-1 1,0 1-357,0-1 0,0 1 499,0-1 0,0-7 0,0-2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3:47.766"/>
    </inkml:context>
    <inkml:brush xml:id="br0">
      <inkml:brushProperty name="width" value="0.08571" units="cm"/>
      <inkml:brushProperty name="height" value="0.08571" units="cm"/>
      <inkml:brushProperty name="color" value="#E71224"/>
    </inkml:brush>
  </inkml:definitions>
  <inkml:trace contextRef="#ctx0" brushRef="#br0">1 18 7159,'0'-10'239,"2"3"-2,4 7-105,-4 0 0,7 0-28,-3 0 1,-2 0-123,8 0 0,-7 0 1,7 0 53,2 0 1,1 0-71,3 0 0,-1 0 0,0 0-52,0 0 0,-5 0 1,-1 0-253,3 0 1,-4 0-198,1 0 0,-5 2 535,6 3 0,-8-3 0,3 6 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01.237"/>
    </inkml:context>
    <inkml:brush xml:id="br0">
      <inkml:brushProperty name="width" value="0.08571" units="cm"/>
      <inkml:brushProperty name="height" value="0.08571" units="cm"/>
    </inkml:brush>
  </inkml:definitions>
  <inkml:trace contextRef="#ctx0" brushRef="#br0">53 105 7810,'17'0'-1599,"1"0"1529,-1 0 1,-5 0 0,0 0 584,1 0 1,3 0-1,1 0-363,1 0 0,-1 0-95,1 0 0,-7-6 0,-1-1-43,-2-3 0,-2 4-38,-6-5 0,0-1-29,0-6 1,-2 7 82,-4-1 0,2 8 1,-8-2-112,-1 5 1,-3 1 0,-1 0 55,-1 0 0,1 0 1,-1 0-1,1 0 19,-1 0 0,3 1 0,1 3 1,3 4 30,-3 2 1,6-4 0,1 3 0,1 1 16,0 0 0,-2-1 0,4 5 1,-2-2 47,3 1 1,1 3 0,2 1 3,0 1 1,0-7-1,0 1 20,0 2 1,5 1 0,3 1-54,2-5 1,-4 3 0,5-8 0,1-1-17,-2 3 1,5-6-1,-3 4-60,3-4 0,3-2 1,-1 0-1,1 0-178,-1 0 1,-1-2 0,-3-2 0,-1-2-208,2 2 1,-5-5 0,3-1 0,0-2 399,-3 1 0,5-1 0,-8-5 0,7-1 0,-3 1 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01.585"/>
    </inkml:context>
    <inkml:brush xml:id="br0">
      <inkml:brushProperty name="width" value="0.08571" units="cm"/>
      <inkml:brushProperty name="height" value="0.08571" units="cm"/>
    </inkml:brush>
  </inkml:definitions>
  <inkml:trace contextRef="#ctx0" brushRef="#br0">298 0 7810,'7'12'-73,"5"0"0,-2-6 0,1 5 113,3 3 1,-4-5 0,1 3 78,3 2 0,-4 1 0,-1 3 1,-1-1-207,-4 1 0,-2-1 1,-2 1-1,0-1 132,0 0 0,0 3 1,0 1-1,0 2-167,0-1 0,-6-3 1,0 1-1,2 1 57,2 2 0,-3 1 0,-3-7 0,0 0 8,0 1 0,-5 5 0,1 1-28,-3-3 0,-5-2 1,-1-1-1,-2-3-28,1-3 1,-3 1 0,0-5-1,0 0-22,-1 0 1,-3 3 0,4-5 134,-2-2 0,-2 6 0,-6 0 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20.823"/>
    </inkml:context>
    <inkml:brush xml:id="br0">
      <inkml:brushProperty name="width" value="0.08571" units="cm"/>
      <inkml:brushProperty name="height" value="0.08571" units="cm"/>
    </inkml:brush>
  </inkml:definitions>
  <inkml:trace contextRef="#ctx0" brushRef="#br0">190 87 6667,'10'0'426,"-2"-2"-310,-8-3 0,0 1-14,0-8 1,0 6 5,0-5 0,0 5-62,0-6 0,0 6 0,-2-3-62,-4 1 1,2 2 0,-8 6 16,-1 0 0,-3 0 1,-1 0-1,-1 0 79,1 0 1,5 0 0,1 0-126,-3 0 1,-1 6 0,-1 2-92,4 1 0,-1 3 77,7 5 1,2-1 0,8-2 0,4-5-10,1-1 0,3 4 1,6-5 107,-1 3 0,6-6 0,1 2-83,-3-4 0,-2-2 16,-1 0 0,-1 0 0,-1-2 46,-5-4 0,3 2 0,-8-7 127,-2-3 0,4 4 40,-3-1 0,1 5 109,-6-6-23,0 8-324,0-4 0,0 16 0,0 4 31,0 3 0,2 3 1,2-1-1,2 1 1,-2-1 0,3 1 1,-1-1-1,-2 1-61,-2-1 0,4 1 1,0-1-1,-2 1 35,-2-1 1,-2 0-1,-2-1 1,-2-2 8,-2-3 1,-6-5 0,5 4 27,-3-3 1,-2-1-1,-5-6 30,-1 0 0,1 0 0,-1 0-32,1 0 0,-1-2 1,1-2-1,-1-1-119,1 1 1,5-4 0,1 0-228,-3-1 0,6 3 357,3-6 0,3 0 0,2-5 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21.407"/>
    </inkml:context>
    <inkml:brush xml:id="br0">
      <inkml:brushProperty name="width" value="0.08571" units="cm"/>
      <inkml:brushProperty name="height" value="0.08571" units="cm"/>
    </inkml:brush>
  </inkml:definitions>
  <inkml:trace contextRef="#ctx0" brushRef="#br0">175 70 7650,'12'-7'-249,"0"-5"0,-8 2 180,1-1 99,-3 7 1,-9-10 152,-5 8 1,-4 1 8,-1 5 1,-1 0-101,1 0 0,0 0 0,-1 2-35,1 3 0,1-1 0,2 8-103,3 1 0,1 3 1,-1 1 1,5 1 1,4-1 0,2 1-19,0-1 0,2 1 1,4-3 35,5-3 0,5-2 0,1-7-3,1 3 1,-1 0 0,1-6 0,-1 0-11,0 0 1,1-8 0,-1-1 21,1-1 1,-7-4-1,-1 7 21,-2-3 0,0 4 1,-4-6-1,1-1-4,-1-3 0,4 5 222,-2-1 188,0 0-264,-6 3-62,0 1 0,0 10-125,0 4 0,0 3 0,0 9-220,0-1 0,2 1 1,2-1-78,1 1 0,7-7 0,-4-1-288,1-2 626,-5-2 0,12 1 0,-6 3 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22.140"/>
    </inkml:context>
    <inkml:brush xml:id="br0">
      <inkml:brushProperty name="width" value="0.08571" units="cm"/>
      <inkml:brushProperty name="height" value="0.08571" units="cm"/>
    </inkml:brush>
  </inkml:definitions>
  <inkml:trace contextRef="#ctx0" brushRef="#br0">1 18 7876,'10'-8'-50,"-1"6"105,-3-4 0,-2 4 0,8 4-36,1 4 0,-5-2 0,0 7 139,0 3 0,-1 1 0,5 3-170,-6-1 1,1 1-1,-1-1 1,-2 1-267,-2-1 0,-2-5 0,0 0 138,0 1 1,0-3 57,0 1 39,0-7 52,0 4 1,0-16 0,0-3-5,0-5 0,0 5 0,0-1-2,0-2 0,6 5 0,0-3-2,-2-2 1,3-1 0,1-1 20,2 5 1,-4-3 0,3 6 0,1 1 63,0-1 0,-4 2 0,5 4-22,3-4 1,-4 4 0,1-4-27,3 5 0,1 1 1,3 0-3,-1 0 1,-5 5 0,0 1 0,1 0-49,3 2 0,-1-4 0,-1 7 0,-3 1 3,3-2 1,-6 5-1,-1-5 1,-1 2-6,0-1 1,0 1 9,-6 5 0,0-5 39,0 0 33,0-9-60,-8 5 0,4-8 0,-5-2-7,1-4 0,2-3-6,6-9 0,0 1 1,0-1 3,0 1 1,8-1 10,3 1 0,5-1 40,1 1 1,1 7-1,-1 4 0,1 5 1,-1 1 0,1 0-17,-1 0 1,1 0 0,-1 0 0,1 0-31,-1 0 0,-5 2 0,-3 3 0,1 5-55,0 0 1,-6 5 0,2-3 0,-5 3-117,-1 3 0,0-1 1,0 1-402,0-1 0,0 1 568,0-1 0,-7 1 0,-3-1 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22.565"/>
    </inkml:context>
    <inkml:brush xml:id="br0">
      <inkml:brushProperty name="width" value="0.08571" units="cm"/>
      <inkml:brushProperty name="height" value="0.08571" units="cm"/>
    </inkml:brush>
  </inkml:definitions>
  <inkml:trace contextRef="#ctx0" brushRef="#br0">18 105 7880,'17'0'-102,"1"0"0,-1 0 0,-1-2 164,-5-3 0,-1 3 0,-4-4-48,5 4 0,-1-4 1,0-2 24,-2-1 1,-1 3 11,-1-6 1,-4 6-78,4-5 0,-12 1-1,-6-2 1,-3 5 0,-3 7 11,1 0 0,5 0 0,1 0 15,-3 0 1,4 0 0,1 2 0,-1 3 3,0 7 0,4 3 1,-3 3 3,1-1 1,2 1 0,6-1 99,0 1 0,0-1 0,0 1 24,0-1 1,8-5 0,4-2-62,3-3 1,3-1-1,-1-6-326,0 0 0,7 0 255,-1 0 0,0 0 0,-5 0 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23.336"/>
    </inkml:context>
    <inkml:brush xml:id="br0">
      <inkml:brushProperty name="width" value="0.08571" units="cm"/>
      <inkml:brushProperty name="height" value="0.08571" units="cm"/>
    </inkml:brush>
  </inkml:definitions>
  <inkml:trace contextRef="#ctx0" brushRef="#br0">105 18 7880,'-9'-8'0,"-1"6"-31,4-4 1,2 4-18,-7 2 76,7 0 0,-6 8 0,6 4 0,-2 3 0,3 3 46,1-1 0,2 3 1,0 1-1,0 4-32,0 2 0,0 3 0,0 3 0,0-2-33,0-2 0,0 4 1,0 4-1,0-4-10,0-1 1,0 1-1,0 0 1,0-1 9,0-3 1,-6-6 0,0 4 0,2-2-50,2-3 1,-4-3-1,1-1 1,1-1-137,2 0 1,2 1-412,0-1 122,0 1 0,7-8 465,5-5 0,4-3 0,1-2 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23.836"/>
    </inkml:context>
    <inkml:brush xml:id="br0">
      <inkml:brushProperty name="width" value="0.08571" units="cm"/>
      <inkml:brushProperty name="height" value="0.08571" units="cm"/>
    </inkml:brush>
  </inkml:definitions>
  <inkml:trace contextRef="#ctx0" brushRef="#br0">175 0 6848,'-11'0'146,"-1"0"-25,-2 0 1,5 0 0,-3 2-27,-2 4 1,5-4 0,-3 6-47,-2 0 1,-1 1 0,-1 9-102,5-1 0,3-5 0,8 0 56,0 1 0,2-3 0,4 0 42,5-3 0,5 5 0,1-6 0,1 0-21,-1 1 1,1-5 0,-1 4-1,1-2-24,-1 2 0,1-4 0,-3 5 0,-1-1-35,-3 0 1,-7 2 0,4-2-113,0 5 1,-6-1 103,4 2 0,-5-6 0,-2 3 57,-5-1 1,2-2 0,-8-6 20,-1 0 1,-3 0-1,-1 0 1,-1 0-109,1 0 1,-1 0 0,1 0 0,-1 0-85,1 0 0,-1 0 1,3 2-1,1 2-397,3 1 553,7 1 0,-12-6 0,7 0 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24.140"/>
    </inkml:context>
    <inkml:brush xml:id="br0">
      <inkml:brushProperty name="width" value="0.08571" units="cm"/>
      <inkml:brushProperty name="height" value="0.08571" units="cm"/>
    </inkml:brush>
  </inkml:definitions>
  <inkml:trace contextRef="#ctx0" brushRef="#br0">1 1 7468,'0'17'143,"0"-5"0,0 0 0,2 1 27,3 3 1,-3 1-1,4 3 1,-4 1-107,-2 2 0,6 0 0,0-3 0,-2 1-125,-2 2 0,-1 1 1,3-7-1,2 1-254,-2-1 0,-2 1 1,-2-1-317,0 1 0,0-1 631,0 0 0,8-7 0,1-2 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24.469"/>
    </inkml:context>
    <inkml:brush xml:id="br0">
      <inkml:brushProperty name="width" value="0.08571" units="cm"/>
      <inkml:brushProperty name="height" value="0.08571" units="cm"/>
    </inkml:brush>
  </inkml:definitions>
  <inkml:trace contextRef="#ctx0" brushRef="#br0">1 36 7709,'7'-10'5,"5"4"1,4 4 0,1 0 48,0-3 1,1 3 0,-1-4 0,1 4-81,-1 2 1,1 2 0,-1 2 47,1 1 1,-1 9-140,1-2 1,-9 3 0,-3 3 36,-4-1 0,-2 1 1,0-1 34,0 1 0,-2-9 0,-2-1 0,-3-2-2,-3 0 1,0 1 0,-3-3-1,1 2 59,-2-2 0,-1-2 0,-3-2-79,1 0 0,-1 0-273,1 0 340,7 0 0,-5 0 0,5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3:48.180"/>
    </inkml:context>
    <inkml:brush xml:id="br0">
      <inkml:brushProperty name="width" value="0.08571" units="cm"/>
      <inkml:brushProperty name="height" value="0.08571" units="cm"/>
      <inkml:brushProperty name="color" value="#E71224"/>
    </inkml:brush>
  </inkml:definitions>
  <inkml:trace contextRef="#ctx0" brushRef="#br0">1 1 6753,'11'0'546,"1"0"0,-6 0-494,6 0 1,-7 2 0,7 2-183,1 1 0,-4 1 1,3-6 224,2 0 0,-5 0 1,3 0 3,1 0 1,-3 0 0,0 2 32,-2 4 1,5-4-170,-1 4 1,3-4-6,2-2 0,-6 0-57,1 0 0,-8 2 1,4 2-347,0 1 216,-7 1 229,7-6 0,-8 8 0,0 2 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24.915"/>
    </inkml:context>
    <inkml:brush xml:id="br0">
      <inkml:brushProperty name="width" value="0.08571" units="cm"/>
      <inkml:brushProperty name="height" value="0.08571" units="cm"/>
    </inkml:brush>
  </inkml:definitions>
  <inkml:trace contextRef="#ctx0" brushRef="#br0">18 53 7770,'18'-7'-42,"-9"5"0,-3-4 1,-10 12 99,-2 5 1,-5-1-1,3 0 1,0-1-46,1 1 0,1 2 1,6 5 26,0 1 1,0-1-69,0 1 1,2-1 0,4-1 7,5-5 1,-1-3-1,1-8 1,3 0-7,2 0 1,1 0-1,1 0 1,-1 0 5,0 0 0,-5 0 1,0 0-1,1-2 55,3-4 0,1-4 38,1-7 0,-3 0 0,-3-1 60,-6 1 0,-4-1 0,-2 1-115,0-1 0,-8 1 0,-4 1-44,-3 5 1,3-3 0,-1 6 0,-5 1 0,-3-1-155,-1 4 1,3 2 0,2 2-77,-1 0 1,1 2 0,-1 2 0,3 4-560,3 1 815,-4-5 0,15 12 0,-7-7 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25.345"/>
    </inkml:context>
    <inkml:brush xml:id="br0">
      <inkml:brushProperty name="width" value="0.08571" units="cm"/>
      <inkml:brushProperty name="height" value="0.08571" units="cm"/>
    </inkml:brush>
  </inkml:definitions>
  <inkml:trace contextRef="#ctx0" brushRef="#br0">1 53 7880,'11'10'51,"1"-4"0,-6-4 139,5-2 1,1 0-189,5 0 1,-1 2 0,-2 2-1,-5 3-42,-1 3 0,4-4 0,-7 6 0,1-1-90,2-1 0,-6 5 0,4-3-23,-4 4 1,-2 1 1,0 1 0,0-7 124,0 1 0,-8-8 29,-4 2 1,-1-12-7,1-6 0,-1-3 1,7-3 80,2 1 1,2-1 0,2 1-1,2 1-1,4 5 0,-2-5 0,5 4-109,-1-3 0,6-3-429,-3 1 1,5 7-314,1 4 775,1 4 0,-1-5 0,1-3 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25.656"/>
    </inkml:context>
    <inkml:brush xml:id="br0">
      <inkml:brushProperty name="width" value="0.08571" units="cm"/>
      <inkml:brushProperty name="height" value="0.08571" units="cm"/>
    </inkml:brush>
  </inkml:definitions>
  <inkml:trace contextRef="#ctx0" brushRef="#br0">1 0 7965,'8'18'173,"-5"-1"1,7 0 0,-2 1-88,-4-1 0,0 7 0,0-1 0,1 0-26,-1 3 0,0-7 0,0 6 0,2-2-101,-2 1 1,-2 5-1,-2-6 1,2-2-214,3-1 0,-3-3 0,4 1 0,-4-1-421,-2 1 0,6-1 675,0 1 0,7-1 0,-3 1 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26.107"/>
    </inkml:context>
    <inkml:brush xml:id="br0">
      <inkml:brushProperty name="width" value="0.08571" units="cm"/>
      <inkml:brushProperty name="height" value="0.08571" units="cm"/>
    </inkml:brush>
  </inkml:definitions>
  <inkml:trace contextRef="#ctx0" brushRef="#br0">123 123 7716,'5'-18'-239,"1"1"269,-2-1 1,0 7 0,0-1 147,2-2 1,0 5-84,-6-3 0,-2 8-158,-4-2 0,-4 4 0,-5 4 17,3 4 0,-2-2 1,7 6-79,-3-2 1,6 5 86,-2-1 1,4-3 0,2 3 59,0 2 0,8-7 0,2 1 1,-1 0 1,5-4 0,-6 6-1,1-3-11,5-3 0,-4 4 1,1 0 7,3 1 1,0 3 0,-1 4 28,-1-5 1,-8 5-50,1-5 0,-3-1-29,-2 2 1,-2-8 0,-3 1-7,-7-3 0,-4 4 0,-1 0 0,0-2-65,-1-2 0,1-2 1,-1 0-52,1 0 0,-1 0 1,1 0-198,-1 0 0,7 0 347,-1 0 0,8-8 0,-4-2 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26.386"/>
    </inkml:context>
    <inkml:brush xml:id="br0">
      <inkml:brushProperty name="width" value="0.08571" units="cm"/>
      <inkml:brushProperty name="height" value="0.08571" units="cm"/>
    </inkml:brush>
  </inkml:definitions>
  <inkml:trace contextRef="#ctx0" brushRef="#br0">1 18 7708,'11'5'-94,"1"1"1,-6 0 499,5-6 1,1 0-197,5 0 0,1 0 0,-1 0 0,-1-2-27,-4-4 0,3 4 0,-3-3-195,3 3 0,3 2 1,-1 0-343,1 0 1,-7 0 0,1 0-471,2 0 1,-5 0 823,3 0 0,0-8 0,5-2 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26.832"/>
    </inkml:context>
    <inkml:brush xml:id="br0">
      <inkml:brushProperty name="width" value="0.08571" units="cm"/>
      <inkml:brushProperty name="height" value="0.08571" units="cm"/>
    </inkml:brush>
  </inkml:definitions>
  <inkml:trace contextRef="#ctx0" brushRef="#br0">1 0 7880,'17'0'-255,"1"0"269,-1 0 1,-5 0 0,-1 2 47,3 4 0,-1-2 0,1 6 0,-2-1 8,1 1 0,3 2 0,-1 5 0,-1 0-3,-2 1 1,-3-1 0,5 1-1,-3 1-92,3 5 1,-4-5-1,1 4 1,1-1 58,-2 1 0,3-4 1,-7 7-1,0-3-45,2 0 1,-6 6-1,4-4 1,-5 1-44,-1-1 0,0 4 0,0-6 1,0 1 47,0 1 0,-1-6 0,-3 4 0,-2-3 54,2-3 0,-4 1 0,2-1 0,2 1 3,3-1 0,-5 1 0,-2-3 0,0-1-41,0-3 0,-5 1-157,1 6 1,-3-7-1,-3-1-251,1-2 0,5 3 398,0-5 0,1 0 0,-7-6 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27.540"/>
    </inkml:context>
    <inkml:brush xml:id="br0">
      <inkml:brushProperty name="width" value="0.08571" units="cm"/>
      <inkml:brushProperty name="height" value="0.08571" units="cm"/>
    </inkml:brush>
  </inkml:definitions>
  <inkml:trace contextRef="#ctx0" brushRef="#br0">0 1 8184,'12'0'135,"0"0"1,-6 0-108,5 0 1,1 0 0,5 0-269,1 0 1,-7 0 0,1 0-437,2 0 1,1 0 675,3 0 0,-1 8 0,1 1 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27.844"/>
    </inkml:context>
    <inkml:brush xml:id="br0">
      <inkml:brushProperty name="width" value="0.08571" units="cm"/>
      <inkml:brushProperty name="height" value="0.08571" units="cm"/>
    </inkml:brush>
  </inkml:definitions>
  <inkml:trace contextRef="#ctx0" brushRef="#br0">0 0 7880,'18'0'9,"-6"0"76,-1 0 1,1 0-3,5 0 0,1 0 1,-1 0-1,1 0-133,-1 0 0,-5 0 1,-1 0-276,3 0 0,2 0-539,1 0 864,0 0 0,1 8 0,-1 2 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2.716"/>
    </inkml:context>
    <inkml:brush xml:id="br0">
      <inkml:brushProperty name="width" value="0.08571" units="cm"/>
      <inkml:brushProperty name="height" value="0.08571" units="cm"/>
    </inkml:brush>
  </inkml:definitions>
  <inkml:trace contextRef="#ctx0" brushRef="#br0">53 88 6965,'-9'0'0,"1"0"0,6 0 0,-4 0 0,4 0 0,-6-8 0,10 6 0,4-4 0,-4-4 0,6 8 0,-8-7 0,0 3 0,-2 4 0,-2-6 0,-2 0 0,0 7 0,6-9-250,0 4-192,0 4 538,0-6 1,-2 8 286,-3 0 122,3 0-108,-6 0-273,8 0 0,0 8 0,0 4-107,0 3 0,0 5 1,0 1-1,0 2-29,0-1 0,0-1 1,2 0-1,2 3 15,1-3 1,1-2 0,-6-1 0,0-1-211,0 1 0,6-1 0,0 1 0,-2-1-181,-2 1 0,-2-7 147,0 1 0,0-6 241,0 5 0,0-7 0,0 4 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3.033"/>
    </inkml:context>
    <inkml:brush xml:id="br0">
      <inkml:brushProperty name="width" value="0.08571" units="cm"/>
      <inkml:brushProperty name="height" value="0.08571" units="cm"/>
    </inkml:brush>
  </inkml:definitions>
  <inkml:trace contextRef="#ctx0" brushRef="#br0">0 88 7724,'0'-18'-56,"2"7"104,4-1 1,2 6 0,5-4-97,-1 3 1,0 1 0,5 4 0,1-2 111,-1-2 1,1 0-1,-1 6 1,1 0-58,-1 0 0,-5 0 0,-1 0 0,1 2-101,-2 4 1,5-2 51,-3 8 0,-4-1 0,-3 7-62,-3-1 0,-2-5 0,0-1 40,0 3 0,-7 0 0,-5-1 0,-4-3 17,-1-2 1,-1 3-1,1-5 1,0-2-94,-1-2 0,1 4 0,-3 0-56,-3-2 1,4-3 195,-5-1 0,5 0 0,1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3:50.452"/>
    </inkml:context>
    <inkml:brush xml:id="br0">
      <inkml:brushProperty name="width" value="0.08571" units="cm"/>
      <inkml:brushProperty name="height" value="0.08571" units="cm"/>
      <inkml:brushProperty name="color" value="#E71224"/>
    </inkml:brush>
  </inkml:definitions>
  <inkml:trace contextRef="#ctx0" brushRef="#br0">193 1 7674,'10'0'-672,"-3"0"862,-7 0-102,0 0 0,-7 1-49,-5 5 1,-2-2 0,1 6 0,1 0-41,-1-1 1,-1-3-1,0 4 1,3 0-58,-3-1 1,5 1-1,-3 4 67,-2-3 0,5-1 1,-1 3-1,2-1 16,4 2 1,-4-5 0,3 3 16,1 2 0,2 1-39,2 3 1,0-1 19,0 1 0,0-7 0,2-1-7,4-2 1,-3-1 0,9-3 0,2 2 21,1-2 0,3-2 0,-1-2 0,1 0 59,-1 0 1,1 2-1,-1 2-81,0 2 0,1-1 0,-1-3-34,1 4 0,-6-4 1,-3 6 16,-1 0 0,-2-5 0,-6 9-22,0 2 1,0-5 0,0 3-43,0 2 0,-6-5 0,-2 3-10,-1 2 1,-3-1 0,-6 1-11,1-3 1,5 1-1,1 4 1,-3-3-7,-1-1 0,-3-1 84,1 7 0,1-6 11,4-1 1,5-5 19,7 6 1,2-9-26,3 3 1,-1-4-1,8 0 8,2 4 1,-5-4 0,3 6 7,1-1 1,-3-5-1,2 6 51,1 0 1,1-4-1,0 6-32,-3-3 0,-7 7 36,2-2 0,2 3 149,-2 3-180,-1-1 0,-5 0 0,0-5 1,0 0-1,0 1 1,0 3-27,0 1 0,0-5 0,0 0-66,0 1 1,2-3 0,4 0 0,6-3 0,5 1-552,6-2 1,3-4 603,3 4 0,4-12 0,-6-4 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3.433"/>
    </inkml:context>
    <inkml:brush xml:id="br0">
      <inkml:brushProperty name="width" value="0.08571" units="cm"/>
      <inkml:brushProperty name="height" value="0.08571" units="cm"/>
    </inkml:brush>
  </inkml:definitions>
  <inkml:trace contextRef="#ctx0" brushRef="#br0">228 1 7807,'-18'0'-229,"1"0"0,5 0 265,0 0 1,1 2 64,-7 3 1,1 5-1,-1 10 1,3 1-66,3 2 1,-3 2 0,5-1 0,-2 3-47,1 0 1,5 6 0,-4-4 0,2 4 6,5 2 1,1-6 0,2-2-1,0 1-33,0-1 0,5-6 1,3 2-1,2-3 25,3-3 0,-3 1 0,2-1 0,1-1-448,3-5 1,7-1 458,1-4 0,7-4 0,-4 5 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4.041"/>
    </inkml:context>
    <inkml:brush xml:id="br0">
      <inkml:brushProperty name="width" value="0.08571" units="cm"/>
      <inkml:brushProperty name="height" value="0.08571" units="cm"/>
    </inkml:brush>
  </inkml:definitions>
  <inkml:trace contextRef="#ctx0" brushRef="#br0">140 35 6753,'10'-8'81,"-2"5"-118,-8-9 0,-2 8 25,-4-2 1,-4 4 33,-7 2 0,-1 0 51,1 0 0,-1 0-55,1 0 1,5 6 0,3 2-1,-1 0-25,0-1 0,6 7 0,-1-2 57,3 3 0,2 3-8,0-1 1,0 1-21,0-1 0,7-1 0,5-5-7,4-5 0,1-4 0,0-2 52,1 0 0,-1-2-3,1-4 1,-1-4-33,1-7 1,-7 1-1,-1 3 18,-2 1 1,-2 1-23,-6-7 1,0 6-31,0 1-62,0 7 40,0-4 1,0 10 37,0 4 1,0-2 0,2 6 0,2-1-27,1 1 0,1-4 0,-4 3-35,4-1 0,-2 4 0,6-4-288,-3 1 0,7-5 0,-2 2 335,3-4 0,3-2 0,-1 0 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4.391"/>
    </inkml:context>
    <inkml:brush xml:id="br0">
      <inkml:brushProperty name="width" value="0.08571" units="cm"/>
      <inkml:brushProperty name="height" value="0.08571" units="cm"/>
    </inkml:brush>
  </inkml:definitions>
  <inkml:trace contextRef="#ctx0" brushRef="#br0">1 34 7875,'10'-8'-311,"-3"4"194,-7-8 215,0 9 0,0-3 0,0 12 28,0 5 1,0 11-1,0 3 1,0 2-30,0 4 0,0 0 0,0 0 0,0-2-123,0 2 0,0 2 0,0 2 0,0-2-15,0-4 1,2 2 0,2-7-1,2-3-159,-2-2 1,0 5-1,0-1 1,1-2 19,-1-1 0,0-9 0,0 1 180,2 2 0,7 1 0,-3 2 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4.880"/>
    </inkml:context>
    <inkml:brush xml:id="br0">
      <inkml:brushProperty name="width" value="0.08571" units="cm"/>
      <inkml:brushProperty name="height" value="0.08571" units="cm"/>
    </inkml:brush>
  </inkml:definitions>
  <inkml:trace contextRef="#ctx0" brushRef="#br0">140 18 7108,'-2'-9'534,"-3"3"-761,-7 4 0,2 2 0,-1 0 215,-3 0 1,-2 6-1,-1 2 59,-1 1 0,9-3 0,1 4 0,2-1-8,0 1 0,1-4 1,5 6 22,0 1 0,0-3 0,1 2 9,5 1 1,-2-5-1,8 0-51,1-1 1,3-3-1,1 6 1,1-2-11,-1-4 1,1 3 0,-1 1-6,1 2 1,-3-4-1,-1 3-15,-3-1 1,-5 0-27,6-2 1,-8-2 14,2 7 1,-6-7 0,-6 2-8,-6-4 0,-3-2 0,-3 0 14,1 0 0,-1 0 0,1 0 0,-1 0-240,1 0 0,-1 6-319,1 0 573,-1-1 0,1-5 0,0 0 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5.661"/>
    </inkml:context>
    <inkml:brush xml:id="br0">
      <inkml:brushProperty name="width" value="0.08571" units="cm"/>
      <inkml:brushProperty name="height" value="0.08571" units="cm"/>
    </inkml:brush>
  </inkml:definitions>
  <inkml:trace contextRef="#ctx0" brushRef="#br0">18 97 6995,'0'-12'-586,"0"1"468,0-1 0,0 0 205,0 1 1,-2 7 0,-2-4 127,-1 0 606,-1 7-350,6-15-416,0 14 0,0 2 1,2 12 12,3 3 0,-3 5 0,4 1 1,-4 4-91,-2 2 1,2-3-1,2 5 1,2 0-32,-2-2 1,-2 4-1,-2-6 1,0 1-17,0-1 0,0 4 0,0-6 0,0-2-124,0-1 0,0-3 0,0 1-250,0-1 0,0-5-130,0 0 573,0-9 0,0 5 0,0-8 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6.007"/>
    </inkml:context>
    <inkml:brush xml:id="br0">
      <inkml:brushProperty name="width" value="0.08571" units="cm"/>
      <inkml:brushProperty name="height" value="0.08571" units="cm"/>
    </inkml:brush>
  </inkml:definitions>
  <inkml:trace contextRef="#ctx0" brushRef="#br0">1 71 6140,'15'-12'-70,"-3"0"0,3 6 0,-3-3 407,4 1 0,-1 0 0,-1 4 0,-3-1-207,3 1 1,-4 2 0,1 2 0,3 0-146,1 0 0,-3 0 0,0 0-11,1 0 0,3 6 0,-1 1-13,-3 3 1,-4 2-37,-8 5 0,0 1 0,0-1 8,0 1 0,-2-1 35,-4 0 0,-4 1 1,-7-3-1,-1-3-18,1-6 1,-1 2-1,1-3 1,-1-1-156,1-2 1,-1 0-196,1 4 400,0-4 0,7-2 0,2-10 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6.424"/>
    </inkml:context>
    <inkml:brush xml:id="br0">
      <inkml:brushProperty name="width" value="0.08571" units="cm"/>
      <inkml:brushProperty name="height" value="0.08571" units="cm"/>
    </inkml:brush>
  </inkml:definitions>
  <inkml:trace contextRef="#ctx0" brushRef="#br0">141 36 7924,'9'-2'-103,"-3"-4"0,-12 4 1,-5-4 90,-5 4 0,4 2 0,1 0 0,-3 0 26,-1 0 1,-3 0 0,3 2 66,3 4 1,-2-2 0,9 7-75,1 3 0,2 2 0,2 1 13,0 1 0,0-1 0,0 0-2,0 1 0,2-6 0,4-3-24,5-1 1,5 4-1,1-7 11,1-1 1,-1-2 0,1-2 0,-1 0-32,1 0 0,-1-2 0,0-3 16,1-7 1,-3 2 0,-3-1-1,-4-1 5,0 2 0,-6-5 0,3 3 0,-3-3-51,-2-3 0,0 1 0,-2-1-22,-3 1 1,1 5 0,-8 2-1,-2 3-68,-1 3 0,-3 2 0,1 2 0,0 0 20,-1 0 0,1 2 0,-1 2 126,1 1 0,-1 9 0,1-4 0</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6.841"/>
    </inkml:context>
    <inkml:brush xml:id="br0">
      <inkml:brushProperty name="width" value="0.08571" units="cm"/>
      <inkml:brushProperty name="height" value="0.08571" units="cm"/>
    </inkml:brush>
  </inkml:definitions>
  <inkml:trace contextRef="#ctx0" brushRef="#br0">1 71 7811,'17'0'-288,"-5"0"0,-1-2 424,3-4 1,2 4 0,1-4-73,1 4 1,-1 4-1,0 2-21,1 2 0,-6 2 0,-1-3-59,3 7 1,-5-2 0,3 1-222,2 3 1,-7 2 33,-1 1 1,-4 0 121,-2 1 1,-2-6 0,-4-3 7,-5-1 0,1-2 1,-2-6 165,-1 0 0,3 0 1,0-2 54,3-4 0,1 2 0,6-7-37,0-3 1,0-2 0,2 1-1,2 1-49,2 3 0,5-1 0,-3-3 0,0 1 14,-1 2 0,7 1-165,-2-7 0,1 7 1,1 1-505,-2 2 1,-7 2 592,7 6 0,0-7 0,5-3 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7.138"/>
    </inkml:context>
    <inkml:brush xml:id="br0">
      <inkml:brushProperty name="width" value="0.08571" units="cm"/>
      <inkml:brushProperty name="height" value="0.08571" units="cm"/>
    </inkml:brush>
  </inkml:definitions>
  <inkml:trace contextRef="#ctx0" brushRef="#br0">1 16 7880,'8'-9'-53,"3"3"1,-3 6 0,0 6 140,-1 5 1,-5 5 0,4 3-1,-4 3-48,-2 1 0,0 6 0,0-4 0,0 0-37,0 1 0,0 3 0,0-4 0,0 0-12,0 0 0,0-1 0,0-7 0,2 1-96,4-1 1,-4 1 0,4-1 0,-4 1-1094,-2-1 1198,7 0 0,3 1 0,8-1 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7.562"/>
    </inkml:context>
    <inkml:brush xml:id="br0">
      <inkml:brushProperty name="width" value="0.08571" units="cm"/>
      <inkml:brushProperty name="height" value="0.08571" units="cm"/>
    </inkml:brush>
  </inkml:definitions>
  <inkml:trace contextRef="#ctx0" brushRef="#br0">158 105 7924,'10'-17'-259,"-4"-1"1,-3 6-1,1 1 439,2-3 1,0 5 329,-6-3-295,-8 8 0,-2-4-238,-7 8 1,0 0 0,1 2 0,2 2-111,3 2 1,-1 8 25,-5-3 1,7-1 64,4 1 69,4 1 1,4 4-1,4-5-5,6-5 1,3 2-1,3-2 1,-3 0 8,-3 1 0,3-5 0,-3 6-31,3 0 0,1 1-16,-4 9 0,-3-6 0,-5-1-75,2 3 1,0-5 69,-6 3 1,-2-6 0,-4 4-19,-6-3 0,3 1 0,-3-4 0,-1 2-98,-3-2 0,-1-2 0,-1-2 0,1 0-123,-1 0 0,1 0 1,-1 0-254,1 0 513,7 0 0,-5-8 0,5-2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3:50.947"/>
    </inkml:context>
    <inkml:brush xml:id="br0">
      <inkml:brushProperty name="width" value="0.08571" units="cm"/>
      <inkml:brushProperty name="height" value="0.08571" units="cm"/>
      <inkml:brushProperty name="color" value="#E71224"/>
    </inkml:brush>
  </inkml:definitions>
  <inkml:trace contextRef="#ctx0" brushRef="#br0">1 16 7752,'2'-9'79,"4"3"1,-4 6 56,3 6-22,-3-5 0,0 15 90,4-4-161,-4 3 0,6 3 0,-8-1 4,0 1 0,6-7-238,-1 1 272,1-1-209,-6 7 0,0-1 0,0 1-440,0-1 434,0-7-71,0 6 152,0-15 0,0 9 53,0-4 0,0-4 0,0 6 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7.783"/>
    </inkml:context>
    <inkml:brush xml:id="br0">
      <inkml:brushProperty name="width" value="0.08571" units="cm"/>
      <inkml:brushProperty name="height" value="0.08571" units="cm"/>
    </inkml:brush>
  </inkml:definitions>
  <inkml:trace contextRef="#ctx0" brushRef="#br0">1 53 7849,'5'-12'2,"1"1"1,8 7 132,-3-2 0,5 4 0,1 2-90,1 0 1,-1 0 0,1 0-27,-1 0 1,1 0 0,-1 0-694,1 0 0,-7 0 674,1 0 0,0-8 0,5-2 0</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8.174"/>
    </inkml:context>
    <inkml:brush xml:id="br0">
      <inkml:brushProperty name="width" value="0.08571" units="cm"/>
      <inkml:brushProperty name="height" value="0.08571" units="cm"/>
    </inkml:brush>
  </inkml:definitions>
  <inkml:trace contextRef="#ctx0" brushRef="#br0">1 1 7389,'17'0'-153,"0"0"1,-5 0 0,0 0-1,1 0 280,3 0 0,-1 2 0,-1 2 0,-2 3 15,1 3 1,-3-4 0,2 6 0,1 1-96,3 3 1,-5 3-1,-1 2 1,0 5-50,-1 1 1,1-6 0,2 4 0,-5 1 49,1 3 0,-4-2 1,6 0-1,-2-2-87,-5-3 1,-1 3-1,-2 0 1,0 0 46,0 1 0,0-1 1,0-4-1,0 2 4,0-1 0,0-3 0,0-1 0,0-1 18,0 1 0,-5-1 1,-1 0-1,0 1-14,-2-1 0,6-5 0,-6-2 0,3-1-61,-1 1 1,-6-4 0,4 4-194,-1-3 1,-3-1 0,-5-6 237,-1 0 0,-7 8 0,-2 2 0</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8.957"/>
    </inkml:context>
    <inkml:brush xml:id="br0">
      <inkml:brushProperty name="width" value="0.08571" units="cm"/>
      <inkml:brushProperty name="height" value="0.08571" units="cm"/>
    </inkml:brush>
  </inkml:definitions>
  <inkml:trace contextRef="#ctx0" brushRef="#br0">0 1 7833,'6'17'62,"0"1"1,0-1 0,-4 1 0,1-1-60,3 1 0,2 5 0,-4 0 0,2-1-66,-2-3 0,-2-1 0,-2-1 0,0 0-298,0 1 1,0-1-302,0 1-13,0-1 675,0-7 0,-8-10 0,-2-10 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9.274"/>
    </inkml:context>
    <inkml:brush xml:id="br0">
      <inkml:brushProperty name="width" value="0.08571" units="cm"/>
      <inkml:brushProperty name="height" value="0.08571" units="cm"/>
    </inkml:brush>
  </inkml:definitions>
  <inkml:trace contextRef="#ctx0" brushRef="#br0">0 262 7055,'0'-19'0,"0"-3"0,0-1 0,0 0 0,0-1 0,0 1 0,0 2 0,0 1 0,0 3 0,2 1 0,2 3 6,2 1 8,7 0 0,-3 3 0,7 3 0,1 4 0,-6 2 0,-1 0 26,3 0 0,1 0 0,3 0-29,-1 0 0,1 0 1,-1 0-6,1 0 0,-7 6 1,-1 2-11,-2 1 1,-1 1 0,-3 4 0,2-3-27,-2 3 1,-4-4 0,-4 1 6,-2 3 1,-7-6 0,3-1-1,-2-1-40,1 0 1,-1 0-1,-5-4-138,-1 4 1,1-5 0,-1 5-198,1-4 398,7-2 0,-5 0 0,5 0 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39.641"/>
    </inkml:context>
    <inkml:brush xml:id="br0">
      <inkml:brushProperty name="width" value="0.08571" units="cm"/>
      <inkml:brushProperty name="height" value="0.08571" units="cm"/>
    </inkml:brush>
  </inkml:definitions>
  <inkml:trace contextRef="#ctx0" brushRef="#br0">367 0 7409,'-17'0'93,"-1"0"1,1 0 0,-1 0 0,1 0-93,-1 0 0,1 8 0,-2 4 0,-3 3 92,-1 3 0,0 1 1,3 3-1,-1 3-107,-2 2 1,-1 2-1,7 6 1,1-2 82,5-4 1,-3 2-1,8-6 1,2 2 3,3 5 0,1-5 1,0 0-1,1-2-50,5-4 0,4 1 1,7-1-1,1 0-105,-1-5 1,3 1 0,1-5-1,2 2-149,-1-3 1,3-1-1,0-6 1,0 2 230,1-2 0,5 5 0,-4 1 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0.262"/>
    </inkml:context>
    <inkml:brush xml:id="br0">
      <inkml:brushProperty name="width" value="0.08571" units="cm"/>
      <inkml:brushProperty name="height" value="0.08571" units="cm"/>
    </inkml:brush>
  </inkml:definitions>
  <inkml:trace contextRef="#ctx0" brushRef="#br0">1 0 8426,'11'16'539,"-1"-3"-680,-2-1 0,0-3 0,-5 5 0,5-2 1,0 1-316,0 3 0,-1-5 0,-1 1-398,6 2 854,-4-7 0,7 1 0,-5-8 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0.516"/>
    </inkml:context>
    <inkml:brush xml:id="br0">
      <inkml:brushProperty name="width" value="0.08571" units="cm"/>
      <inkml:brushProperty name="height" value="0.08571" units="cm"/>
    </inkml:brush>
  </inkml:definitions>
  <inkml:trace contextRef="#ctx0" brushRef="#br0">158 0 7530,'-12'0'-246,"0"0"301,-1 0 0,-3 2 0,1 4 1,1 6 13,2 3 1,3 3 0,-5-1 0,4 0-96,3 1 1,-5-1 0,6 1-18,2-1 0,2 1 0,2-1-145,0 1 188,0-1 0,8 1 0,2-1 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0.907"/>
    </inkml:context>
    <inkml:brush xml:id="br0">
      <inkml:brushProperty name="width" value="0.08571" units="cm"/>
      <inkml:brushProperty name="height" value="0.08571" units="cm"/>
    </inkml:brush>
  </inkml:definitions>
  <inkml:trace contextRef="#ctx0" brushRef="#br0">106 88 5751,'17'0'743,"-5"0"-567,-1 0 0,-5 0 0,4-2-204,-2-4 1,-1 2 71,-1-7 0,-4 5 0,4-6 41,-4-1 0,-4 5-75,-4 2 0,-3-2 0,-9 2 0,1 3 19,-1 1 0,1 4 1,-1 1-1,1 3 20,-1-2 0,7 6 1,1 2-1,0 3-29,1 2 1,5-5 0,-2 0 0,4 1-4,2 3 0,0 1 0,2-1 0,2-3 5,2-1 1,7-6-1,-1 4-73,3-3 0,9-1 0,-1-6 0,-2 0-168,-1 0 0,-3 0 0,1 0 1,-1 0 218,0 0 0,1-8 0,-1-1 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1.256"/>
    </inkml:context>
    <inkml:brush xml:id="br0">
      <inkml:brushProperty name="width" value="0.08571" units="cm"/>
      <inkml:brushProperty name="height" value="0.08571" units="cm"/>
    </inkml:brush>
  </inkml:definitions>
  <inkml:trace contextRef="#ctx0" brushRef="#br0">1 70 6781,'12'-6'0,"-1"0"175,3 3 0,-5-5 0,3 2 73,2 2 0,1 2 0,3 2 0,-1 0-111,1 0 1,-1 0-1,1 0 1,-1 2-250,0 4 1,-5-2 0,-2 7 0,-1 1 92,1-2 1,-6 5-1,2-3 1,-4 3-202,-2 3 0,0-6 1,0-1 117,0 3 0,0-5 0,-2 1 31,-4-2 35,-4-2 0,-5-8 0,3-4 200,6-6 1,4 3 0,2-3-101,0-2 0,6-1 0,2-1 0,0 3-61,0 1 1,5 0 0,-1-5-1,3 0-246,3-1 0,-1 6 54,1 1 1,-1 7 188,1-2 0,-1 4 0,1 2 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1.793"/>
    </inkml:context>
    <inkml:brush xml:id="br0">
      <inkml:brushProperty name="width" value="0.08571" units="cm"/>
      <inkml:brushProperty name="height" value="0.08571" units="cm"/>
    </inkml:brush>
  </inkml:definitions>
  <inkml:trace contextRef="#ctx0" brushRef="#br0">18 0 7947,'17'0'172,"-1"8"1,-3 2 0,-3 1-179,-2 1 0,3 0 1,-3 5-41,2 1 1,-6-7 0,4-1 0,-3 0-31,1-1 1,2-5 57,-2 2 1,4-4 34,7-2 1,0 0 0,1-2-15,-1-4 1,1-2-1,-3-5 1,-1 1-42,-2-1 1,-7 3 27,7-2 8,-8 1-19,4 1 25,-8 2 0,0 10 0,0 4 0,2 4 26,3-1 1,-3 7-1,4-4 1,-4 3-52,-2 2 1,0 7 0,2-1 0,2-2 9,2-1 1,0-3 0,-6 1 0,0-1-19,0 1 1,-2-1 0,-2 1 0,-4-3-59,-2-3 1,5 3 123,-7-3 0,0 2 0,-5-3-7,-1-5 0,1-4 0,-1-2 24,1 0 0,-1 0 1,1 0-1,0 0 2,-1 0 1,1 0 0,-1 0-226,1 0 1,-1-2-1,1-4-333,-1-5 1,9 1 501,3-2 0,-4 1 0,0-7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3:51.542"/>
    </inkml:context>
    <inkml:brush xml:id="br0">
      <inkml:brushProperty name="width" value="0.08571" units="cm"/>
      <inkml:brushProperty name="height" value="0.08571" units="cm"/>
      <inkml:brushProperty name="color" value="#E71224"/>
    </inkml:brush>
  </inkml:definitions>
  <inkml:trace contextRef="#ctx0" brushRef="#br0">0 53 7953,'18'-9'-127,"-7"-5"74,1 8 0,-6 0 0,6 6 193,1 0 1,-3 2-5,2 4 0,-1-2-178,7 8 153,-9-9 0,7 13-260,-14-14 247,13 13-58,-13-13 45,14 14-205,-14-14 0,13 13 167,-13-13-108,6 14 0,-2-6 0,2 5 92,1-3-7,-5 3-156,4-13 1,-6 12 35,4-8 94,-4-1-75,5-5 0,-7 2-21,0 4-1,0-4 38,8-10 43,-6-3-2,6-7 1,-8 3 20,8 13-20,-7-14-1,7 7 0,0-9 19,-6 8-17,13-5-8,-13 5 12,13 0 1,-11-5-19,7 3 28,1 5 79,-2-1-78,5 0-10,-5 6 96,0-6-45,5 1 0,-11 5-38,8-4 217,-8 4-170,11 2 1,-11 0 0,8 0 47,1 0 0,-3 0 181,2 0-229,-8 8 1,9 1 110,-7 9-82,8-1-37,-13 1 48,7-1-187,0 1 155,-6-1 3,6 1-191,-8-1 177,0 0 4,0-7-22,0 6 1,6-7 3,-1 9 22,1-1-1148,-6-7 478,0 6 242,8-7 152,-6 1-130,6-2 354,-1-1 0,3-5 0,8 6 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2.378"/>
    </inkml:context>
    <inkml:brush xml:id="br0">
      <inkml:brushProperty name="width" value="0.08571" units="cm"/>
      <inkml:brushProperty name="height" value="0.08571" units="cm"/>
    </inkml:brush>
  </inkml:definitions>
  <inkml:trace contextRef="#ctx0" brushRef="#br0">18 36 7901,'12'-6'-7,"-1"0"1,-5-5 39,6 5 72,-8 0 0,3 8-2,-7 4 0,-2 3 0,-1 11 0,-3 3-14,2 6 0,0 4 0,0 2 0,-2 2-70,2 4 1,3-4 0,1 5-1,0-1 13,0 0 0,0-1 1,0-5-1,-2 0-90,-4 0 1,4-6 0,-4-1 0,4-3-47,2-4 1,0 4 0,-2-3 0,-2-5-292,-2-3 0,1-3-703,5 7 1098,0-1 0,0-7 0,0-2 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2.804"/>
    </inkml:context>
    <inkml:brush xml:id="br0">
      <inkml:brushProperty name="width" value="0.08571" units="cm"/>
      <inkml:brushProperty name="height" value="0.08571" units="cm"/>
    </inkml:brush>
  </inkml:definitions>
  <inkml:trace contextRef="#ctx0" brushRef="#br0">70 70 7901,'10'-17'-277,"-3"-1"336,-7 1-23,0 7 0,-2 2 117,-3 8 0,1 0-261,-8 0 0,6 0 0,-5 2 86,-3 4 1,6-2-1,0 6 1,3-1 2,-1 1 1,0-4 0,6 6 48,0 1 0,0-3 0,0 1 9,0 3 0,8 0 1,3-1-1,5-3-14,1-2 0,1 5 0,-1-3 3,1 0 1,-1 3 0,1-5-44,-1 2 0,-7-4-21,-4 5-12,3-7 0,-9 10 11,0-9 0,-7 1 0,-11-6 0,1 0-70,-1 0 0,1 0 1,-1 0-74,1 0 0,-1 0 0,1 0-436,-1 0 616,9 0 0,1-7 0,8-3 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3.121"/>
    </inkml:context>
    <inkml:brush xml:id="br0">
      <inkml:brushProperty name="width" value="0.08571" units="cm"/>
      <inkml:brushProperty name="height" value="0.08571" units="cm"/>
    </inkml:brush>
  </inkml:definitions>
  <inkml:trace contextRef="#ctx0" brushRef="#br0">1 1 7542,'12'0'0,"-1"0"1,-5 6-1,4 1 1,-1 3 134,1 4 1,-6 7 0,4 2-1,-2 1-64,-1 1 1,7 2-1,-4 6 1,0-2-45,-1-2 0,1-2 0,-4 4 0,2-4-129,-2-1 0,-2 3 0,-2-6 0,0-2-63,0-1 0,0-3 1,0 1-423,0-1-373,0 1 960,-8-9 0,-2-1 0,-7-8 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3.446"/>
    </inkml:context>
    <inkml:brush xml:id="br0">
      <inkml:brushProperty name="width" value="0.08571" units="cm"/>
      <inkml:brushProperty name="height" value="0.08571" units="cm"/>
    </inkml:brush>
  </inkml:definitions>
  <inkml:trace contextRef="#ctx0" brushRef="#br0">0 53 7534,'12'-6'0,"-1"0"0,1 0-158,-2-2 0,5 5 219,-3-9 0,3 8 0,3-2-8,-1 4 1,-5 2 0,0 0 0,1 0 88,3 0 0,1 0-32,1 0 1,-3 2-1,-3 4-229,-6 6 1,-4-3 0,-2 3 20,0 2 1,0-5 0,-2 3 56,-4 2 1,-2-5 0,-5 1 5,1-2 1,0 3 0,-5-5 0,-1-2 13,1-2 1,5 0 0,1 2 0,-3 2-74,-2-3 1,-1-1 0,0 0-580,-1 4 673,8-4 0,3 6 0,7-8 0,0 0 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3.845"/>
    </inkml:context>
    <inkml:brush xml:id="br0">
      <inkml:brushProperty name="width" value="0.08571" units="cm"/>
      <inkml:brushProperty name="height" value="0.08571" units="cm"/>
    </inkml:brush>
  </inkml:definitions>
  <inkml:trace contextRef="#ctx0" brushRef="#br0">53 88 7901,'0'-11'-389,"0"-1"1,-2 8 511,-4-2 1,2 4-154,-8 2 1,3 8-1,-3 4 77,6 3 1,4-3 0,2-1 0,0 3-41,0 2 0,0-5 0,0 1 45,0 1 1,8-3 0,4 0-15,3-2 1,3-3-1,-1-5-40,1 0 0,-1 0 1,1 0 6,-1 0 1,-5-5-1,-1-3-9,3-2 1,-6-2-1,-2-5-10,-5 0 1,5 5 0,0 0 0,-2-1-14,-2-3 0,-2-1 1,-2-1-7,-4 1 1,-4 1-110,-7 5 1,0 3 0,-1 8-112,1 0 0,-1 0 0,3 2 253,3 4 0,-4-4 0,7 5 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4.228"/>
    </inkml:context>
    <inkml:brush xml:id="br0">
      <inkml:brushProperty name="width" value="0.08571" units="cm"/>
      <inkml:brushProperty name="height" value="0.08571" units="cm"/>
    </inkml:brush>
  </inkml:definitions>
  <inkml:trace contextRef="#ctx0" brushRef="#br0">0 175 6994,'18'0'0,"-1"0"-104,1 0 1,-1-6 0,0 0 559,1 2 0,-6 2 0,-1 2-594,3 0 1,-4 2 0,1 4 60,3 6 1,-5-3 0,1 3 101,-2 2 0,4 1 1,-5 3-60,3-1 0,-6 1 0,2-1-163,-4 0 1,-2 1 178,0-1 0,-8-7-5,-4-4 0,3-4 79,-3-2 1,8-2-22,-2-4 1,4 2 0,2-7 0,0-3 10,0-2 1,2 5 0,2-1 0,2-1-29,-2-3 0,6-3 0,-1-3-174,1-1 0,0 0 0,-6 3 1,1-1-61,-1-2 1,0-1 0,0 7 215,2 0 0,0-9 0,-6-1 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4.483"/>
    </inkml:context>
    <inkml:brush xml:id="br0">
      <inkml:brushProperty name="width" value="0.08571" units="cm"/>
      <inkml:brushProperty name="height" value="0.08571" units="cm"/>
    </inkml:brush>
  </inkml:definitions>
  <inkml:trace contextRef="#ctx0" brushRef="#br0">1 0 7535,'0'18'156,"0"-1"1,2 1-32,4-1 0,-5 6 1,5 3-1,-2 1-78,2 4 1,-4 2 0,4 2-1,-4-2-102,-2-4 0,0 4 1,0-6-1,0 2-90,0 0 1,0-8 0,0 3 0,0-5-241,0-1 1,0-1 0,0 1 50,0-1 0,2-5 334,3-1 0,5-7 0,8 4 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4.868"/>
    </inkml:context>
    <inkml:brush xml:id="br0">
      <inkml:brushProperty name="width" value="0.08571" units="cm"/>
      <inkml:brushProperty name="height" value="0.08571" units="cm"/>
    </inkml:brush>
  </inkml:definitions>
  <inkml:trace contextRef="#ctx0" brushRef="#br0">140 176 7709,'6'-18'0,"1"1"0,1-1 60,0 1 1,3-1 0,-5 1 0,0 1-2,2 5 1,-6-5-103,4 4 4,-4 5 1,-10-1-43,-4 8 1,-3 6 0,-5 2 62,-3 1 1,9-3 0,-1 6-11,5 1 0,4-3 0,6 2 22,0 1 1,0 3 0,4 1 19,8 1 0,-2-7 1,9 1-1,-5 0-6,-1-3 1,1 1-1,-1-6 1,-3 4-1,-2 1 1,3-3-39,-5 6 1,0-6 2,-6 5 0,-2-5 0,-4 6-20,-5 1 0,-5-5 0,-3-2-120,-5-4 1,5 4-1,-4-1 76,3-1 0,9-2 1,-1-2-98,-2 0 0,1-2 188,1-3 0,-3-5 0,5-8 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5.050"/>
    </inkml:context>
    <inkml:brush xml:id="br0">
      <inkml:brushProperty name="width" value="0.08571" units="cm"/>
      <inkml:brushProperty name="height" value="0.08571" units="cm"/>
    </inkml:brush>
  </inkml:definitions>
  <inkml:trace contextRef="#ctx0" brushRef="#br0">1 18 7901,'17'0'0,"1"0"-160,-1 0 1,1 0-1,-1 0-99,0 0 1,1 0-1,-1 0 2,1 0 0,-6 0 257,-1 0 0,-7-8 0,4-1 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5.342"/>
    </inkml:context>
    <inkml:brush xml:id="br0">
      <inkml:brushProperty name="width" value="0.08571" units="cm"/>
      <inkml:brushProperty name="height" value="0.08571" units="cm"/>
    </inkml:brush>
  </inkml:definitions>
  <inkml:trace contextRef="#ctx0" brushRef="#br0">192 1 6990,'18'6'0,"-1"0"-83,1-3 0,-1 1 0,1 0 405,-1 2 1,-5 0-1,-3-4 1,1 4-218,0 5 1,-4-1-1,3 4 1,-1 3-68,-4 4 1,4 5 0,-2-5 0,-3 4 27,-1 2 1,-2 2 0,2 4-1,2 0-23,2 2 1,0-6 0,-6 8-1,0-6-171,0 0 1,-2 0 0,-2 1 0,-4-5 60,-1-2 1,3 4 0,-6-6 0,-2-1-95,-1-3 0,-8 4 0,-3 1 1,1-3-75,0-2 1,-6-3 0,0-3 0,-6-1 234,-4 2 0,-7-7 0,3 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2T16:55:24.623"/>
    </inkml:context>
    <inkml:brush xml:id="br0">
      <inkml:brushProperty name="width" value="0.17143" units="cm"/>
      <inkml:brushProperty name="height" value="0.17143" units="cm"/>
    </inkml:brush>
  </inkml:definitions>
  <inkml:trace contextRef="#ctx0" brushRef="#br0">18 88 6086,'-9'-2'87,"3"-4"137,4 4-134,2-13 0,0 11-18,0-8 1,2 6-65,4-5 0,3 7 0,7-4-32,-4 0 0,3 6 1,-3-4 49,3 4 0,3 2 1,-1 0-3,1 0 0,-7 0 0,1 0-11,2 0 1,-5 0-2,3 0 1,-6 6-29,5 0 0,-7 8 5,2-3 0,-4-1-8,-2 2 0,0-1-7,0 7 1,-2-1 24,-4 1 1,2-3 0,-5-1 0,-1-4 4,0-3 0,4 7 1,-5-4-1,-1 1-3,2 1 1,1-8-1,5 4 0,-2-1 1,-6-3 5,7 8 0,-3-6-1,2 5 0,2-7 0,-6 4 6,3 0 0,-5-4-10,6 7 0,-7-7 1,3 4-8,0 0 16,2-6 0,6 11 74,-3-7-29,3 0-39,-6-6-30,8 8 1,0-7 8,0 7 9,0 0 69,0-6 41,0 6-66,8-8 0,1 0 0,9 0 0,-6 0 1,-1 0 9,3 0 0,-5 0 0,3 0-34,2 0 1,1 0 0,1-2 0,-3-2 22,-1-2 1,0 0-1,5 6-4,1 0 0,-1 0 1,0 0 40,1 0 0,-1 0 10,1 0 0,-1 0-65,1 0 1,-1 0-175,1 0 0,-7 0-98,1 0 0,-6 0 36,5 0 206,-7 0 0,12 8 0,-6 2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3:52.101"/>
    </inkml:context>
    <inkml:brush xml:id="br0">
      <inkml:brushProperty name="width" value="0.08571" units="cm"/>
      <inkml:brushProperty name="height" value="0.08571" units="cm"/>
      <inkml:brushProperty name="color" value="#E71224"/>
    </inkml:brush>
  </inkml:definitions>
  <inkml:trace contextRef="#ctx0" brushRef="#br0">299 36 7873,'0'-10'-390,"-2"-4"475,-4 9 0,-4-1-79,-7 6 1,-1 0-1,1 0 21,-1 0 0,1 0 0,-2 0 1,2 2 11,-1 3 1,1-1-1,0 8 1,-1 0-13,1-3 1,1 7-1,2-6 1,5 1 36,1 1 1,-4-1 0,7 8-55,1-2 1,2-5-1,2 0-73,0 1 1,2-3-1,3 0 45,7-3 1,4-1-1,1-6-42,1 0 0,-1 0 1,1 0-1,-1 0-11,0 0 1,1-2-1,-1-2 1,2-3 21,-2-3 1,-1 4 0,-3-5 0,-1-1 30,2 2 1,-5-3 0,1 5-12,-2-2 0,-2-3 101,-6-4 1,0 5 373,0 1-219,0 7-163,0-4 1,-2 14-1,-2 2-118,-2 1 0,0 3-115,6 5 1,2 0 0,2-3 0,4-5-439,1-1 0,-3 4 607,6-6 0,7-1 0,8-5 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7.325"/>
    </inkml:context>
    <inkml:brush xml:id="br0">
      <inkml:brushProperty name="width" value="0.08571" units="cm"/>
      <inkml:brushProperty name="height" value="0.08571" units="cm"/>
    </inkml:brush>
  </inkml:definitions>
  <inkml:trace contextRef="#ctx0" brushRef="#br0">35 53 6898,'0'17'87,"0"1"1,0-1 0,0 1 0,0-1 0,0 3-50,0 3 1,-2-4 0,-2 5 0,-2-5-45,2-2 0,2 7 0,2-1 1,0-2-32,0-1 0,0-3 0,-1-1 0,-3-3-564,-2-1 187,0 0 307,6-3 1,0-3-1,0-12 49,0-5 1,0-13 0,0-3 66,0 0 1,0 0 0,0 6 0,0-5 11,0-1 0,0 6 0,0-4 0,0 1 21,0 1 1,0 0-1,0 5 63,0 1 1,6-1 28,0 1 1,5 5 0,-3 3-87,2 1 0,-4 2 0,5 4 7,3-4 0,1 4 1,3-4 69,-1 4 0,-5 2 1,0 0-60,1 0 1,-3 0 0,1 0-35,3 0 1,-4 2-1,-1 4-30,-1 6 1,4-2 0,-6 1-71,-2 3 0,-2 1 1,-2 3 22,0-1 1,-2 1 30,-4-1 1,2-5-1,-8-2-6,-1-3 0,3 5 1,-2-6-1,-1-2-42,-3-2 0,5-2 1,-1 0-62,-2 0 1,-1 0 0,-3 0 0,3 2-112,3 3 234,-3-3 0,5 6 0,-8-8 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47.922"/>
    </inkml:context>
    <inkml:brush xml:id="br0">
      <inkml:brushProperty name="width" value="0.08571" units="cm"/>
      <inkml:brushProperty name="height" value="0.08571" units="cm"/>
    </inkml:brush>
  </inkml:definitions>
  <inkml:trace contextRef="#ctx0" brushRef="#br0">280 18 7805,'-12'-6'-775,"0"0"715,-1 2 1,3 2-1,-2 2 79,-1 0 1,-3 0-1,-1 2 1,-1 2 37,1 2 1,-1 7 0,3-1 4,3 4 1,-3 1 0,5 0-1,-2 1-15,1-1 0,1 3 0,-2 1 0,5 2-15,-1-1 1,6 3 0,-4 0-1,4 0-18,2 1 0,0-3 1,0-4-1,0 3 24,0 1 0,2 0 1,2-5-1,4-1 42,1 1 1,3-1 0,6 1 0,-1-3-30,0-3 0,1 1 1,-1-5-1,1 0 11,-1 0 0,1-3 0,-1-5 0,1 0-34,-1 0 0,1 0 0,-1 0-41,1 0 0,-1 0-66,0 0 1,-1-1-118,-4-5-235,3 4-125,-13-6 1,6 6 555,-8-4 0,0 4 0,0-5 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0.284"/>
    </inkml:context>
    <inkml:brush xml:id="br0">
      <inkml:brushProperty name="width" value="0.08571" units="cm"/>
      <inkml:brushProperty name="height" value="0.08571" units="cm"/>
    </inkml:brush>
  </inkml:definitions>
  <inkml:trace contextRef="#ctx0" brushRef="#br0">88 140 7225,'0'-10'-531,"-2"2"531,-4 8 0,2 0 0,-8 0 28,-1 0 1,3 6 0,0 2-42,3 2 1,-5-4 0,6 5 17,2 3 0,2 1-16,2 3 0,0-7 4,0 1 0,2-6 0,4 4 2,6-3 1,-3-1 5,3-6 0,-2-2 1,3-2-1,-3-3-6,-2-3 0,3 4 0,-3-6-33,2-1 0,-6 3 0,3-1 5,1-3 0,-6-2 0,6 1 0,-2 1-31,0 3 1,-1 5-1,-5-6-41,0-1 0,-2-3 15,-3-1 90,-5-1 0,-8 1 0,1-1 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1.765"/>
    </inkml:context>
    <inkml:brush xml:id="br0">
      <inkml:brushProperty name="width" value="0.08571" units="cm"/>
      <inkml:brushProperty name="height" value="0.08571" units="cm"/>
    </inkml:brush>
  </inkml:definitions>
  <inkml:trace contextRef="#ctx0" brushRef="#br0">225 53 6574,'2'-9'82,"4"3"1,-4 2 27,4-2 0,-4 2 110,-2-7-136,0 7 1,-8-4-48,-4 8 0,-3 0 0,-5 2 0,-1 2 1,-2 2 1,-1 1-1,7-1 1,-1 4 18,1 0 0,5 3 0,1-5 18,-3 2 0,6 1 0,1 7-10,-1-1 1,6 1 0,-4-1 0,6-1 4,6-5 0,-2 5 0,7-6 0,1 1 2,-2 1 1,11-8-1,-3 3 1,1-1 4,0 0 1,1 0 0,1-6 0,4 0-226,3 0 1,-7 0 0,4 0 0,-2 0-158,1 0 0,-1-6 0,-6-2 0,1 1-769,-1-1 1074,9-6 0,-7 5 0,6-9 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2.090"/>
    </inkml:context>
    <inkml:brush xml:id="br0">
      <inkml:brushProperty name="width" value="0.08571" units="cm"/>
      <inkml:brushProperty name="height" value="0.08571" units="cm"/>
    </inkml:brush>
  </inkml:definitions>
  <inkml:trace contextRef="#ctx0" brushRef="#br0">36 53 7898,'0'-18'-436,"0"1"547,0 7 0,-2 2 0,-2 10-17,-2 4 1,0-2 0,4 8 0,-2 1-30,-2 3 0,1 1 0,5 3 0,0 1-11,0 2 1,0 2 0,0-3-1,0 1 6,0-2 1,0 5-1,0-3 1,0-2-142,0-1 0,0-9 0,0 1 0,2 2 39,3 1 1,-1 3 0,6-1-28,-2 0 1,-2-5-1,-4-2 1,1-1-371,3 1 0,2-4-502,-2 6 941,-4-8 0,13 11 0,-5-5 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2.439"/>
    </inkml:context>
    <inkml:brush xml:id="br0">
      <inkml:brushProperty name="width" value="0.08571" units="cm"/>
      <inkml:brushProperty name="height" value="0.08571" units="cm"/>
    </inkml:brush>
  </inkml:definitions>
  <inkml:trace contextRef="#ctx0" brushRef="#br0">18 70 7052,'-9'8'186,"1"2"-70,8 7 0,2-1 0,2-3-64,1-1 1,9-8-1,-4 3 1,1-1-31,1 0 1,0 0-1,5-6 81,1 0 1,-1-2-32,0-4 0,1-2 0,-3-5 1,-1 1 9,-2-1 0,-8 3 0,3-2-67,1-1 1,-6-3 0,4-1-57,-4-1 1,-8 7 0,-2 1 0,-1 2-126,-5 4 1,-2 2-1,-1 2 1,-1 0-103,1 0 0,0 2 0,-1 4 115,1 6 1,-1 1 0,3 1 152,3-3 0,-4 1 0,7 6 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2.842"/>
    </inkml:context>
    <inkml:brush xml:id="br0">
      <inkml:brushProperty name="width" value="0.08571" units="cm"/>
      <inkml:brushProperty name="height" value="0.08571" units="cm"/>
    </inkml:brush>
  </inkml:definitions>
  <inkml:trace contextRef="#ctx0" brushRef="#br0">71 18 7302,'-2'-9'-185,"-4"3"276,-6 4 1,3 2-12,-3 0 0,6 2 27,-6 4 0,9-3-74,-3 9 1,6-2 0,4 3 0,3-3-15,3-2 0,-4 3 0,4-3 0,-1 2-3,1 4 1,2-5-1,3 3 1,-1 0 12,-3-3 1,-1 7-1,4-7 1,-5 3-158,-1 0 0,0-6-10,-2 5 61,-4-7 0,-2 4 0,-12-8-65,-3 0 1,-3 0-1,1 0 1,-1 0-195,1 0 0,-1 0 336,1 0 0,-1-8 0,1-2 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3.282"/>
    </inkml:context>
    <inkml:brush xml:id="br0">
      <inkml:brushProperty name="width" value="0.08571" units="cm"/>
      <inkml:brushProperty name="height" value="0.08571" units="cm"/>
    </inkml:brush>
  </inkml:definitions>
  <inkml:trace contextRef="#ctx0" brushRef="#br0">18 53 7460,'11'6'0,"1"0"-208,1-2 0,3-2 0,1-2 389,1 0 0,-6 0 0,-1 0-194,3 0 0,-5 0 0,1-2 53,-2-4 1,-2 2-2,-6-8 1,0 7-48,0-7 1,-2 8 0,-2-4-15,-2 1 0,-7 5 1,1-4 10,-4 4 1,-1 2 0,-1 0 10,1 0 0,5 0 0,1 0 1,-3 0 1,4 6-1,1 1 22,1 3 1,2 2-1,6 5 38,0 1 1,0-7-1,0 1 10,0 2 1,0 1 0,2 1-1,2-3 112,2-1 0,2-6 0,-3 3-77,7-1 1,-2 4 0,1-6-63,3-3 0,1-1-547,3-2 1,-1 0-190,1 0 692,-1 0 0,-7-7 0,-2-3 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4.293"/>
    </inkml:context>
    <inkml:brush xml:id="br0">
      <inkml:brushProperty name="width" value="0.08571" units="cm"/>
      <inkml:brushProperty name="height" value="0.08571" units="cm"/>
    </inkml:brush>
  </inkml:definitions>
  <inkml:trace contextRef="#ctx0" brushRef="#br0">53 70 7825,'0'-17'-395,"0"0"0,-2 1 949,-4 4-44,4 5-392,-13 7 0,13 2 0,-4 3 0,4 7-27,2 4 0,0 1 0,0 2 0,0 5-4,0 5 1,0 4-1,0 2 1,0 0-114,0 0 0,-2-1 0,-2 1 0,-2 0-15,3 0 1,1 0 0,2 0 0,0 0 5,0 0 0,0-6 0,0-2 0,0-2-116,0-3 0,0 3 1,0-2-115,0-1 1,2-5-1,3-3 8,7-3 0,-2-7 0,1 2 1,3-4 256,2-2 0,1-8 0,0-1 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4.785"/>
    </inkml:context>
    <inkml:brush xml:id="br0">
      <inkml:brushProperty name="width" value="0.08571" units="cm"/>
      <inkml:brushProperty name="height" value="0.08571" units="cm"/>
    </inkml:brush>
  </inkml:definitions>
  <inkml:trace contextRef="#ctx0" brushRef="#br0">243 70 7754,'10'-17'-291,"-5"-1"278,-3 8 0,-4-3 108,-3 7 1,-5 0-1,-8 6-165,1 0 1,-1 0 0,-1 0 0,-2 0 24,-3 0 0,1 6 0,6 2 0,-1 0 26,1-1 0,5 1 1,0-2-4,-1 6 1,5-3 39,2 3 0,6-2 1,6 3 50,6-1 0,3-8 1,3 2-1,-1-5-7,1-1 0,-1 6 0,3 0 0,1-2-33,2-2 0,0 4 0,-5 2-55,-1 1 1,1-3 46,-1 6 0,-7-1-119,-4 7 0,-4-7 68,-2 1 1,-2-6-1,-4 4-21,-6-3 0,-1 1 1,-1-4-1,3 2-24,-3-2 0,-2-2 1,-1-2-1,0 0-46,-1 0 0,1 0-93,-1 0 0,6 0-176,1 0 390,7 0 0,-4-8 0,8-2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3:52.806"/>
    </inkml:context>
    <inkml:brush xml:id="br0">
      <inkml:brushProperty name="width" value="0.08571" units="cm"/>
      <inkml:brushProperty name="height" value="0.08571" units="cm"/>
      <inkml:brushProperty name="color" value="#E71224"/>
    </inkml:brush>
  </inkml:definitions>
  <inkml:trace contextRef="#ctx0" brushRef="#br0">315 53 7966,'0'-12'-1134,"0"0"1957,0-1-341,0 5-627,0 0 0,-7 8 182,-5 0 0,-4 0 0,-1 0 0,-1 0-29,1 0 0,0 0 0,-1 2 1,1 2-36,-1 2 1,1 6 0,-1-5-1,3 3 40,3 4 1,-3-5-1,5 3 1,-2 0-27,1-3 1,7 7-1,-2-5-19,4 5 0,2 1 16,0 1 0,2-8 0,2-3 0,3-1 3,3 0 0,2 0 0,5-6-44,1 0 0,-1 0 1,1 0-1,-1 0 21,1 0 0,-1-6 1,1-2 80,-1-1 1,-5 3 0,-1-6-33,3-1 0,-6 3 1,-1 0 144,1 2 1,-6-5-57,4 1 1,-4 2-14,-2-1-27,0 7-46,0-4 0,0 16 0,0 4-8,0 3 0,0 3 0,0-1 3,0 0 0,0 7 0,2-1 0,2-2 28,2-1 1,-1-3-1,-5 1 1,0-1 3,0 1 1,0-1 0,0 1-1,0-1-19,0 1 1,0-1-1,0 0 1,0 1-13,0-1 0,0-5 0,-2 0 39,-3 1 0,1 1 0,-6-1 0,0-3-6,1-2 1,3 4-1,-6-7-17,-1-1 0,-3 0 1,-1 0-72,-1 2 0,1 0 0,-1-6-97,1 0 0,-1-8 0,1-2-204,-1 0 0,7-3 0,-1 5 344,-2-2 0,-9-1 0,-4-7 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5.098"/>
    </inkml:context>
    <inkml:brush xml:id="br0">
      <inkml:brushProperty name="width" value="0.08571" units="cm"/>
      <inkml:brushProperty name="height" value="0.08571" units="cm"/>
    </inkml:brush>
  </inkml:definitions>
  <inkml:trace contextRef="#ctx0" brushRef="#br0">0 1 7484,'10'7'168,"-2"5"1,-2 3-1,0 3-2,-3-1 0,-1 7 0,0 1-231,4 2 0,-4-6 0,4 5 0,-2-3 21,2 0 1,-4 6 0,3-3-1,-3-1-100,-2 0 1,0-2 0,0-5-1,0-1-18,0 1 0,0-1 0,0 1-152,0-1 1,0-5 313,0-1 0,0-7 0,8 4 0,2-8 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5.407"/>
    </inkml:context>
    <inkml:brush xml:id="br0">
      <inkml:brushProperty name="width" value="0.08571" units="cm"/>
      <inkml:brushProperty name="height" value="0.08571" units="cm"/>
    </inkml:brush>
  </inkml:definitions>
  <inkml:trace contextRef="#ctx0" brushRef="#br0">1 53 7561,'2'-16'-115,"4"5"1,3-3-1,9 8 95,-1 3 0,1 1 1,-1 2 88,1 0 1,-1 0 0,1 0 0,-1 0 10,0 0 1,1 0 0,-3 2 0,-1 1 30,-2 3 1,-3 2-199,3-2 1,-4 4 0,-8 7-17,0 0 0,-2-1 0,-4-2 51,-6-3 1,-3-5-1,-3 4 1,1-2-25,-1-5 1,1-1-1,0 0-2,-1 4 1,1-4-241,-1 4 0,6-4 318,1-2 0,7 0 0,-4 0 0</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5.816"/>
    </inkml:context>
    <inkml:brush xml:id="br0">
      <inkml:brushProperty name="width" value="0.08571" units="cm"/>
      <inkml:brushProperty name="height" value="0.08571" units="cm"/>
    </inkml:brush>
  </inkml:definitions>
  <inkml:trace contextRef="#ctx0" brushRef="#br0">1 53 7590,'17'-8'-197,"-7"4"-19,-4-7 194,-5 7 1,-1 4 79,0 11 1,0-1 0,0 2-34,0 1 1,0 3 5,0 1 0,2-1 0,2-2 1,4-5-7,2-1 0,1-2 0,5-4 0,-2 2-1,-3 1 1,1 1 0,5-6 0,1 0-21,-1 0 0,-1-2 0,-3-2 0,-1-1-42,2 1 1,-5-4 0,3 0 47,1-1 1,-5 3-1,-2-6-5,-4-2 1,-2-1 16,0-3 0,-2 1 0,-4 1-58,-5 5 0,1-3 0,-2 8 0,-1 3-68,-3 1 0,4 2 1,1 0-1,-3 0-112,-1 0 1,-3 2 0,1 1-273,-1 3 488,9 8 0,-7-4 0,6 7 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6.235"/>
    </inkml:context>
    <inkml:brush xml:id="br0">
      <inkml:brushProperty name="width" value="0.08571" units="cm"/>
      <inkml:brushProperty name="height" value="0.08571" units="cm"/>
    </inkml:brush>
  </inkml:definitions>
  <inkml:trace contextRef="#ctx0" brushRef="#br0">0 123 7825,'12'-2'-234,"-1"-2"1,3-2 314,2 2 107,1 2 1,-5 2-1,-1 0-63,3 0 0,-4 6 0,1 2-139,3 1 1,-6-3-1,-1 4 1,-1 0-140,0-1 1,0 3-16,-6 5 0,0 1 104,0-1 1,-2-1 0,-4-2 52,-6-3 0,3-7 0,-3 2 29,-2-4 0,5-2 65,-3 0 0,8-8-68,-2-4 0,4-3 1,2-3-39,0 1 1,6 5-1,2 1 1,0-3-51,0-1 0,5-3 1,-1 1-237,3-1 0,1 1 1,-3-1 308,-1 1 0,0-1 0,5 1 0,1-1 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6.510"/>
    </inkml:context>
    <inkml:brush xml:id="br0">
      <inkml:brushProperty name="width" value="0.08571" units="cm"/>
      <inkml:brushProperty name="height" value="0.08571" units="cm"/>
    </inkml:brush>
  </inkml:definitions>
  <inkml:trace contextRef="#ctx0" brushRef="#br0">1 26 7927,'7'-12'76,"5"0"1,-4 10 0,-2 2-1,-5 10 1,-1 8 78,0 5 0,0-2 1,0 6-105,0-1 0,2 5 0,2-4 0,2 2-70,-2 0 0,-2-6-89,-2 6 1,6-7 0,0 3 0,-3-2 0,1 1 0,0-3 0,2-2 0,0-1 0,0-1 0,1-1 0,3-5 0,4-5 107,1-4 0,3 6 0,-1 2 0</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6.860"/>
    </inkml:context>
    <inkml:brush xml:id="br0">
      <inkml:brushProperty name="width" value="0.08571" units="cm"/>
      <inkml:brushProperty name="height" value="0.08571" units="cm"/>
    </inkml:brush>
  </inkml:definitions>
  <inkml:trace contextRef="#ctx0" brushRef="#br0">157 70 7825,'0'-18'0,"2"9"0,2 1-259,2 0 326,0-1 1,-8-1-128,-4 4 1,2 4 105,-7 2 1,5 0-1,-4 2-20,2 4 1,-3 4 0,3 5-23,-2-3 0,6 3 0,-2-3-23,4 3 0,2-3 0,0 0 10,0 1 0,2-3 0,4 0 46,6-3 1,-2 5-1,1-6 72,3-2 1,1 4-51,3-3 0,-8 3-79,-5-2 1,-3 4-129,-2 7 1,-2-5 100,-3-1 0,-5-7 0,-8 4-73,1 0 1,-1-6 0,1 4-243,-1-4 1,1-2 0,0 0 361,-1 0 0,1-8 0,-1-2 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7.068"/>
    </inkml:context>
    <inkml:brush xml:id="br0">
      <inkml:brushProperty name="width" value="0.08571" units="cm"/>
      <inkml:brushProperty name="height" value="0.08571" units="cm"/>
    </inkml:brush>
  </inkml:definitions>
  <inkml:trace contextRef="#ctx0" brushRef="#br0">1 35 7806,'17'-11'98,"1"-1"1,-1 8 0,1-2 0,-1 4-46,1 2 1,-1 0 0,0 0-1,1 0-126,-1 0 1,1 0 0,-1 0 0,1 0-289,-1 0 1,-5 0 0,0 0 287,1 0 1,-5 2 72,-2 4 0,3-4 0,1 6 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7.423"/>
    </inkml:context>
    <inkml:brush xml:id="br0">
      <inkml:brushProperty name="width" value="0.08571" units="cm"/>
      <inkml:brushProperty name="height" value="0.08571" units="cm"/>
    </inkml:brush>
  </inkml:definitions>
  <inkml:trace contextRef="#ctx0" brushRef="#br0">0 0 7825,'18'8'-290,"-1"-6"1,1 4 276,-1-4 0,-5 3 0,-3 3 1,1 0 137,0 0 1,1 5-1,5-1 1,-2 3-69,-3 3 0,-1-1 0,3 1 0,-1 1-37,2 5 0,-5-3 1,3 6-1,0 0 7,-3 0 0,5-3 0,-8 3 1,0 0 6,1 0 1,-3 0 0,6 4-1,-2-3-7,-4-3 0,3 4 1,-1-4-1,-2 0 51,-2 1 0,0 3 0,2-6 0,2 0-11,-2 2 0,-3-5 0,-2 3 0,-3-3-54,-2-3 0,-6-5 1,4-1-1,-1 1-108,-5-2 1,-1 3-1,-3-7-295,1-2 0,-3 0 1,-1 0 389,-2 2 0,-1-1 0,7-5 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8.135"/>
    </inkml:context>
    <inkml:brush xml:id="br0">
      <inkml:brushProperty name="width" value="0.08571" units="cm"/>
      <inkml:brushProperty name="height" value="0.08571" units="cm"/>
    </inkml:brush>
  </inkml:definitions>
  <inkml:trace contextRef="#ctx0" brushRef="#br0">0 35 7822,'0'-11'-584,"0"-1"853,0 8-215,0-4 1,0 16 0,0 4 0,0 3-29,0 3 0,0-1 1,0 2-1,0 3-77,0 1 0,0 6 0,2-5 0,2-1-135,2 2 1,0-6 0,-6 5-1,0-5 2,0-1 0,0-7 0,0 1 184,0 1 0,0-5 0,0 0 0,0-8 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8.456"/>
    </inkml:context>
    <inkml:brush xml:id="br0">
      <inkml:brushProperty name="width" value="0.08571" units="cm"/>
      <inkml:brushProperty name="height" value="0.08571" units="cm"/>
    </inkml:brush>
  </inkml:definitions>
  <inkml:trace contextRef="#ctx0" brushRef="#br0">0 88 7704,'0'-17'-138,"2"1"0,2 3 0,4 3 0,2 0 197,3 0 1,-3 7-1,2-3-66,1 4 1,3 2 0,3 0-1,2 0 68,3 0 1,-1 0 0,-4 0-1,3 0-15,1 0 1,-6 0 0,-5 0 0,0 2-55,-3 4 1,5-3 0,-8 9-73,-2 2 1,-2 1 0,-2 3 17,0-1 0,-2-1 1,-2-3-1,-4-3-2,-2-2 0,5 3 1,-5-3-1,0 0 90,0 0 0,5-3 0,-7-5-4,-2 0 1,-1 6 0,-3 0-99,1-2 0,0-2 0,-1-2-495,1 0 571,-1 0 0,1-8 0,-1-2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3:53.726"/>
    </inkml:context>
    <inkml:brush xml:id="br0">
      <inkml:brushProperty name="width" value="0.08571" units="cm"/>
      <inkml:brushProperty name="height" value="0.08571" units="cm"/>
      <inkml:brushProperty name="color" value="#E71224"/>
    </inkml:brush>
  </inkml:definitions>
  <inkml:trace contextRef="#ctx0" brushRef="#br0">245 18 7880,'9'0'-976,"-3"-6"976,-12 0 0,3 0 131,-9 6 0,0 0-44,-5 0 1,5 0 0,1 0-2,-3 0 0,-2 0 0,-1 0-5,0 0 1,-1 2 0,1 2-196,-1 2 1,1 7 103,-1-1 1,3 4 33,3 1 0,4 0 0,8 1 9,0-1 0,0-5 0,2-2-7,4-2 1,4 3-44,7-5 0,1 0 0,-1-6-9,1 0 0,-1 0 1,1-2 9,-1-4 0,-5 4 0,-3-6 0,1 3 4,0-1 0,-4-8 0,3 2 35,-1-3 1,4 3 104,-6 1 14,-1-1-43,-5 2 0,0 4-103,0 12 0,2-4 0,2 6-99,2 0 0,2 0 1,-4 5-1,3-3-152,3-2 0,-4-3 0,4-3 0,-1 2 255,1 2 0,2 0 0,5-6 0</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8.810"/>
    </inkml:context>
    <inkml:brush xml:id="br0">
      <inkml:brushProperty name="width" value="0.08571" units="cm"/>
      <inkml:brushProperty name="height" value="0.08571" units="cm"/>
    </inkml:brush>
  </inkml:definitions>
  <inkml:trace contextRef="#ctx0" brushRef="#br0">332 18 7280,'-2'-10'-283,"-3"4"338,-7 4 1,2 2 0,-1 0 0,-3 0-15,-1 0 0,-5 2 0,-1 2 0,-2 4 38,1 2 0,3-4 0,-1 5 1,-1 3-11,-2 1 0,-1 9 0,7-1 0,0 0-8,-1 2 0,8-3 0,5 5 1,3 0-158,2 0 1,0-5 0,0 1-1,2-4 45,3-1 1,5 3 0,8-2 0,-1-3-91,0 0 1,7-3 0,-1 1 0,0-5 140,3-1 0,1 6 0,8-5 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9.410"/>
    </inkml:context>
    <inkml:brush xml:id="br0">
      <inkml:brushProperty name="width" value="0.08571" units="cm"/>
      <inkml:brushProperty name="height" value="0.08571" units="cm"/>
    </inkml:brush>
  </inkml:definitions>
  <inkml:trace contextRef="#ctx0" brushRef="#br0">227 71 7070,'-5'-12'0,"-3"2"-165,-2 3 0,4-5 0,-3 4 0,-1 0 166,0 1 0,4 1 1,-5 6 291,-3 0 1,-1 0-188,-3 0 0,1 0 1,-1 2-81,1 4 0,5-3 1,2 9-46,3 2 1,1-5 0,6 3 11,0 2 0,0 1 0,2 1-63,4-5 0,-3 3 0,9-8 89,2-2 0,1-3 0,3-1 48,-1 0 0,-1-1 1,-3-3 88,-1-2 1,-2-8 14,1 3 0,3 1 147,-8-2-238,-1 8-35,-5-3 0,2 12 0,2 3 0,2 2-119,-2 3 0,-2 3 0,-2 1 0,0 1 57,0-1 0,2 1 1,2-1-1,2 3-94,-3 3 0,-1-4 0,-2 5 11,0-5 1,-2-1 0,-1-1 78,-3 1 0,-8-1-24,2 0 1,-3-7 0,-3-4 183,1-4 1,5-2 0,1 0-67,-3 0 0,-1-2 0,-3-2-90,1-2 1,5-5 0,0 3-493,-1-2 1,5-1 176,2-7 0,4 6 1,2 1 331,0-3 0,0-1 0,0-3 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6:59.894"/>
    </inkml:context>
    <inkml:brush xml:id="br0">
      <inkml:brushProperty name="width" value="0.08571" units="cm"/>
      <inkml:brushProperty name="height" value="0.08571" units="cm"/>
    </inkml:brush>
  </inkml:definitions>
  <inkml:trace contextRef="#ctx0" brushRef="#br0">262 18 6667,'-17'-10'137,"-1"4"0,1 4 1,-1 2-1,1 0-81,-1 0 1,1 0 0,-1 0 18,1 0 0,-1 2 1,1 4 2,-1 5 1,7-1 0,1 2-71,2 1 0,-3 3 1,5 1-22,2 1 0,2-1 1,4-1-1,2-3-54,2-1 1,7-8 0,-1 2 28,3-4 1,-3-2 0,0 0 13,1 0 0,3 0 0,-1-2 0,-1-2 56,-2-2 1,-7-6 0,5 5 0,-2-3 51,-4-4 0,4 5 0,-3-3-7,-1-2 0,4 5 131,-2-3 0,2 8-52,-3-2-198,-3 4 1,8 8-1,-6 2 1,2 2-84,-2 3 0,-2-3 0,-1 0 0,3-1-112,2 1 1,0-4 0,-4 4-203,4-3 1,-4 1 438,4-2 0,3-4 0,1 6 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7:00.566"/>
    </inkml:context>
    <inkml:brush xml:id="br0">
      <inkml:brushProperty name="width" value="0.08571" units="cm"/>
      <inkml:brushProperty name="height" value="0.08571" units="cm"/>
    </inkml:brush>
  </inkml:definitions>
  <inkml:trace contextRef="#ctx0" brushRef="#br0">0 36 7693,'12'-6'30,"-1"0"0,-7-2 0,4 4 171,0-2 0,-4 3-233,7 8 1,-7-1-1,2 8-51,-4 1 1,4 3 81,0 1 0,-1 1 0,-5-1-68,0 1 0,0-1 29,0 1 1,-1-3-200,-5-3 0,2 2 48,-8-9 167,8 1 1,-3-8 53,7-4 1,0 3 0,0-9 3,0-2 0,1 5 1,3-3 4,2-2 0,6-1 0,-4-1 2,1 5 1,-3-3 0,4 6-10,-2-1 1,5 5-1,-3-4 1,1 2-15,1 0 1,-6 1 0,6 5-43,1 0 0,3 0 48,1 0 1,1 7 0,-1 5 0,-5 3 0,-3 3-67,-1-1 1,0 1-1,-4-1-30,2 1 1,-1-1 33,-5 1 1,-1-3 93,-5-3 0,2-4-13,-8-8 0,8-2-25,-2-4 1,3-4 0,-1-7 8,-2-1 0,0 1 0,6-1-1,0 1 0,6-1 0,0 1 0,0 1-2,1 5 0,1-5 0,6 7 0,-3-3 62,3 0 0,-4 8 1,1-1-3,3 3 1,1 2 0,3 0-21,-1 0 0,1 0 0,-1 2 4,1 3 0,-3-1 0,-1 8-204,-3 1 0,-5 3 1,4 1-7,-2 1 0,-2-6 0,-6-1-1422,0 3 1564,0-6 0,0 7 0,0-5 0</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7:00.931"/>
    </inkml:context>
    <inkml:brush xml:id="br0">
      <inkml:brushProperty name="width" value="0.08571" units="cm"/>
      <inkml:brushProperty name="height" value="0.08571" units="cm"/>
    </inkml:brush>
  </inkml:definitions>
  <inkml:trace contextRef="#ctx0" brushRef="#br0">0 175 7629,'18'0'387,"-7"-2"-530,1-4 1,-2 2 0,3-5 214,-1 1 1,-6-4-1,3 4 1,1 1 32,0-1 0,-6-6 0,3 5-73,1-1 0,-6-6-110,4 5 1,-6-3 0,-4 1-88,-2 1 1,-7 8-1,1-2 161,-4 4 0,5 2 0,-1 2-32,-1 4 1,-1 4 0,2 7-1,5 1 110,-1-1 0,6 2 1,-4 3-1,4 1 104,2-2 1,0-1 0,0-3-3,0 1 1,0-1-115,0 1 0,6-7 0,2-1 0,1-2-184,5-4 1,2-2-1,1-2-213,0 0 335,1 0 0,7 0 0,2 0 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7:08.402"/>
    </inkml:context>
    <inkml:brush xml:id="br0">
      <inkml:brushProperty name="width" value="0.08571" units="cm"/>
      <inkml:brushProperty name="height" value="0.08571" units="cm"/>
    </inkml:brush>
  </inkml:definitions>
  <inkml:trace contextRef="#ctx0" brushRef="#br0">70 18 7141,'-7'-10'722,"5"2"-588,-6 8 0,6 2-56,-4 4 0,4 10 1,-4 7-1,2 0-68,-1 3 0,3-1 0,-6 6 0,2-2-25,0 2 1,0 2 0,6 2-1,0-2 31,0-4 0,0 4 1,0-6-1,0 0-132,0-3 0,0 1 0,0-2 0,0-2-123,0-1 0,0-3-435,0 1-83,0-1 757,0 1 0,8-9 0,2-1 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7:08.893"/>
    </inkml:context>
    <inkml:brush xml:id="br0">
      <inkml:brushProperty name="width" value="0.08571" units="cm"/>
      <inkml:brushProperty name="height" value="0.08571" units="cm"/>
    </inkml:brush>
  </inkml:definitions>
  <inkml:trace contextRef="#ctx0" brushRef="#br0">123 36 7822,'0'-18'-327,"0"8"1,-2 3 318,-4 7 1,-3 0 49,-9 0 0,6 5 0,3 3-29,1 2 0,0-4 0,2 3-39,-5-1 1,1 6 15,-2-3 1,9-1 0,-3 2 2,4 1 1,4-3 32,4 2 1,3-8-1,9 3 1,-1-1 9,1 0 1,-1 2 0,1-4 0,-1 1 22,0-1 1,1 0 0,-1 0 0,1 2-24,-1-2 0,-5 4-55,0-3-3,-9 9 0,5-4 13,-8 7 0,-8-5 0,-3-3-12,-5-1 0,-1-2 0,-1-4-56,1 4 1,-1-4 0,1 4-78,0-5 1,-1 5-1,1 0-78,-1-2 1,7-2-1,1 0 232,2 4 0,-6-4 0,5 5 0</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7:09.240"/>
    </inkml:context>
    <inkml:brush xml:id="br0">
      <inkml:brushProperty name="width" value="0.08571" units="cm"/>
      <inkml:brushProperty name="height" value="0.08571" units="cm"/>
    </inkml:brush>
  </inkml:definitions>
  <inkml:trace contextRef="#ctx0" brushRef="#br0">1 10 6675,'10'-9'386,"-3"9"1,-7 11-1,0 5-299,0 1 0,2 3 1,2 1-1,2 4-45,-2 3 1,-2-1 0,-2 4 0,0-4-31,0-2 0,0 4 0,0-4 0,0 1-72,0-1 0,0-2 1,0-5-1,0-1-171,0 1 1,0-1 0,0 1-57,0-1 0,0-5-554,0-1 841,0-7 0,-8 4 0,-2-8 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7:09.604"/>
    </inkml:context>
    <inkml:brush xml:id="br0">
      <inkml:brushProperty name="width" value="0.08571" units="cm"/>
      <inkml:brushProperty name="height" value="0.08571" units="cm"/>
    </inkml:brush>
  </inkml:definitions>
  <inkml:trace contextRef="#ctx0" brushRef="#br0">1 71 7702,'6'-12'-117,"0"0"1,5 7-1,-3-5 1,2 2 72,3 4 1,-3-3 0,2 1 156,1 2 1,3 2 0,1 2-26,1 0 1,-1 0 0,1 0 9,-1 0 0,0 0-82,1 0 0,-1 6 0,-1 1-121,-4 3 0,-3-4 135,-3 6-125,-4-1 0,4 5 87,-12-5 1,-4-1-1,-7-6-4,-1 2 0,1 0 0,-1-6-63,1 0 0,0 0 0,-1 0 0,3 2-150,3 3 1,-4-3 0,7 6-321,-1 0 545,2-6 0,8 13 0,0-5 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7:10.051"/>
    </inkml:context>
    <inkml:brush xml:id="br0">
      <inkml:brushProperty name="width" value="0.08571" units="cm"/>
      <inkml:brushProperty name="height" value="0.08571" units="cm"/>
    </inkml:brush>
  </inkml:definitions>
  <inkml:trace contextRef="#ctx0" brushRef="#br0">88 51 7670,'10'-18'-89,"-2"7"204,-8-1 1,-8 8-142,-4-2 0,3 6 1,-3 6 57,-2 6 0,5-2 0,-1 1-39,2 3 1,-3 1 0,5 3 0,2-1 10,2 1 1,2-7 0,0 1-12,0 2 0,2-1 0,2 1 0,4-5 72,1-1 0,3-2 0,5-6-24,1 0 0,-1 0 0,1 0-53,-1 0 1,1 0 0,-1 0 6,1 0 0,-1-8 38,1-3 1,-7-5-1,-1-1 7,-2-1 0,-3 7 0,-5-1 0,0-2-39,0-1 0,-7 3 0,-5 0-70,-3-1 0,-3 5 0,1 0 0,-3 3-36,-3-1 0,4 0 1,-5 6-452,5 0 1,1 8 555,1 3 0,7 5 0,2 1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3:54.364"/>
    </inkml:context>
    <inkml:brush xml:id="br0">
      <inkml:brushProperty name="width" value="0.08571" units="cm"/>
      <inkml:brushProperty name="height" value="0.08571" units="cm"/>
      <inkml:brushProperty name="color" value="#E71224"/>
    </inkml:brush>
  </inkml:definitions>
  <inkml:trace contextRef="#ctx0" brushRef="#br0">1 18 7543,'2'-9'580,"3"3"-383,7 4 0,4 2 1,1 0-241,0 0 1,1 0 0,-1 0 0,1 0 100,-1 0 1,-5 0-1,0 0 1,1 0 33,3 0 1,-5 0-1,-1 2-138,-2 4 0,0-3 1,-5 9-99,3 2 1,0-5 0,-8 3 26,-4 2 0,-3-1 1,-7 1-1,3-5-10,1-1 1,0 4 51,-5-6 1,5 5-81,1-5 187,7 0 1,4-6-1,11 0 29,5 0 1,1 0 0,1 0 57,-1 0 0,1 2 0,-1 2-82,1 2 1,-7-1-1,-1-3 1,0 2-22,-1 2 1,-3 6 0,4-5-38,-2 3 1,-1 3 0,-3 4 4,2 1 0,0-7 0,-6 1 21,0 2-7,0 1 3,-8 3 0,4-3 1,-5-1-1,-1-3 1,0 1-1,-1 0 39,1-1 0,-6-5 0,5 4-10,-5-2 0,-1-3 0,-1-5-77,1 0 1,-1 0 0,1 0-1,-1 0-109,1 0 0,5 0 1,1 0-35,-3 0 1,0-2-1,3-3-123,5-7 0,4 2 0,2-1 313,0-3 0,0-1 0,8-3 0,1 1 0</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7:10.432"/>
    </inkml:context>
    <inkml:brush xml:id="br0">
      <inkml:brushProperty name="width" value="0.08571" units="cm"/>
      <inkml:brushProperty name="height" value="0.08571" units="cm"/>
    </inkml:brush>
  </inkml:definitions>
  <inkml:trace contextRef="#ctx0" brushRef="#br0">1 36 7797,'17'0'25,"1"0"1,-1 0-1,1 2 1,-1 4-1,1 5 1,-3 5-1,-1-1 1,-5-1-1,-1-2 1,-4 1-283,-2 3 1,-4-1 207,-4-3 0,2-4 0,-7-8 45,-3 0 1,4 0-1,-1 0 35,-3 0 0,6-2 51,3-4 1,3-4-63,2-7 1,0-1 0,2 3 0,1 1-42,3 2 0,8 7 1,-4-7-1,1 0-169,1 3 1,-1-7-77,7 5 0,-6 3-420,-1 2 686,-7 4 0,12 2 0,-7 0 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7:10.791"/>
    </inkml:context>
    <inkml:brush xml:id="br0">
      <inkml:brushProperty name="width" value="0.08571" units="cm"/>
      <inkml:brushProperty name="height" value="0.08571" units="cm"/>
    </inkml:brush>
  </inkml:definitions>
  <inkml:trace contextRef="#ctx0" brushRef="#br0">0 0 7347,'2'12'193,"4"0"0,-4-1 0,4 7-47,-5-1 0,1 2 0,2 3 0,2 3-96,-2 2 0,-2-3 0,-2 3 0,0 0-39,0 0 1,0 0-1,0 2 1,0-3 54,0-1 1,0-6 0,0 4-246,0-3 1,0-3-1,0 1-266,0-1 0,6 1-64,0-1 0,1-5 509,-1-1 0,4-7 0,7 4 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7:11.244"/>
    </inkml:context>
    <inkml:brush xml:id="br0">
      <inkml:brushProperty name="width" value="0.08571" units="cm"/>
      <inkml:brushProperty name="height" value="0.08571" units="cm"/>
    </inkml:brush>
  </inkml:definitions>
  <inkml:trace contextRef="#ctx0" brushRef="#br0">88 140 6962,'12'-15'-787,"-3"1"1263,-1 2 0,6 1-380,-3-7 0,-3 1 76,-2-1 1,-4 7-229,-2-1 1,-2 8-46,-4-2 1,2 4-16,-7 2 98,7 8 1,-12 2 61,4 7 0,5 1 11,1-1 1,4 1 0,4-3 18,4-3 1,-2 3-1,7-5-5,3 0 1,-4 3 0,-1-5-1,1 0-36,0 0 0,-5-1-22,7-1 1,-2-2-76,1 8 1,-3-6 49,-8 5 0,-2-5 0,-4 4 0,-5-2-43,-5-5 0,-1 1 1,-1 0-1,1 2 23,-1-2 1,1-2-1,0-2-92,-1 0 0,6 0-225,1 0 0,1-2 351,-2-4 0,5-4 0,7-7 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7:11.744"/>
    </inkml:context>
    <inkml:brush xml:id="br0">
      <inkml:brushProperty name="width" value="0.08571" units="cm"/>
      <inkml:brushProperty name="height" value="0.08571" units="cm"/>
    </inkml:brush>
  </inkml:definitions>
  <inkml:trace contextRef="#ctx0" brushRef="#br0">1 35 7980,'17'-9'494,"1"3"-308,-1 4 1,1 2-1,-1 0-244,1 0 1,-1 0 0,1 0 0,-1 0-179,0 0 0,-5 0 1,0 0-312,1 0 0,3 0 547,1 0 0,-7-8 0,-2-2 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3T09:47:11.986"/>
    </inkml:context>
    <inkml:brush xml:id="br0">
      <inkml:brushProperty name="width" value="0.08571" units="cm"/>
      <inkml:brushProperty name="height" value="0.08571" units="cm"/>
    </inkml:brush>
  </inkml:definitions>
  <inkml:trace contextRef="#ctx0" brushRef="#br0">455 1 7590,'11'6'0,"1"-1"21,2-1 0,-5 0 0,3 0 1,2 4-1,1 0 0,3 1 0,-1-1 1,-2 2-1,-1-1 0,-2 5 0,-1 2 1,1 1 12,0 0 0,-7 1 1,5-1-1,-2 1 1,-2 1-1,0 3 0,-1 3 1,1 2-1,0 2 2,0-2 0,0 6 0,-6-4-118,0 4 0,0-4 1,0 1-1,0 1 77,0 2 1,0 2 0,0-2 0,0-2 31,0-2 1,-6 0 0,-2 4 0,0-2 8,1-2 1,-1-2-1,2 4 1,-6-4-10,-3-1 1,-3 5-1,1-4 1,-1 2 13,1 0 1,0-8-1,-3 3 1,-1-5 11,-3-2 1,1 5 0,4-3 0,-3-3-5,-1-1 1,-6-1-1,4-1 1,-2-3-93,-4-2 1,3 0-1,-1-4 1,0 1-73,2-1 0,-4-2 0,8-2 0,-1 0-371,-1 0 0,6 0 486,-4 0 0,3 0 0,3 0 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1:39:52.453"/>
    </inkml:context>
    <inkml:brush xml:id="br0">
      <inkml:brushProperty name="width" value="0.09086" units="cm"/>
      <inkml:brushProperty name="height" value="0.09086" units="cm"/>
      <inkml:brushProperty name="color" value="#FF0000"/>
    </inkml:brush>
  </inkml:definitions>
  <inkml:trace contextRef="#ctx0" brushRef="#br0">11125 5693 8061,'-11'-2'-2187,"3"-2"2133,2 3 1,6-6 53,0 3-7,0 2 0,-1-3 122,-3 5-25,2 0 0,-3-2-18,5-2 1,0 2 71,0-7-30,5 7 0,-2-4-73,5 6 1,-4 0-73,5 0 53,-7 0 1,5 1-46,-3 4 1,-2-3 0,2 7 15,-3 0 1,1-3 0,0-1 22,3 1 1,-1-3 0,-3 3 39,3 0 1,-1-2-17,5-4 0,-4 4 31,5 0 0,-1 0-36,4-4 0,-3 0-25,-1 0 0,0 0-17,5 0 0,-1-1 0,0-2 0,1-2 3,-1-2 1,1-1-1,-1-5 1,2-1-3,2-2 1,-1 2 0,5-4 0,-1 0 4,0-2 1,2-4 0,5-1 0,0 1 11,-1-1 0,7 0 1,-6-1-1,3-2 0,1-1 0,5-4 1,-2 3-1,3-2 71,1-2 1,0-2 0,0-1 0,2-2-52,2-2 0,-1 1 1,6-4-1,-1 1 6,-1 3 1,4 0-38,-2-1 0,2-3 0,2-6 0</inkml:trace>
  <inkml:trace contextRef="#ctx0" brushRef="#br0" timeOffset="1">12092 6809 6224,'7'5'122,"-1"-3"-39,-6 3 0,4-6 1,1-3-21,2-4 0,1-4 1,5-1-1,1-2-51,2-2 1,-1-4 0,6 3 0,1-1 23,2-3 0,2 0 1,1 0-1,2 1-60,-1-1 1,3 0-1,3 0 24,1 1 0,3-5 0,-1-5 0</inkml:trace>
  <inkml:trace contextRef="#ctx0" brushRef="#br0" timeOffset="2">11113 7925 6860,'12'0'-11,"0"-1"0,1-3 71,-1-5 0,1-2 1,-1-1-1,2-1-99,2 1 0,-1-2 0,6-1 1,0-3 54,-2-1 1,4 2 0,-2-2 0,3 1-97,0 3 0,0 1 0,-2 2 0,-3 1 80,-1 3 0,4-3 0,-3 4 0</inkml:trace>
  <inkml:trace contextRef="#ctx0" brushRef="#br0" timeOffset="3">10951 8793 6224,'13'-12'40,"-1"1"1,0 1-17,1 2 1,-1 0-1,2-5 1,1 1 16,2-1 1,5-3 0,-2-2 0,4 0-18,1 0 0,1-4 0,1 3 0,4 0-67,0 2 0,-2-1 1,3 2-1,-2 2-49,-2 4 1,-2 0-1,-1 5 92,0-2 0,0 4 0,-1-2 0</inkml:trace>
  <inkml:trace contextRef="#ctx0" brushRef="#br0" timeOffset="4">11199 9947 7560,'7'-6'-98,"-1"-2"88,-1-3 0,2-2 0,6 1 0,-1-2 109,0-2 1,2 1 0,1-5 0,2 1-223,-2 0 0,7-2 0,0-4 0,1 0 94,5 1 0,1-1 0,7 0 0,-2 0-236,1 0 1,9 1 264,-3-1 0,6-6 0,3 0 0</inkml:trace>
  <inkml:trace contextRef="#ctx0" brushRef="#br0" timeOffset="5">19955 3696 6188,'0'-8'564,"0"-1"-522,0 7 0,5-3-21,-1 10 1,0-3-1,-4 7-48,0 0 0,0 2 0,0 2 0,0-1-92,0 1 1,0-5 0,0 0-124,0 2 0,1-3 242,3 1 0,3-5 0,6 2 0</inkml:trace>
  <inkml:trace contextRef="#ctx0" brushRef="#br0" timeOffset="6">20079 3646 6812,'0'-7'51,"0"3"1,0 8 9,0 5 0,0 2 0,0 1 0,0 0-61,0 1 1,0-1 0,0 2 0,0 1-179,0 2 0,2 3 1,1-3 177,1-2 0,5 4 0,-2 1 0</inkml:trace>
  <inkml:trace contextRef="#ctx0" brushRef="#br0" timeOffset="7">24185 3584 6957,'0'13'57,"0"-1"0,0 0 0,0 1-364,0-1 0,4-3-172,0-1 351,5 0 0,-6-1 128,6-3 0,-7-3 0,4-1 0</inkml:trace>
  <inkml:trace contextRef="#ctx0" brushRef="#br0" timeOffset="8">24259 3646 8126,'4'-12'-144,"0"-1"-90,-1 1 0,-2 4 1,-2 1 307,-3 1 1,1 2-57,-5 4 0,4 6 0,-3 2-179,1 3 1,1 6-1,2 1 1,-1-1 160,1 1 0,-4-1 0,0-5 0</inkml:trace>
  <inkml:trace contextRef="#ctx0" brushRef="#br0" timeOffset="9">20389 4676 7716,'-6'0'-961,"-5"0"1,8 0 1073,-5 0 1,-1 0-12,-3 0 1,-1 0-1,1 0 6,0 0 1,3 0 57,1 0 0,0 0-197,-5 0 0,5 0-17,0 0-27,0 0 51,1 0 12,1 0 12,6 0 0,2 0 0,2 0 0,-2 0 13,7 0 1,-5 0 0,4 0-6,2 0 0,1 0 1,1 0-1,1 0-1,-1 0 0,0 0 0,1 0 0,-1 0-6,1 0 0,3 0 0,1 0 0,-1-2-12,2-2 1,-3 3-1,5-3 1,-2 2-13,-3 2 0,3 0 1,0 0-1,-1 0-1,1 0 1,-1 0-1,-3 0 1,1 0-7,1 0 1,5 0-1,-3 0 1,0 0 4,0 0 0,2 0 0,-2 0 0,0 0 24,0 0 1,3-4-1,-3 0 1,0 1 37,0 2 1,2-3 0,-2 0 0,0 1-12,0 1 0,0-2 1,-3 0-1,2 0 2,-2-1 1,3 3 0,-2-2-1,-1 3-23,-1 1 1,0-4-1,1-1 1,2 3-16,-2 0 0,-1 2 1,-2 0-1,0 0-2,1 0 0,3-4 1,1 0-1,-1 1-11,2 2 1,-3 1-1,6 0 1,0 0-5,-2 0 0,5-2 1,-4 0-1,2-2-12,-1 1 0,2 1 1,-2 2-1,1 0 3,-1 0 0,1 0 1,-4 0-1,0 0 38,0 0 1,2 0 0,-2 0-1,0 0-3,0 0 1,0 0-1,-3 0 1,2 0 44,-2 0 1,3 0 0,0 0-1,-1 0-19,1 0 1,-1-1 0,-3-2 0,1-1-14,1 1 0,1 2 1,-3 1-1,1 0-7,1 0 1,1 0 0,-5 0 0,1 1 13,-1 4 1,2-4 0,1 3 0,2-3-3,-2-1 1,4 0 0,2 0 0,2 0-15,2 0 1,0 0 0,0 0 0,-1 0-37,1 0 0,4 0 0,0 0 0,-1 0 10,-2 0 0,3 0 0,0 0 0,-2 0 18,-1 0 0,-1 0 0,-1 0 1,-2 0 42,-2 0 1,1 0 0,4 0 0,0 0-4,-1 0 1,5 0-1,0 0 1,-1 2-29,-2 2 0,-1-3 0,0 3 0,0-2-10,-1-2 0,1 1 0,0 2 0,0 1-43,0-1 1,-1 0-1,1-1 1,0 3 6,0-3 0,4 1 0,0 0 0,-2 1 18,-1-1 0,-1-2 1,0-1 20,0 0 0,0 0 1,-1 0-1,1 0 0,0 0-4,0 0 0,0 0 0,-1 0 0,1 0 13,0 0 1,0 0 0,0 0 0,-1 0-11,1 0 1,0 0-1,0 0 1,0 0 39,-1 0 0,1 0 1,-1 0-1,-2 0-15,-2 0 0,1 0 0,4-1 0,-2-2-13,-2-1 1,1 0-1,-4 2 1,0 0-12,0-3 1,-2 0-1,-3 2 1,-1-1-28,1 1 0,-1-2 0,2-1 12,2-1 0,2-1 0,3-4 11,-5-1 0,-2 5 1,-1 1-1,-2 0 2,-3 0 1,1-1 0,-3-3-1,0 1 13,-1 2 0,1 0 0,-4-5 1,2 1 14,-1 0 1,3-1-1,-1 1-17,2-1 1,-3 1 0,3 0 0,-1-2-28,-4-3 0,4 4 1,-2-4-1,-1 3 11,-2 2 1,-1-2-1,0-1 1,0-2 0,0 2 0,0-3 1,0 2-1,0-1 4,0-1 0,0 3 0,2-6 0,0 1 4,2 0 0,2-2 0,-3 6 1,1 1-2,-1 1 1,-1 2 0,1-2 4,1-3 1,-1 1-1,-6-2 1,-2 5 47,-2 2 0,-1 0 1,-5-1-1,1 0-22,-1-1 0,1 2 0,0 1 1,-1 2-54,1-1 1,-2 2 0,-1 0 0,-2 0-10,2 0 1,-3 4-1,0-2 1,0 1 3,0-1 1,-2 1-1,2 4 1,0 0 3,0 0 0,-3 0 1,3 0-1,1 0 24,-1 0 0,-3 0 1,3 0-1,-1 0 1,-3 0 1,2 0 0,0 0-1,-2 0-1,-2 0 0,-1-1 1,-1-2-1,-1-1 0,-2 1 1,-4 2 0,2 0-1,0-2 37,-4-1 0,4 0 0,-3 4 0,0-2 7,-2-2 0,-1 3 0,0-4 1,0 4-14,-1 1 1,3 0-1,0 0 1,2 0-14,-1 0 0,3 0 0,1 0 1,1 0-37,0 0 1,-4 1-1,4 2 1,0 1 6,-1-1 0,2 3 0,-3-2 0,-1-1 9,0-2 1,5-1 0,-4 1 0,4 2-1,2 1 0,-7 0 0,7-4 0,-1 0 15,0 0 0,1 0 1,0 0-1,1 0-4,-1 0 0,0 0 0,0 0 1,-1 0-15,-3 0 1,3 0-1,-4 2 1,1 0 61,0 3 0,-4-1 0,2-4 0,0 0-45,-4 0 1,3 0-1,1 0 1,0 0 21,4 0 0,-3 0 1,-1 0-1,1 0 42,0 0 0,-3 0 0,4 0 0,1 0-68,2 0 0,-3 0 0,0 1 0,1 2-60,2 1 0,1 0 0,1-3 0,-1 2 45,0 1 1,0 1-1,2-5 1,1 1 13,1 3 0,0-3 1,-3 4-1,-1-4 16,0-1 0,2 4 1,1 0-1,1-1-23,-1-2 0,3-1 1,-2 0-1,0 0-4,2 0 0,0 4 0,3 1 9,0-3 1,-5 0 0,5-1 0,-1 2 0,1 1 2,-1-1 0,-4 0 1,3-1-1,1 2 6,-1-1 0,0 3 1,3-1-1,-2 1-14,2-1 0,-3 1 0,0-4 0,0 3-6,0-3 0,-2 4 0,3-2 0,2-1 0,1-2 0,-2 3 0,-1 0 0,2-1 0,1-1 1,2 2 0,-1 0 0,1-1-9,-1-2 1,1 3 0,0 0 0,-1-1 11,1-2 0,-5 3 0,1 1 0,1-1 0,1 1 0,-3-2 0,1 4 1,1-2-1,1-2 1,0 3 0,-1-1 0,-2 1-1,2-1 1,1 1 0,2-4-1,0 3-6,-1-3 1,1 4 0,-1-1-7,1 2 0,0-4 0,-1 3 4,1-1 0,4-4 1,1 5-2,1-1 1,-4-3 0,4 3 15,-1 1 1,1-3-6,6 5 0,-1-5 1,-2 2-7,-1 1 1,0 1 0,4 5-39,0 0 1,0 1 0,0-1 17,0 1 0,0-1 1,0 0-1,0 1 9,0-1 0,-2 1 1,0-1 14,-2 0 0,-1 1 0,5-1 0,0 1 5,0-1 1,0-4 0,0 1 0,0 0 15,0 2 0,2-3 0,1 1-16,1 0 1,1 2 0,-2 2-3,1-1 1,2-3 0,-2-1-4,4 1 0,-1-2 0,0 2-2,-2 0 0,4-2 0,-4 1 1,2 2 0,-3-3 0,3 1 0,-2 2 0,1-3 1,-2 1 0,-1-1 0,4 3 2,-2-2 1,-1-4 0,-2 3 0,2-2 0,-3 1 49,3-2 1,2-1 8,-2 5 0,6-5-29,-2 1 1,3-3 0,1-1 0,2 0-75,3 0 0,2 0 0,7 0 0,5-1-203,6-3 0,7-2 245,10-2 0,-19 0 0,3-1 0,3 3 0,0-1 0</inkml:trace>
  <inkml:trace contextRef="#ctx0" brushRef="#br0" timeOffset="10">2059 16954 6979,'-7'0'1077,"1"6"-1119,6 2 0,0 3 70,0 1 1,0 1 0,0-1 0,0 0-56,0 1 1,0 3-1,0 2 1,0 0 2,0 0 0,0 4 1,0-3-1,0 2-12,0 0 1,0-1-1,0 5 1,0-1 4,0-4 1,2 2 0,1-4 0,1 0 9,-2 0 0,0-1 1,-2-5-1,1-1-75,3-3 1,-2 3-219,2-2 266,-3-4 0,-1-1 0,0-8 6,0-4 1,0-3 0,-1-2-1,-2 1 3,-1 0 1,0-2-1,2-1 1,0-2 8,-2 2 1,-1 1-1,4 2 1,-2-2 15,-1-2 1,0 2 0,4-3-1,0 3 164,0 2 0,0 0 1,0-1-1,0 1-49,0-1 0,0 1 1,0-2-1,1-1-41,3-1 0,-1-1 1,6 5-1,-1-1-41,-1 1 0,4-3 0,-3 1 0,3 3-31,1 0 1,1 1 0,-1 1 0,1 2-17,-1 1 1,0 2 0,1 4 0,-1-1 26,1-4 1,-1 4 0,0-3 0,1 3-42,-1 1 1,5 0 0,-1 0 0,-1 0-56,-1 0 0,3 0 0,-1 1 0,-1 2-16,-1 1 0,-1 6 0,-1-2 121,0 3 0,-5 1 1,-3 1 133,-2-1 0,-4-4 0,-2 1 0,-4 0 1,-3-3 0,-1-2 0,-2-1-34,-3 1 0,4-3 0,-4 3 0,3-2-307,2-2 0,-1-2 0,1-1 198,0-1 0,5-11 0,1 1 0</inkml:trace>
  <inkml:trace contextRef="#ctx0" brushRef="#br0" timeOffset="11">2381 16979 7650,'0'7'-627,"0"-3"251,0-8 522,0 2 0,2-3 121,2 5-172,-3 0 0,6 0 1,-4 1-1,1 3-43,-1 5 1,-1-3-1,1 3-127,1 0 0,0 2 0,-4 2 1,0-1-3,0 1 0,0-1 1,0 0-1,0 1 34,0-1 1,0-3 0,-1-3 0,-3 1-15,-4 0 0,-3-4 1,-2 1-27,1-3 0,-1-1 0,1 0 0,1-1 83,3-3 0,-3-8 0,4-8 0</inkml:trace>
  <inkml:trace contextRef="#ctx0" brushRef="#br0" timeOffset="12">3150 16632 7640,'-7'12'-336,"-4"-5"1,4-2-1,-1 1 399,0 2 1,0-1-1,-5 1 1,1 2 23,-1 1 0,1-3 1,1 0-1,1 2-42,2 1 1,0 2 0,-5-1 0,1 0-27,0 1 1,-1 1-1,1 1 1,-1 3-10,1 1 0,1 0 1,1 5-1,2-1-42,-2 3 1,1 2 0,-1-2-1,2 2 40,-2 0 0,3 7 0,0-2 0,2 1 1,2 0 0,2 6 1,1-5-1,0 3 66,0 0 0,1-3 0,3 7 0,5 0-14,2-1 0,2 0 0,4-3 0,2-1-72,0 0 0,9 0 0,-2-1 0,5-2-214,3 0 0,3-7 1,5 1-1,2-6-607,0-6 832,9-2 0,-2-2 0,11 1 0</inkml:trace>
  <inkml:trace contextRef="#ctx0" brushRef="#br0" timeOffset="13">7045 16718 7818,'0'7'-609,"0"0"695,0-3 0,-2-2 0,-1 3-30,-1 1 1,0-4 0,3 7-43,-3 0 1,2 2-1,-3 3 1,1 1-4,-1 2 0,0 5 0,2-1 0,-2 2-9,-2 2 0,0 1 0,-3 3 0,3 3-34,2-1 0,-5 5 1,3-3-1,-1 3 22,0 1 0,4 5 0,-5-1 0,0-1-34,-2-2 1,2 0 0,1-1 0,-1-1 23,-3-3 0,4-3 0,1-5 0,0 0-225,1 0 1,3-6 0,-1-3 244,2-2 0,-3-7 0,-2-1 0</inkml:trace>
  <inkml:trace contextRef="#ctx0" brushRef="#br0" timeOffset="14">7317 17276 7581,'0'7'-1436,"2"3"1386,2-6 1,-3 2 183,3-2 0,-2-1 711,-2 5-346,0-5-465,-6 2 1,1-6 0,-4-3-159,5-5 0,3-2 0,1-1 0,0-2 42,0-2 0,1 2 0,2-4 0,1 1 55,-1 1 0,3-2 0,-1 3 0,1-2 107,-1 2 1,5-3 0,-2 0 0,2 0-13,-2 0 0,3 2 0,-3 3 0,2 1-33,-2 0 1,3 1-1,-3 2 1,2 4-56,-2-1 1,3 5 18,-2-3 1,-3 8-1,1 4-23,-1 3 0,4 2 0,-4-1 0,3 0-38,-1 1 0,-1 3 1,2 1-1,-2-2 26,-1-1 1,4 2-1,-4 2 1,1 0-4,-3 0 0,2 3 0,-2-3 0,-1 0-6,-2 0 0,-1-2 0,0-4 1,0 1-106,0-1 0,-4 1 0,-1-2 150,-2-3 0,-2 3 0,-8-10 0,-3 5 0</inkml:trace>
  <inkml:trace contextRef="#ctx0" brushRef="#br0" timeOffset="15">7317 17177 7581,'2'7'-400,"2"-3"0,7-4 0,5-2 1,1-4 406,1-1 1,0 4 0,4-1 0,-3 1 3,-1-1 0,-1 3 0,-4-3 1,3 2-20,0 2 1,1 2-1,-5 1 1,0 1-182,1-2 189,-1 0 0,6-2 0,1 0 0</inkml:trace>
  <inkml:trace contextRef="#ctx0" brushRef="#br0" timeOffset="16">7925 17041 7574,'7'12'0,"3"-4"0,-5 1-224,2 0 1,0-2 0,3 2-1,-2-1 253,1-1 0,3 4 0,1-3 0,1 3-34,-2 1 0,4-3 0,-8-1 0,3 2-68,1 1 0,1 0 1,-2-2-1,-2-2-67,0-1 0,-5 2 1,4-4 139,2-1 0,1-2 0,1-1 0</inkml:trace>
  <inkml:trace contextRef="#ctx0" brushRef="#br0" timeOffset="17">8223 17004 7574,'-11'8'-73,"1"-1"-47,2-2 1,1 1-16,-1-2 0,1-3 0,4 5 0,-1-1 106,1 4 0,0 2 1,1 1-1,-4 0 17,-1 1 0,4-1 0,-1 2 0,3 1-187,1 2 0,0-1-86,0-3 285,0-1 0,5-5 0,2-2 0</inkml:trace>
  <inkml:trace contextRef="#ctx0" brushRef="#br0" timeOffset="18">8372 17128 7574,'1'7'-660,"3"-3"1,4-3 659,3-1 0,2-4 0,-1-2 0,1 1 0,-1-1 0,-4 2 0,-1 3-43,-1-3 224,-2 2 1,-4-5 44,0 3 0,-2 2 0,-2-5-141,-4 1 0,1 2 0,-1 4-151,-2 0 0,-1 1 2,-1 4 1,4 1 0,1 7-1,1-1 38,3 1 1,2-1 0,1 0 0,0 1 40,0-1 0,0 1 0,0-1 0,1 0-64,3 1 0,2-5 0,4-1 1,-2-1-15,2-4 1,1 0-1,2-2 1,3 0-651,0 0 713,1-6 0,-5-1 0,0-5 0</inkml:trace>
  <inkml:trace contextRef="#ctx0" brushRef="#br0" timeOffset="19">8582 17090 7564,'-5'7'33,"5"-1"0,0-6-247,7 0 0,5 0 0,3 0 1,2 0 147,-2 0 1,-5 0 0,-2 0 0,0 1 69,-1 3 1,3-1 0,-5 5 20,2 2 0,-4 1 0,1 1-37,-3 1 0,-1-1-66,0 1 0,-1-2 1,-3-2 56,-4 0 1,1-7 181,-1 2 1,5-4-10,-1-4 1,2-3-1,2-5 1,0 0 21,0-1 0,0 1 0,2 1 0,0 1-20,3 2 0,4-4 1,-1-5-148,3 2 0,-2 2 0,-1 4 0,2 2-515,1 1 0,1 1 0,0 2 508,1-1 0,-1 0 0,1 4 0</inkml:trace>
  <inkml:trace contextRef="#ctx0" brushRef="#br0" timeOffset="20">8917 17066 7574,'0'12'-533,"0"0"147,0 1 1,0-5 0,2-1 375,2-1 0,1-1 1,5-2 60,-2 1 0,-4 0 0,5-4 29,0 0 0,-2-1 1,1-2-1,1-3 19,-2 0 0,4-3 1,-4-3-1,1 1 2,0 3 0,-5-3 0,1 2 0,-1-2 77,1-1 1,-3 4-17,3-1-228,-2 7 1,-2-3 0,0 10 0,0 3-17,0 3 1,0 1 0,0 1-1,0 0-55,0 4 1,0-2-1,0 4 1,0 1 89,0-1 0,4 0 0,0 3 0,0-1 21,2 1 1,-4-4 0,5 0 0,-1-2-6,-3 1 1,-2-1-1,-1-3 1,0-1 128,0 1 1,-1-5-1,-4-1 1,-3-2-3,-3-2 0,-1-2 1,-1-1-1,1 0-21,0 0 1,-1 0 0,1-1 0,-1-2-21,1-1 0,1-5 0,3 0 1,2-2-88,1-1 1,3-1-1,-2 1 1,3-2-23,1-2 1,5 2 0,3-3-1,3 5-234,2 4 0,3-3 0,1 4 288,-2 0 0,4-4 0,1 4 0</inkml:trace>
  <inkml:trace contextRef="#ctx0" brushRef="#br0" timeOffset="21">9575 17066 6987,'0'-13'88,"-6"6"-11,-2 3 1,-3 3-69,-2 1 0,1 1-14,0 3 0,3 3 0,2 6 0,2-1 14,2 0 1,-2 5 0,1 0 0,1-2-62,1-2 1,2 4-1,2 0 1,2-2-2,4-2 1,3-2 0,2-1 0,-1-3-37,0-1 0,5 2 1,1-4-1,0-1-30,0-2 0,0-2 0,-3-3 0,1-5 119,-1-2 0,5-7 0,-1-1 0</inkml:trace>
  <inkml:trace contextRef="#ctx0" brushRef="#br0" timeOffset="22">9773 16805 7308,'8'0'-716,"-1"2"737,-1 2 1,-2 3-1,-4 5 1,0 0 51,0 1 1,0-1-1,0 2 1,0 3-11,0 3 0,-2-1 0,0 2 0,-2 0-85,1-2 1,1 3 0,2-4-1,0 1-75,0 3 0,0-2 1,0-1-1,0-1 19,0-3 1,0-1 0,2-2 0,1 1-30,1-1 1,4-4-1,-3-1-5,2-1 0,-2-2 1,3-4 111,1 0 0,2 0 0,2 0 0</inkml:trace>
  <inkml:trace contextRef="#ctx0" brushRef="#br0" timeOffset="23">9984 17115 7192,'8'7'-174,"0"-3"0,-5-4 161,1-4 103,-2 3 1,-4-5-59,-2 6 0,-3 2-5,-5 2 1,4-1-1,1 5-163,1 1 1,-2 2-1,4 2-68,1-1 0,2 1 1,2-2-1,3-3 150,4-4 0,3 2 1,2-2 57,-1-2 1,1-2 0,-1-2 0,0-2 21,1 1 0,-2-4 0,-1 0 0,-2-1 284,1 0 0,-2-1 1,0-3-70,-1-1 0,-2 1 0,-4 0 1,0-1-87,0 1 1,0-1 0,-1 1-246,-4 0 0,-1 1 0,-7 1 0,1 3 32,-1 2 1,1 0 0,-1 5 0,1 0-518,0 0 0,-1 6 575,1 2 0,-1 3 0,1 2 0</inkml:trace>
  <inkml:trace contextRef="#ctx0" brushRef="#br0" timeOffset="24">10269 17004 6954,'-12'-7'23,"-1"3"0,5 4 0,0 2-21,-2 2 1,3 5 0,0-4 0,0 1-32,1-1 1,3 1 0,-3-3 0,2 2-189,0 2 0,0-3 184,4 4 1,1-1 0,2 3 42,1-2 1,6-4 0,-2 3 28,3-1 1,2 2 0,-1-4 0,0 0 23,1 2 0,-5-5 0,0 5-60,2-1 0,0-2-93,-2 5 1,-3-4 52,-5 5 1,-5-7 0,-3 2 0,-3-2-24,-2-2 0,-3 0 0,-1 0 12,2 0 0,1 0 48,2 0 0,-1-11 0,1-3 0</inkml:trace>
  <inkml:trace contextRef="#ctx0" brushRef="#br0" timeOffset="25">10455 17066 7579,'6'7'-361,"2"-3"0,-1-4 0,1-3 1,0-3 304,-1-1 1,3 3-1,-5-3 1,1 1 166,-1-1 0,0 3 205,-5-5 0,0 5-185,0-4 1,-6 1-22,-2-1 0,-3 2 0,-2 6-78,1 0 1,4 4 0,1 2 0,0 1-37,0 2 0,3 2 0,-3 2 1,2-1-8,2 1 0,1 0 1,2 3-1,0 0-44,0-1 0,0-1 0,2-2-145,2 1 1,4-2 0,7-3-24,2-4 223,-1-2 0,2-2 0,2 0 0</inkml:trace>
  <inkml:trace contextRef="#ctx0" brushRef="#br0" timeOffset="26">11299 17028 7571,'6'-1'309,"-1"-3"0,-4 1 0,-2-4-313,-4 2 1,-1-4 0,-7 5-224,1 2 1,-2 0-1,-1 2 1,-2 0 71,2 0 0,1 0 0,2 2 0,0 0 8,-1 2 1,1 6 0,-1-2 57,1 3 1,4 2 0,1-1-13,1 1 0,2-1 0,5-1 65,4-3 1,2-2 0,5-6 0,0 0 37,1 0 0,-1 0 0,1 0 0,-1 0 25,0 0 0,5-4 1,-1-2 162,0-1 1,-3-1-1,-2-4 37,-2-1 1,-2 6 0,-5 2 351,2-1-523,1 5 1,-5-3-1,0 8-117,0 4 1,0 7 0,0 2 0,0-1-65,0 2 1,1-2-1,2 4 1,1 1 49,-1-2 1,-2 5 0,-1-5 0,0 2 11,0-1 0,0-3 0,0 3 0,0 1 33,0-2 0,-1-1 1,-2-5-1,-3-2 85,-1-3 0,3 2 1,-4-5 36,-2 2 1,-1-4-1,-1 0 1,0-5 37,-1-2 1,5-6-1,1 2 1,0-3-68,0-1 1,3-2 0,-3-1-1,2-3-74,2-1 1,2-1 0,1 0 0,0 2 31,0 0 1,1 4-1,3-3 1,4 4-101,3 0 1,2 5 0,-1 1-1,2 2 44,2 2 1,-2 1-1,4 2 1,-1 0-54,-1 0 0,2 0 0,-3 0 1,2 0 29,-2 0 1,3 0 0,0 0 0,0 0 1,0 0 1,0 0 0,-3-1 0,3-2 72,1-1 0,-4-1 0,2 1 1,-4-3 32,0 0 0,-2-4 0,-2 4 0,-2-1 287,-1-1 1,-2 1 0,-4-4-219,0-1 1,-1 2 0,-2 2 0,-3 2-148,-1 1 1,-2-2-1,-6 4 1,-2 0 15,2-2 1,1 5 0,2-3 0,-1 2 15,1 2 0,0 0 0,-1 2 0,1 2-45,-1 4 0,5 2 1,1-1-1,0 0-61,0 0 1,5 2 0,-2 2 0,2-1-188,2 0 0,2 1 200,2-1 0,3-1 0,5-2 0,0-5 91,1-3 1,-1-1 0,1 0 0,-1 0 31,0 0 1,1-1 0,-2-3 186,-3-5-93,3 4 0,-5-6 0,3 2-45,0-2 0,-7 3 0,2 0-54,-2-2 0,-2-1 26,0-1-130,0 5 0,-2 1-28,-2 6 0,3 2 0,-3 2 61,2 4 0,4-1 1,2 1-68,4 2 1,3 0-1,2-1-4,-1 0 1,0-7-46,1 2 1,-1-2 297,1-2 0,-5-6 53,0-2 0,-4-2 1,3 1-1,-1 0-10,-4 0 0,4 2 0,-1 0 0,1 0 207,-1 0-296,5 5 1,-3-8-134,5 6 0,1 1 0,-1 7-42,1 4 0,-1 2 1,-1 0-1,-1-2 35,-2 2 1,-4 1 0,3 1-95,-1 0 0,2 1 1,-4-1-5,-1 1 0,-2-5 52,-1 0 217,0-5 1,-5 2 10,-4-5 1,4-1-1,-1-2 1,2-2 62,0-2 1,0 3-1,4-4-64,0-2 1,0-1 0,0-2-85,0 1 1,4 0-1,1 1 1,2 1-86,3 2 1,-3 1 0,1-3 0,2 3-60,1 2 0,1 1 1,1 4-1,-1 0 39,0 0 1,1 0 0,-1 0 0,1 0-93,-1 0 0,0 5 1,1 3 40,-1 3 1,1 2-1,-2-1 30,-3 1 0,-1-2 0,-4-2 0,1 0-6,-1 0 1,-2 2 38,-1 2 0,0-5 634,0 0-159,-6-5 1,5 1-376,-3-8 0,2 1 1,2-5-1,0-2-25,0-1 1,0-1 0,0-1-1,2 1-11,2 0 1,-1-1 0,5 1-1,2-1-169,1 1 1,1 0 0,-1-1-1,-1 1 59,-2-1 0,0 5 0,5 1 0,-1 2 13,1 2 0,-1 2 0,0 1 0,1 0 66,-1 0 0,1 5 1,-1 3-1,-1 3 2,-3 2 0,3-1 0,-4 1 0,1-1 20,1 0 1,-7 1 0,4-1 0,-2 1 15,0-1 0,4-4 0,-2 1 2,1 0 0,1-2 0,5 0 1,-1-1-2,0-4 1,1 0 0,-1-4 0,1 0-15,-1-3 0,4-4 0,1 0 0,-2-2-15,-1-1 1,-6 0 0,-1-1 0,0 1-52,0-1 0,-4 1 0,1 0 0,-3-1 1,-1 1 0,-4-1 1,-1 1-1,-2 1 41,-3 3 0,-1 1 0,-1 4 0,-1-1 42,1 1 0,-1 2 1,1 2-1,1 3 92,3 5 1,-2 2-1,6 2 1,1 3-59,2 0 1,1 5 0,0-3 0,0 1-54,0 3 0,5-3 0,5 1 1,4-2-210,2-3 0,6-2 0,-1-2 0,1-2 194,-1-5 0,8 3 0,-3 0 0</inkml:trace>
  <inkml:trace contextRef="#ctx0" brushRef="#br0" timeOffset="27">4576 17028 6793,'-6'0'848,"0"0"-845,6 0 1,-5 0 0,-2 2-74,0 2 1,-4-1 0,2 4 0,-2-1-73,-1 1 0,0 2 0,-1 3 38,1 0 1,-1-3 0,1-1 0,1 2 189,3 1 0,-2-3 0,6 0 126,1 2 1,-2 1-134,1 1 0,5-5 0,7-3-43,3-2 1,2-2-1,-1 0 1,0 0-6,1 0 1,1 0 0,1 0 0,1 1-11,-1 3 1,-1-2 0,-1 3 0,-1-1 18,0 0 0,1 2 0,-1-2-62,1 4 0,-2-1 0,-2 0 0,-2 0 2,-1 0 0,-2-3 1,-3 3-1,2 0-181,1 0 1,0-3 0,-4 4 109,0 2 0,-1-3 0,-3 1 197,-4 1 1,1-3 0,-2-1 0,0 0-33,-2-1 1,-2 0-1,2-3 1,2 2 131,0 1 1,1 0 0,-4-4-128,-1 0 0,5 0 0,0 0-660,-2 0 0,3 0 581,-1 0 0,0-5 0,-5-2 0</inkml:trace>
  <inkml:trace contextRef="#ctx0" brushRef="#br0" timeOffset="28">4775 17103 7516,'12'0'-458,"-5"0"1,-1 1 575,-6 3 0,0 3 0,0 6-6,0-1 0,0 0 1,0 1-1,0-1-8,0 1 0,0 3 0,0 2 0,1 0-3,3 0 1,-2 4-1,3-3 1,-1 2-159,0 0 0,5-2 1,-4 3-1,1-1-40,-1 1 1,3-3 0,-2 0 0,-1-1-1,1-3 1,2 3 0,-2-1 0,-1-2-4,1-1 0,-1-2 1,-2 1-1,1-1-139,-1 0 0,0-5-126,1-3 365,-3-2 0,5-8 0,-6-1 0</inkml:trace>
  <inkml:trace contextRef="#ctx0" brushRef="#br0" timeOffset="29">4825 17239 7390,'0'-12'-260,"0"-1"1,5 2-1,3 2 1,3 1 248,2-2 0,-1 0 0,-1 1 0,-1 2 230,-2 1 1,0 2-1,5 4 1,-1 0 0,-1 1-30,-3 4 0,3-4 0,-2 4-71,2 1 0,1-3 1,1 5-315,-1 2 0,0 1 90,1 1 0,-2 0 0,-2 1 30,0-1 1,-7 1 95,3-1 1,-4 0-14,-1 1 1,-1-6 0,-4-3 0,-1-1-41,-1 1 1,-4-3 0,2 3 0,-2-2-99,-1-2 1,0 0 0,-1 0 0,1 0-89,-1 0 1,1 0 0,0 0-128,-1 0 345,6 0 0,-4-6 0,4-1 0</inkml:trace>
  <inkml:trace contextRef="#ctx0" brushRef="#br0" timeOffset="30">5271 17140 7625,'-6'7'-179,"0"-2"-477,-7-5 1,5 0 632,0 0 1,4 0 0,-3 2-1,0 2 230,0 4 0,4-1 1,-2 1-1,0 2-129,1 1 1,-4 1 0,4 1 0,1-1-69,2 1 1,1-1 0,0 0 0,0 1 23,0-1 1,0 1 0,1-1-179,3 0 1,3 1 0,6-2 92,-1-3 1,5-2 0,-1-6 0,1 0 43,1 0 1,-5-2 0,5-2 0,-1-3 34,-1 0 1,6-4-1,-2 3 1,-1-3 38,-3-1 0,-2-1 1,-1 1-1,-1-1 32,0 1 1,-5 0 0,-3-1 66,-2 1 1,-2-1 0,-2 2-1,0 2-88,-2 1 0,-6 5 0,2-3 0,-3 2-132,-2 0 1,-3 0-1,-1 4-106,2 0 1,1 0 0,2 0-769,-1 0 68,7 0 860,0 0 0,12-6 0,0-1 0</inkml:trace>
  <inkml:trace contextRef="#ctx0" brushRef="#br0" timeOffset="31">5531 17140 7461,'0'12'-125,"0"-5"1,2-1 0,1-8 228,1-2 0,5 3 0,0-3 1,2 2-74,1 2 0,0 0 0,1 0 0,-1 0-19,1 0 0,-5 2 1,0 2-1,2 3 6,1 0 1,-3 4-1,0-3 1,1 3-153,-2 1 0,2 1 1,-5-1-1,-1 1-165,-2-1 0,4-4 1,-1 1 203,-1 0 0,-3 1 1,-3 0-1,-3-4 125,-1 0 1,3-2 0,-4-4 287,-2 0 0,-1-1-186,-1-3 0,5-3 0,3-6 1,2 1-70,2-1 1,0 1 0,0-2-1,2-1-49,2-1 1,3-2-1,5 3 1,1-3-98,-1-2 0,0 4 1,1-4-1,-1 1-275,1 0 0,-1 2 358,0-3 0,6-1 0,2-4 0</inkml:trace>
  <inkml:trace contextRef="#ctx0" brushRef="#br0" timeOffset="32">5866 16818 7695,'-1'11'-127,"-3"-3"0,-2-1-138,-2-3 0,3 3 1,5 5 335,0 1 1,0-1-1,0 2 1,1 1-59,3 1 0,-1 5 1,4-3-1,0 0-56,-1 0 0,1 4 0,3-3 0,-3 2-4,-2 0 1,4-5 0,-4 3 0,1-1-131,-1-3 0,3-1 0,-2-3 177,1-2 0,1 2 0,5-5 0</inkml:trace>
  <inkml:trace contextRef="#ctx0" brushRef="#br0" timeOffset="33">6152 17128 7614,'11'-6'-1197,"-3"-2"1207,-4-3 0,2 3 189,-2-1 0,-2 2 1,-6-1-111,-4 4 0,-3 7 0,-1 2 0,-1 1-77,1-1 0,3 1 1,3-2-1,-1 3-1,0 0 0,3 2 1,-3-3-110,1 1 1,2 1 0,4 4 55,0 1 0,6-5 1,2-1-1,3-1 51,1-4 0,2 4 1,1-1-1,2 1 26,-2-1 1,-1 1 0,-2-3 0,-1 2 68,-3 2 1,2-3 0,-4 3-1,-1 0-36,1 0 1,-2-3-1,-4 4-117,0 2 0,-2 1 0,-2 1-71,-4 1 1,-4-5 0,-4-1 0,0-2-32,1-2 0,-3 0 0,0 0 1,0 1-511,0-1 661,2-8 0,-2-2 0,-2-5 0</inkml:trace>
  <inkml:trace contextRef="#ctx0" brushRef="#br0" timeOffset="34">5904 16942 7381,'-6'6'-226,"5"0"0,-4-6 0,10 0 0,3 0 271,3 0 1,1-1 0,2-2 0,1-1-120,2 1 0,9-3 1,0 1-1,4-2 74,5-3 0,1-6 0,1-3 0</inkml:trace>
  <inkml:trace contextRef="#ctx0" brushRef="#br0" timeOffset="35">12762 16607 7584,'12'0'-14,"1"0"1,-1 0-130,1 0 318,-1 0 1,0 0-129,1 0 0,-5 4 1,-1 1-1,0 1-33,0-1 0,0 5 1,2-3-1,0 1-56,0 0 0,2 1 0,2 3 1,-1 1-43,0-1 1,1 2 0,-1 1 0,1 3 8,-1 1 1,0 2-1,1 4 1,-2-1 2,-3 1 1,3 4 0,-4 1-1,0 1-42,-3-1 1,-3 9 0,-1-2 0,-1 1-36,-3 1 1,-8-2 0,-10 2-1,-5-1 149,-2 0 0,-11 7 0,2-6 0</inkml:trace>
  <inkml:trace contextRef="#ctx0" brushRef="#br0" timeOffset="36">2456 18045 8376,'-2'7'-1172,"0"-1"639,-3-1 727,1-3-60,4 3 0,0-3 1,0 2-25,0 4 1,0 3 0,0 1-1,0 1-27,0-1 1,2 1 0,0 0 0,3 3-50,-3 0 1,0 5 0,-2-3 0,1 0-81,3 0 1,-2 2 0,3-3 0,-1-2-129,0-1 1,2-6-1,-2 0-211,4 2 1,-1-5 292,1-1 1,-1-4 67,2-4 1,-4 2 0,-6-5 0,-2 0 101,-1 0 1,-4-1 0,2-5 0,1 1 25,-1-1 1,-4 1 0,3-2-1,-1-1 10,0-1 1,4-1 0,-3 5 0,0-1-35,0 1 1,4-1-1,-1 1 1,3 0-68,1-1 1,0 1 0,1 1 0,3 1 13,5 2 1,2 0-1,2-3 1,3 1-15,0 2 0,5 4 0,-3-3 0,0 0 33,0 0 1,2 4-1,-3-1 1,-1 3-36,2 1 1,-4 0-1,3 0 1,-4 0 20,0 0 0,-1 5 0,-1 3-142,-3 3 0,-2-2 1,-6-1-1,0 2 46,0 1 0,0 1 0,-1 0 0,-4 1-18,-3-1 1,-7 1-1,-2-1 1,2 0 2,2 1 1,0-1 0,1 1 0,-1-2-284,1-3 0,-1 2 362,1-6 0,0 0 0,-1-4 0</inkml:trace>
  <inkml:trace contextRef="#ctx0" brushRef="#br0" timeOffset="37">3597 18070 8149,'-13'0'-922,"1"0"0,-1 0 963,1 0 0,4 0 1,0 0-1,-2 0 92,-1 0 1,-2 4 0,1 2 0,0-1 2,-1 1 1,1 4 0,-1-2 0,0 3 0,-4 1 1,3 1 0,-2-1 0,2 2-82,2 2 1,-1 2 0,2 4 0,2-1-155,0 1 1,2-3-1,-1 2 1,4 1-105,3 1 0,1 2 0,0 1 0,0 1 68,0-3 1,5 4 0,3-7 0,3 2-99,2 2 0,1-6 0,1-2 232,1-3 0,6-2 0,-2 0 0</inkml:trace>
  <inkml:trace contextRef="#ctx0" brushRef="#br0" timeOffset="38">3894 18182 8376,'0'12'-373,"0"1"0,0-1 87,0 0 0,0 1 0,0-1 0,0 1 203,0-1 0,2 0 0,0 1-88,3-1 1,-1 1 68,-4-1 445,5 0-297,-3-5 1,3-3-25,-5-8 0,-4-3 0,0-5-17,1 0 0,2-1 0,-1 1 1,0-1 17,-3 1 0,1 0 0,4-1 0,0 1 85,0-1 0,0 1 1,0 0 22,0-1 0,6 2-54,2 3 0,3 2 1,2 6-26,-1 0 0,4 0 0,1 2 1,-2 2-95,-1 4 0,2 2 1,1 0-1,-2-2 2,-1 1 1,3 2 0,-1 0 0,-1-1-63,-1-2 0,-2 1 0,1 2 0,-2-2 45,-3 0 0,3-7 93,-3 2 210,-2-2 1,-2-4-75,-8-2 0,-2-3 0,-3-5 1,2 0 43,1-1 1,-2 1 0,4-1 0,0 1-83,-2 0 0,5-1 1,-3 1-1,2-1-308,2 1 1,0 0 0,0-1 0,0 1-225,0-1 0,5 5 0,0 1 0,2 0 398,3 0 0,1 5 0,1-4 0</inkml:trace>
  <inkml:trace contextRef="#ctx0" brushRef="#br0" timeOffset="39">4366 18120 8376,'0'12'-43,"0"1"0,0-5 0,0 0 0,0 2-217,0 1 0,-6 1 0,-1 1 0,0-1 322,3 0 0,-1 1 0,1-1-17,1 1 0,1-1 0,2 0-47,0 1 0,2-6 0,2-3 0,4-3 13,3-1 1,2 0 0,-1 0-1,0 0-48,1 0 0,-1-1 0,1-2 1,-1-2 84,0-2 1,-1-2 0,-1-3 0,-2 0 66,2-1 0,-4 1 0,-2-1 0,-3 1-38,-1 0 1,0-1 0,-1 1 0,-3 1 51,-5 3 1,-2-3 0,-1 4 0,-1 0-129,1 3 1,-4 2 0,-1 2 0,2 0-128,1 0 1,2 0 0,-1 0-76,1 0 1,5 2 52,3 2 1,4-3 0,4 3 88,4-2 1,3-2 0,2-2 0,-1-1 98,0-1 1,5-4 0,0 3 0,-2-2-39,-2-3 1,0-1 0,-1 0 0,-1 1 38,-2 2 1,0 0 0,-3-5 237,1 1 1,-5 0 0,2-1 0,-1 2-83,1 3 0,-2-3-103,2 3-120,3 2 0,-6 2 1,5 8-32,-1 4 0,-3 5 0,3 3 0,-1 4 13,0-1 0,2 3 1,-3-4-1,2 1 12,2 3 0,-3-3 0,4 1 0,1-2-59,-2-3 1,4 3 0,-5-2-1,3-1-43,-1-1 1,-4-3-1,3-1-1626,-1-2 1760,3 0 0,-7-1 0,3-1 0</inkml:trace>
  <inkml:trace contextRef="#ctx0" brushRef="#br0" timeOffset="40">4589 18145 7900,'-7'-2'-1296,"4"-1"1147,6-1 1,4 0-1,5 4 1,2 0 170,3 0 0,-2-4 0,4 0 0,0 1-22,1 2 0,0 1 0,5 0 0</inkml:trace>
  <inkml:trace contextRef="#ctx0" brushRef="#br0" timeOffset="41">5147 18107 9382,'0'-12'-135,"0"0"1,0-1 0,0 1 122,0-1 0,-1 7 0,-4 1 112,-3 4 0,-3 1 1,-1 1-1,-1 2-100,1 1 0,1 6 1,1-2-1,2 3-196,-2 2 0,3-5 1,1 0-1,0 2-160,3 1 0,2 1 143,1 1 0,5-2 1,4-3-1,2-3 97,1 1 1,1-5 0,0 3 0,2-1 117,2 1 1,0-1 0,-5 4-1,0 0 75,1 0 1,-1 0 0,-1 2 0,-3 0 91,-3 0 1,0 2-1,-1 2-129,-1-1 1,-3 0-1,-4 1-35,-4-1 1,-3 1 0,-2-1-1,1-1-83,-1-3 0,1 2 0,0-6 0,-1 0-175,1 2 0,3-5-133,1 3 0,5-8 386,-1-4 0,8-9 0,3-2 0</inkml:trace>
  <inkml:trace contextRef="#ctx0" brushRef="#br0" timeOffset="42">5283 18132 8376,'-4'8'398,"0"1"1,0-5-178,4 4 0,6 0 1,0 5-410,1-1 0,3 5 0,-5 1 0,1 0 202,-1 0 0,4 2 0,-4-2 0,2 0-239,3 0 1,-5 0-1,1-3 1,-2 2-56,0-2 0,4-2 0,-2 0-548,1-1 619,-4-5 0,2-3 0,-5-8 209,0-4 0,-4-3 0,-2-2 0,-1 1 0,-2 0 0,-2-2 0,-2-3 0,2-2 0,3 0 0,-3-3 0,3 4 0,-2 0 21,2 0 0,-2-3 0,6 5 0,1 1 105,2 1 1,1 1 0,0 1 132,0 0 0,0-1 0,1 2 148,4 3 0,1 1-256,7 3 0,-1 3 1,1-4-1,-1 4-112,0 1 1,1 0 0,-1 0 0,1 0-27,-1 0 1,0 4 0,1 2-1,-1-1-361,1 1 1,-5-1-1,0-1 59,2 5 0,-5 2 159,-1 1 0,-2 0 0,-4-1 135,-2-2 0,-3 0 0,-5-3 1,0-1 50,-1 1 0,1 2 1,-1-4-1,1-1-25,0-2 0,-1 4-217,1-1 53,5 0 133,1-4 0,12-6 0,1-1 0</inkml:trace>
  <inkml:trace contextRef="#ctx0" brushRef="#br0" timeOffset="43">5631 18132 8376,'-13'7'185,"5"0"-479,0-3 0,4-2 0,-3 3 103,1 1 0,2-4 1,4 7 166,0 0 0,0 2 0,0 2 46,0-1 1,4 0 0,2-1 0,-1-1-30,1-2 1,3-5-1,0 1 1,2-2-43,1-2 0,0 0 0,2 0 0,1 0-44,2 0 1,-1-4-1,-3-2 1,-2-1 58,-3-3 0,2 4 0,-5-3 54,2 0 1,-4-2 0,1-2 141,-3 1 1,-2 1-1,-2 1 1,-2 2-43,-2-2 1,-1 1 0,-5-1-91,1 2 1,4 5 0,1-3 0,0 2 68,0 0-959,4 0 495,-2 4 1,6 0 364,3 0 0,3-5 0,5-2 0</inkml:trace>
  <inkml:trace contextRef="#ctx0" brushRef="#br0" timeOffset="44">5866 18083 8376,'2'12'1592,"2"0"-1916,-3-5 1,10 3 0,-4-5 260,0 2 0,3-3 0,-5 3 1,1 0-218,-1 0 0,3 1 1,-2 5 90,1-1 0,-4-3 1,2-3-1,-1 1 67,0 0 0,1-3-37,-5 5 1,-2-7 369,-2 2 1,1-2-52,-5-2 1,1-6 0,-1-2-98,4-3 0,2-1 0,2-1 0,0 1 10,0-1 0,2 0 0,0-3 0,4 0-147,1 1 0,-3-3 0,3 0 0,-2 0-197,-2 0 0,4 0 0,0 3 0,1-1 271,0 0 0,-5-3 0,3 0 0</inkml:trace>
  <inkml:trace contextRef="#ctx0" brushRef="#br0" timeOffset="45">6065 17797 8376,'0'13'-7,"0"-1"38,0 1 1,0 0-1,0 3 1,0 0-10,0-1 0,4 4 0,1 1 0,1 0-64,-1 1 1,4-2 0,-4 3 0,1-2-125,-1-2 0,3 2 0,-3-3 0,-1-2 5,1-1 1,-2-2 0,4 1 0,0-2-353,0-3 1,-3 2 512,4-6 0,0 0 0,5-4 0,-1 0 0,1 0 0</inkml:trace>
  <inkml:trace contextRef="#ctx0" brushRef="#br0" timeOffset="46">6251 18157 8118,'4'-8'0,"1"-1"-199,2 0 0,-4 2 1,1-1 542,-2-2 1,-2-1 117,0-1-438,0-1 1,-2 5-147,-2 0 0,3 6-90,-3 2 0,2 2 0,2 6 159,0 2 1,0 1 0,0 1 20,0 0 1,2-1 0,0-1-1,4-2 12,1 2 1,-3-3 0,4 1-10,2 2 1,-3-1-1,0 1 1,-1-3-132,1-1 1,-4-1 38,1-1 1,-4-2-7,-4 2 1,-3-3 0,-7-1-1,-1-1 127,-1-3 0,-6-3 0,2-6 0,-4 1 0</inkml:trace>
  <inkml:trace contextRef="#ctx0" brushRef="#br0" timeOffset="47">6102 17921 8468,'8'5'0,"0"-1"38,2-2 1,1 0 0,2-2-94,-1 0 0,5 0 0,0 0 0,1 0-246,0 0 0,3 0 1,-3-2-1,0 0 301,0-2 0,4-6 0,-3 3 0</inkml:trace>
  <inkml:trace contextRef="#ctx0" brushRef="#br0" timeOffset="48">6858 17872 7797,'13'0'0,"-1"0"70,1 0 1,-1 0 673,1 0-670,-7 0 1,0 5-1,-6 4-214,0 2 0,0 5 1,0 2-1,0 0 112,0 0 1,-4 4 0,-2 0 0,-1 4-13,-2 3 1,2 1 0,-1-1 0,-2 3 9,-1 0 0,-2 4 1,2-3-1,2 2 37,1 3 0,-1-5 1,-2-2-1,2 0-99,0-4 1,2 4 0,-1-2-1,3-3-74,-1-4 0,5-3 0,-5-4 166,1 2 0,3-1 0,-3-3 0</inkml:trace>
  <inkml:trace contextRef="#ctx0" brushRef="#br0" timeOffset="49">7466 18207 8376,'4'16'-702,"0"1"0,-1-2 874,-1-1 1,-4-2 468,-2 0 0,3-3-1646,-3-1 1049,2-5 0,2 1 271,0-8 1,0 1-1,0-5-196,0-2 1,0-1 0,0-1 0,0-1 18,0 1 1,0-2 0,0-2 0,0-4-334,0 1 1,4-3 0,2 4 0,1 0 69,2 0 0,-2 0 0,2 3 0,-1-1 214,-1 0 0,4 7 0,-4 0 0,1 0-87,0-2 1,-4 3 0,5 1 185,0 1 1,2 2-1,2 4-203,-1 0 1,0 0 0,-1 1-1,-1 4-217,-2 3 1,1 3 0,2 1-1,-2 1 69,0-1 1,-5 5 0,3 0 0,0 1-108,-1 0 0,-3 3 0,1-3 0,-2 0 60,-2 0 0,0-2 1,-2-3-1,0-1 210,-3 0 0,-4 1 0,2-1 0,-6 1 0</inkml:trace>
  <inkml:trace contextRef="#ctx0" brushRef="#br0" timeOffset="50">7491 18095 8230,'0'12'-360,"0"-5"1,10-1 0,3-6 0,5 0 197,4 0 0,2 0 0,1 0 0,-1 0 162,1 0 0,0 0 0,0 0 0,5-6 0,2-1 0</inkml:trace>
  <inkml:trace contextRef="#ctx0" brushRef="#br0" timeOffset="51">8086 18120 8376,'9'7'3,"-1"-3"0,0-3 0,5-1 53,-1 0 0,0 2 0,1 0 0,-1 4-176,1 1 1,-1-3 0,0 4-1,1 0-137,-1-1 0,-1 4 1,-1-2-1,-3 2 18,-2 1 0,3 0 0,-2-1 239,1-2 0,-4 2 0,2-4 0</inkml:trace>
  <inkml:trace contextRef="#ctx0" brushRef="#br0" timeOffset="52">8384 18058 8376,'-8'4'-44,"-1"0"1,7 2-35,-2-2 1,1-2 0,0 7 0,-1 0-100,1 2 1,0 2-1,1-1 1,-2 2 79,1 3 0,1-4 1,2 5-1,0-1-153,0-1 1,0 1-1,0-5 250,0 1 0,6-6 0,1-2 0</inkml:trace>
  <inkml:trace contextRef="#ctx0" brushRef="#br0" timeOffset="53">8595 18145 7790,'7'-6'-499,"-3"-2"1,-3-3 987,-1-2 0,-1 5-339,-3 0 1,-3 5 0,-6-1-138,1 3 0,4 5 1,1 1-1,0 1-31,0-1 0,4 5 0,-1-2 0,3 3-76,1 2 0,0-1 0,0 0 0,0 1 23,0-1 0,1 3 1,2-1-1,2-3-38,2 0 1,2-1 0,3-2 0,0-2-68,1-1 1,3-3 0,1 2-1,-2-4 176,-1-4 0,4-9 0,1-6 0</inkml:trace>
  <inkml:trace contextRef="#ctx0" brushRef="#br0" timeOffset="54">8744 18083 8376,'0'7'262,"1"-2"1,3-5 0,4 0-383,3 0 0,2 4 0,1 0 0,1 0 69,1 2 1,1-3 0,-5 5-1,1 2-157,-1 1 1,-1 1 0,-1-1 0,-3-1 81,-2-2 0,1 0 1,-4 5 38,3-1 0,-1 0 0,-6-1-34,-2-2 1,1-4 97,-5-5 1,4 0-1,-3-1 145,2-3 0,-4-3 1,5-6-1,1 1 0,2 0 0,1-1 0,0 1 0,0-1 4,0 1 1,4 0 0,2-1 0,1 1-171,2-1 1,2 1 0,2 1-1,-1 1-1642,0 2 1686,1 5 0,-1-8 0,1 4 0</inkml:trace>
  <inkml:trace contextRef="#ctx0" brushRef="#br0" timeOffset="55">9079 18107 8407,'0'13'251,"0"-1"0,0-4 0,1-1-161,3-1 0,-1-1 0,5-2-668,2 1 0,1 0 0,1-4 557,1 0 0,-5-1 1,0-2 106,2-1 1,1-5-1,0 0-36,-3-2 0,-2 3 0,-5 1 0,2 0 69,1 0 1,0 3-22,-4-4-154,0 5 0,0-1 1,0 8 0,0 4 0,0 3 0,0 2 0,1 1 0,2 1 3,1 1 1,0 5 0,-2-3 0,0 0-108,3 0 0,3 2 0,-3-2 0,1 0-13,-1 0 0,4 0 1,-4-3-1,1 2 84,-1-2 1,-1-1 0,-4-2 26,0 0 1,0-3-1,-1-2 1,-3-2 127,-4-2 1,-5-2 0,-2-1 224,-2 0 1,1-1-1,4-3-50,-1-4 1,6 1 0,2-2 0,1 0-130,-1-2 1,1-3-1,4-1 1,2-2-67,2 2 0,-1 0 0,6 0 1,4-2-520,2 2 0,5 1 1,-2 2 471,2-1 0,6 1 0,6 0 0</inkml:trace>
  <inkml:trace contextRef="#ctx0" brushRef="#br0" timeOffset="56">9748 18070 9720,'-8'-7'-1244,"0"3"1021,-2 3 1,3 5-1,0 1 1,2 2 182,2 3 1,2 5 0,1 2 0,0-2-3,0-1 1,1-1 0,2 3 0,2 0 75,2-1 0,0-1 1,3-2-1,-2-1-4,2-2 0,1-2 0,2-5 1,3 3-145,0-3 1,2 0-1,-1-4 1,2-2 9,0-4 1,5-3 0,-4-2 0,2 0 103,-1-4 0,2-2 0,-3-6 0</inkml:trace>
  <inkml:trace contextRef="#ctx0" brushRef="#br0" timeOffset="57">10058 18008 6994,'0'-20'35,"0"-1"0,-4 6 1,-1-2-1,-1 3 467,1 2 0,-4 4 0,4 1-676,-2 1 238,4 2-250,-2 4 164,5 6 0,0 1 1,0 6-1,0 3-9,0 0 0,1 5 0,2-3 1,2 1 43,2 3 0,-4 1 0,2 1 0,0-2-21,-1-1 0,4-2 1,-2 2-1,-1-4-162,1 1 1,-1-4 0,-2 3-389,1-4 0,6-2 375,-2-2 0,3-4 1,1-5-1,-1-1 183,-2-3 0,7-9 0,-2-6 0</inkml:trace>
  <inkml:trace contextRef="#ctx0" brushRef="#br0" timeOffset="58">10294 18120 8423,'11'-8'324,"-3"-1"1,-2 5-110,-6-4 1,-2 5-173,-2-1 1,1 3 0,-5 1 0,-1 0-113,-2 0 1,2 0-1,1 1 1,-2 2-153,-1 1 0,3 4 1,1-2-158,2 1 1,1 1 0,4 4 106,0 1 0,1-5 0,3 0 126,4 2 1,-1-3 0,1 0 0,2-1 51,1 1 1,2-4 0,-1 1-1,0-2 163,1-2 1,-1 0 0,2 0-1,1 0-69,2 0 0,-1-2 1,-3-2-1,-1-3 88,0 0 1,1-4 266,-1 3 1,-1-3 0,-3-1 365,-3-1 0,-4 1 0,-1-1-307,0 1 1,0 4 0,0-1-324,0 0 0,-1-2 1,-4-2-184,-3 1 1,-1 4-1,-1 1-87,2 1 0,4 2 0,-5 4-539,0 0 0,2 0 0,-2 2 137,0 2 1,3-2 0,1 5 579,-1-1 0,5-2 0,-5-4 0</inkml:trace>
  <inkml:trace contextRef="#ctx0" brushRef="#br0" timeOffset="59">10716 17934 8150,'0'-8'-1179,"-2"1"782,-2 1 1,-3 2 396,-5 4 0,-1 0 0,1 1 0,1 3 109,3 5 1,-2-2-1,5 1 1,-1 2-79,1 1 1,0-3 0,5 0-1,0 2-61,0 1 0,2-3 0,2 0-66,4 2 0,3 1 0,2 0 1,-1-1 53,0-2 0,1-4 0,-1 4 0,1 1 30,-1-2 0,-4 2 1,-1-3-1,-1 1 169,-4 2 0,0-2 1,-2 1-33,0 2 1,-2-4-1,-2-2-95,-4-3 0,-3 3 0,-1 0-22,-1-1 1,1-2 0,1-2 0,1-2-172,2-1 0,5-5 0,-1 0-42,3-2 0,1-1 0,1-1 205,3 1 0,3-6 0,5-1 0</inkml:trace>
  <inkml:trace contextRef="#ctx0" brushRef="#br0" timeOffset="60">10852 18008 8376,'12'7'-611,"-3"-1"405,-1-6 0,-4 0 0,3-2 0,-1-2 89,-4-4 0,4-3 1,-2-2 95,-1 1 0,-2 0 217,-1-1 1,-1 6 0,-3 3 9,-5 3 1,-2 1 0,-1 1 0,1 3-104,3 5 0,-3 2 1,4 2-1,0 3-63,3 0 0,-2 5 1,2-5-1,1 1-167,2 1 0,2-4 0,3 2 1,5-2-247,2-2 0,5 1 0,2-2 0,1-3-431,3-4 804,7-3 0,-2-6 0,3-2 0</inkml:trace>
  <inkml:trace contextRef="#ctx0" brushRef="#br0" timeOffset="61">11472 18045 8376,'7'-1'156,"-3"-3"0,-2-4 38,-2-3 0,-5-2 0,1 1 0,2-1-172,0 1 0,-2 0 0,-1-1-198,-2 1 0,0 4 1,-3 1-87,2 1 1,0 2 0,-3 5-1,1 2 25,2 1 0,1 6 0,-3-2 0,3 3 8,2 2 0,1 3 0,4 1 0,0-1 150,0 2 1,0-4 0,0 2 72,0-2 0,5-6 0,3-1 6,3-1 1,2-2 0,-1-4-1,1 0-34,-1 0 1,0-4 0,1 0 446,-1 1 0,-4 2-160,1 1 1,-7 1 0,3 3 0,-4 4-266,-1 3 0,0 3 0,0 1 0,0 2-132,0-2 0,-1-1 0,-2 0 0,-3 1 25,-1 1 0,3-1 0,-4-5 0,-2-2 78,-1 2 0,3-4 1,0-2-1,-2-3 123,-1-1 0,3 0 0,0 0 74,-2 0 1,3-5-1,0-4 1,2-2-113,2-1 0,3-1 1,4 0-1,4-2-136,3-2 1,3-4 0,1 5 0,3 1-29,1 1 1,2 1-1,3 2 1,-2 2 40,-2 0 0,0 7 1,2-2-1,-3 1 86,-1-1 0,4 2 0,-3-2 0,0 3 47,-2 1 1,1-4 0,-2-2 136,0-1 0,-4 3 0,-4-4-14,-4-2 1,2 3-1,-2-1 218,-1-2 1,-7 4 0,-5-1-331,-2 1 0,-1 2 0,0 4 1,-1 0-95,1 0 1,1 1-1,1 4-89,2 3 1,1 3 0,-1 1 0,4 1-40,2-1 0,2 0 0,0 1 0,0-1 73,0 1 0,4-1 1,2 0-1,1-1-47,2-2 0,2-2 0,2-5 0,-1 2-62,1-1 0,3-3 1,1-3-1,-2-2 193,-1-2 0,-2-1 0,0-5 0,-1 1-44,-2 0 0,2-1 1,-4 1-1,0-1 300,-3 1 0,-2 0 0,1-1 195,1 1 0,5-1 1,-4 2-171,2 3 0,-3 3 1,4 5 19,2 0 1,-3 1-1,1 3-488,2 4 0,1 5 1,0 2-1,-3 1-125,-4 0 0,2-3 0,-1 0 0,1-1 15,-1 1 1,1-5-1,-3 0 89,1 2 247,0-5 1,-4-1 75,0-8 0,4-3 1,0-5-25,-1 0 1,-2-1-1,-1 1 1,2-1 93,2 1 1,-1 0 0,5-1-57,1 1 1,1 4 0,0 1 0,-2 1-54,2 3 0,1 2 1,1 1-1,0 1-154,1 4 1,-1-3 0,1 7 0,-1 0 6,1 2 1,-2 2 0,-2-1 0,-1 0 86,2 1 0,-3-5 1,0 0-1,0 1 82,0-2 1,-5-1 0,4-3-31,-1 1 0,-3-1-56,2-7 1,-1 1-1,-1-5 1,3-2 5,-3-1 0,0-1 0,-1-1 1,2 1 41,1 0 1,2 1 0,-4 1 0,2 2-32,-1-2 0,3 3-3,-2-1 0,1 5 1,-2 0 3,1 6 0,0 0 0,-2 5 1,0 2 15,3 1 1,3 1 0,-3 1-9,2-1 1,2 0 0,3 1 0,0-2 12,1-3 1,-1 2 0,1-6-1,0-1-132,4-2 1,-3-1 0,2 0-90,-2 0 1,-2 0 0,-1-1-1,-1-3-117,-2-5 1,-5-2 0,1-1 258,-2-1 1,-2 1 0,-2 0-1,-1-1-58,-1 1 1,-5-1-1,2 1 1,-1 1 14,-1 3 1,5 1 0,-4 4 107,-2-1 1,5 1-1,1 7 173,2 5 1,2 2 0,0 1-254,0 0 0,2 4 0,0-3 0,4-2 20,1 0 0,1-1 1,4-2-1,-1-2-427,-2-1 1,2-3 0,-3 2 449,3-3 0,1-6 0,1-2 0</inkml:trace>
  <inkml:trace contextRef="#ctx0" brushRef="#br0" timeOffset="62">12762 17686 8376,'12'8'43,"1"0"1,1-4 0,1 3 0,3 0-139,1 0 1,-3 1-1,5 5 1,0-1 120,-2 1 0,5 4 1,-4 4-1,2 3 106,-1 0 0,-3 9 0,-6 3 0,1 1-127,-1 3 1,-4 2 0,-1-2 0,-1 2-55,-4 3 1,0-4 0,-2 4-1,-2 1-124,-2-2 1,-4 3 0,-8-4 0,-5-1-490,-3 1 0,-2-6 662,-3-4 0,-13-5 0,-9 2 0</inkml:trace>
  <inkml:trace contextRef="#ctx0" brushRef="#br0" timeOffset="63">13618 17004 7576,'-2'7'-197,"-2"-3"-872,-4-3 1295,2-1 117,1 0-31,5 0-283,0 0 1,4 1 0,2 2-32,1 1 1,-3 0-1,4-4-17,2 0 1,1 5 0,1-1 27,0-2 1,1 0 0,-1-2-1,1 0 17,-1 0 1,5 0 0,-1 0 0,-1 0-51,-1 0 0,-2-4 1,1 0-1,-1 1-234,1 1 0,-1 2 0,0 0 9,1 0 1,-5 0 248,0 0 0,-5 0 0,3 0 0</inkml:trace>
  <inkml:trace contextRef="#ctx0" brushRef="#br0" timeOffset="64">13729 17190 7476,'13'4'0,"-1"0"-210,1-1 0,-1-2 0,0-1 1,1 0 130,-1 0 0,5 0 0,1 0 0,1 0-223,3 0 302,1 0 0,2-5 0,0-2 0</inkml:trace>
  <inkml:trace contextRef="#ctx0" brushRef="#br0" timeOffset="65">14709 16855 6969,'-7'5'13,"3"4"1,3-3 0,1 3-1,0 0 1,0 2 28,0 2 1,0-1 0,0 1 0,0 0-47,0 4 0,0-2 1,1 4-1,2 1-110,1-1 1,0-4-1,-4 3 1,0-1-39,0-1 0,0 1 0,2-5-87,2 0 92,-3 1 158,5-6 1,-6-7 0,0-9-1,-2-2-10,-2-1 0,3 0 0,-5-1 1,2 1 16,0-1 0,-2-3 1,4-2-1,-2 0 51,1 0 1,1-4 0,2 1 0,0-1-29,0 2 1,5-2 0,0 4-1,2 0-26,3 0 0,1 1 0,1 5 0,2 1 9,2 3 1,-2-2-1,3 5 1,-4-1-48,0 1 0,1 0 0,1 4 1,1-2 14,-1-1 0,3 0 0,0 4 0,0 0 4,0 0 0,3 0 0,-5 0 1,-1 1-13,-1 3 1,-1-1 0,-1 6-9,0 0 1,-5-2 0,-4 1 0,-6 2-29,-5 1 1,-4 1 0,-3 1-1,-3-1 29,-2 1 1,-2-5 0,-5 0 0,-2 2 31,1 1 0,6-4 0,1-2 0,1-1-68,1 0 0,1 1 59,5-5 0,6 0 0,2 0 0,5 0 0</inkml:trace>
  <inkml:trace contextRef="#ctx0" brushRef="#br0" timeOffset="66">15429 16756 7379,'6'-2'-194,"-1"-2"0,-10-1 1,-3-4 259,-3 5 1,3 3 0,0 1 0,-2 0 95,-1 0 1,-1 1 0,-1 2 0,1 2-149,-1 2 1,0 2 0,-3 4-1,-2 3-42,-1 0 1,0 6-1,-3-1 1,3 2 14,1 2 0,-3 4 1,4 0-1,1 0-54,-2 1 0,6-4 0,-2 5 0,5-2-35,4 0 1,1-1-1,4-3 1,0-1-52,0-4 1,5 2 0,5-5-1,4-2 80,2-1 0,6-3 0,-1-3 0,1-4 73,-1-2 0,8 3 0,-3 2 0</inkml:trace>
  <inkml:trace contextRef="#ctx0" brushRef="#br0" timeOffset="67">15466 17190 5977,'0'7'218,"0"-2"1,1-5 0,2-1-162,1-3 1,0-3 0,-4-6-69,0 1 1,0-1-1,2 1 1,0 0-6,2-1 0,1-3 1,-5-1-1,0 1 11,0-2 0,4 3 0,0-6 0,-1 0 44,-2 2 1,3-5 0,2 4 0,-1-2 5,1 1 0,2 3 0,-3 6 178,2-1-122,2 1 0,3 5 0,0 4-76,1 6 0,-2 4 1,-2 5-1,0 1-137,0-1 1,4 5-1,2 1 1,1 0 39,0-1 0,-4 6 0,-2-3 1,-3 2 14,-2-1 0,3 2 0,-4-3 0,-1 0 6,-1 1 0,-2-6 0,0 2 0,0-4-108,0 0 0,-5-1 159,1 1 0,-11-1 0,1 0 0</inkml:trace>
  <inkml:trace contextRef="#ctx0" brushRef="#br0" timeOffset="68">15491 17053 6782,'12'0'-188,"2"0"0,1 0 188,1 0 1,1 0 0,-3 0-1,1 0-109,1 0 1,5 0-1,-3 0 1,0 0 108,0 0 0,9 0 0,0 0 0</inkml:trace>
  <inkml:trace contextRef="#ctx0" brushRef="#br0" timeOffset="69">16049 16892 7573,'12'7'-70,"0"-3"1,1-1-1,-1 0 187,1 1 0,-1 4 0,0-3 0,-1 2-82,-2 3 0,2 1 1,-3 1-1,2 1-153,-2-1 1,3 1 0,-4-1 0,1 0-121,0 1 1,-5-1 0,3-1-511,-1-2 748,-3-4 0,3 1 0,-5 0 0</inkml:trace>
  <inkml:trace contextRef="#ctx0" brushRef="#br0" timeOffset="70">16371 16867 7573,'-7'-5'-931,"-4"5"893,3 0 1,1 4-1,-1 5 1,-1 0 84,3 0 1,-5 4 0,4 2 0,-2 1-43,1 0 0,4-1 0,-3 0 0,2 1-35,2 0 1,1-3 0,2 0-408,0-1 437,0 1 0,6-1 0,1 0 0</inkml:trace>
  <inkml:trace contextRef="#ctx0" brushRef="#br0" timeOffset="71">16483 17004 7376,'12'0'-321,"1"0"1,-5 0 0,0 0-1,2 0 341,1 0 1,1 0 508,1 0-152,-1 0 1,-1-2-300,-3-2 0,2-3 0,-5-4-129,2 3 0,-4-3-259,1 3 1,-2 1 255,-2-2 0,-2 7 0,-2-2 16,-4 2 1,1 2 0,-1 2 0,-2 2 160,-1 4 0,3-1 1,1 1-1,0 2-98,0 1 1,4 3 0,-1 1 0,3 1-84,1-1 0,0-1 0,0-1 0,0-1-9,0 0 0,5 1 0,2-1 0,1-1 80,1-2 0,-1-3 0,4-3 1,1 1 0,-1-1 0,-4-2 1,1-1-1,0-1-5,2-3 1,2 1 0,-1-5 0,-1-2-8,-3-1 0,2-1 0,-4-1 0,-1 1-20,1 0 1,2-5 0,-4-1 0,0 0 25,2 0 0,-5-2 0,3 2 0,-1 0 21,1 0 0,-1 1 52,5 5 1,0 1-44,5 3 0,-1 2 0,1 6-64,-1 0 0,0 2 0,1 0 1,-1 4 10,1 1 0,-5 0 0,0 2 0,0 0-84,-1 0 0,0 2 0,-4 3 1,1 1 73,-1 2 0,-2-1 0,1-3 0,0-1 28,2 0 1,1 1 24,-5-1 1,5-1-26,3-2 0,-1-4 0,2-5 1,0-1-34,2-3 1,2-2 0,-1-4 0,0 2-2,1-2 0,-1-1 1,-1-1-1,-1 0 53,-2-1 0,-1 1 1,3-1-1,-3 1 100,-2 0 0,1-1-79,-2 1 26,-3 5 1,5 3 0,-6 8 0,-2 3-74,-2 0 1,3 9 0,-3-1-56,2 3 0,2 0 0,2-5-12,2-1 1,3 0 0,5-1 10,0-2 1,1-4 0,1-5 0,1 0 10,1 0 0,5-1 0,-4-3 1,-2-3-6,-2 0 1,0-7 0,-1 3 0,-1-1 79,-2-3 1,-4-1 0,-5 4 0,0 0 613,0-1 1,0 1-310,0-1 1,-5 7-254,-4 1 1,2 5 0,1 5 0,0 3-230,3 3 1,0 7-1,1 1 1,-2 2-28,1-1 0,1 1 0,2 4 1,0 0 2,0-1 0,0 1 0,0 0 0,0-2 109,0-2 1,0-2-1,0-3 1,0 0 65,0-1 0,0-5 0,0-2 0,-1-5-15,-3 1 0,-2-8 0,-2-4 0,3-2 184,-1 2 0,5-3 0,-3 1 0,2-4-99,2-2 1,0-1 0,0 5 0,2-2-187,2-2 1,4 2 0,7-3 115,2 3 0,5 2 0,-3 0 0</inkml:trace>
  <inkml:trace contextRef="#ctx0" brushRef="#br0" timeOffset="72">17735 16917 7328,'-12'0'-386,"0"0"0,5-2 0,1 0 293,1-2 1,3 1 0,-2 7 171,3 4 0,1 3 0,-2 2 1,0-1-106,-3 0 1,1 1-1,4 1 1,0 1 170,0 1 1,4 1 0,2-5 0,0 1-71,-1-1 1,5 0 0,-2 1-1,3-1-62,1 1 0,1-5 1,1-1-1,1-2-53,1-2 0,2-2 0,-3-1 0,3 0-42,2 0 0,-5-4 0,1-1 0,-2-2-45,-2-3 0,4-5 0,-3-3 0,-2 0 127,0 0 0,-5-4 0,-2 2 0,3-4 0,0-1 0</inkml:trace>
  <inkml:trace contextRef="#ctx0" brushRef="#br0" timeOffset="73">18021 16632 7573,'-7'1'-121,"1"3"45,1 4 1,3 3 0,-2 2 0,1-1 24,-1 1 1,3 4-1,-3 3 1,2 0 26,2 1 0,0 0 0,0 4 0,0-1-17,0 1 0,0 4 0,0 0 0,0-3 35,0-4 1,5 0-1,-1-4 1,-2 0-134,0 0 1,2-1 0,1-5 138,2 0 0,2 1 0,3-1 0</inkml:trace>
  <inkml:trace contextRef="#ctx0" brushRef="#br0" timeOffset="74">18231 16929 7058,'-6'13'-394,"-4"-5"1,6 0 347,1 2 1,2 1 0,1 1 0,0 1 57,0-1 1,0-4 0,0 1-1,1-1-16,3-1 1,-1 2-1,5-3 103,2 1 0,1-4 0,1 1 0,1-3-20,-1-1 1,-4-1 0,1-2 0,-1-3 29,-1-1 1,2-1 0,-3-4 0,-1-1 18,1 1 1,-2 0 0,-4-1 0,0 1-59,0-1 1,0 1 0,0 0-1,0-1 61,0 1 0,-1-1-251,-3 1 0,-3 1 1,-6 3-163,1 4 1,-1 2-1,1 4 1,0 2 13,-1 4 0,5 2 0,1-1 268,2 0 0,0-1 0,5 4 0</inkml:trace>
  <inkml:trace contextRef="#ctx0" brushRef="#br0" timeOffset="75">18542 16830 7573,'-9'0'-10,"2"-1"16,2-4 0,-3 3-320,3-7 0,0 7 223,1-2 0,2 4 92,-2 4 1,3 3 0,1 5 47,0 0 0,0 1 0,0-1-16,0 1 0,0-1 1,0 0-1,1-1 42,3-2 1,-1 2-1,5-3-45,2 3 0,0-3 0,-1-1-66,0-1 0,-5 3 79,4 0 1,-7-4 2,-1-1 0,-1-2 0,-7-2 0,-2 0 10,-1 0 1,-1 0 0,-1 0-74,1 0 0,-1 0 0,2-2 0,2-1-356,1-1 1,5-5 0,-1 0 372,2-2 0,2-1 0,0 0 0</inkml:trace>
  <inkml:trace contextRef="#ctx0" brushRef="#br0" timeOffset="76">18616 16892 7742,'8'4'0,"0"0"188,2-1 0,-3-2 0,1-1-310,2 0 0,1 0 0,1 0 37,1 0 1,-5 0-1,-1-1 112,-2-3 1,4 1-140,-5-5 0,-1 1 180,-8-1 0,-1 2-39,-7 6 0,1 6 0,1 2-55,2 3 1,0 1 0,5 1-54,1-1 1,2 1-1,2-1 1,3-1-42,4-3 0,5 3 0,2-4 0,3 0-255,1-3 1,2-2 374,4-2 0,-1 0 0,1 0 0</inkml:trace>
  <inkml:trace contextRef="#ctx0" brushRef="#br0" timeOffset="77">19360 16842 7573,'7'-5'49,"-3"-3"260,-3-3 0,-2-2-319,-3 1 1,-3 4 0,-5 1 0,-1 1-140,1 3 1,-1 2 0,0 2 0,-2 3 161,-2 5 0,0-2 1,5 1-1,1 2-102,3 1 1,-2 1-1,6 0 90,1 1 1,2-1-171,1 1 1,1-2 0,3-3 85,5-4 1,2-3 0,1-1 216,0 0-125,1-5 0,-1 2 0,1-4 0,-1 0 115,0 0 1,1 5 0,-2-4 165,-3 1 0,-1 3-201,-3-2 1,-2 4 0,2 4 0,-3 5-105,-1 2 1,0 1 0,0 2-1,0 1-133,0 1 1,-1 5 0,-2-3 0,-1 0 12,1 0 0,2 3 1,1-5-1,-2 1 74,-2 1 1,3-5 0,-5 2 0,2-3 19,0-4 1,-6-5-1,2 1 148,-3-3 1,-1-1 0,-1 0-1,1-1 54,-1-3 0,2 1 0,3-5 0,3-2-32,-1-1 0,5-2 0,-3 1 0,2 0-112,2-1 0,2 1 0,0-1 1,4 1-74,1 0 1,1-1 0,6 1 0,1-1-176,2 1 0,3 4 1,-2 1-1,0 0 30,0 0 1,4 4 0,-1-1 0,1 3 97,-2 1 0,2 0 0,-4-2 0,0 0 110,0-2 0,-1-1 1,-5 4 91,0-3 1,0 1-1,-3-4 1,-2 0 160,-1 0 1,-2 3 0,-4-4-82,0-2 1,-2 5-1,-2-1-46,-4 1 0,1 3 0,-1-2-29,-2 3 1,-1 1 0,-1 0-90,-1 0 1,6 5 0,2 4-128,-1 2 0,5 1 0,-3 1 24,2-1 0,2 0 0,0 1 0,2-1 29,2 1 1,-1-7 0,5 0-1,2-2-172,1 0 0,-3 0 0,0-4 0,2 0 147,1 0 1,-3-4-1,0-1 1,1-2 136,-2-3 0,2-1 0,-3-1 109,1-1 0,0 1 1,1 0-1,-3-1 26,1 1 0,-3 4 0,5-1-22,1 0 1,-2 3 0,2 2-143,0 3 0,1 2 0,0 2 0,-2 2-92,2 2 1,-4 1 0,1 5 0,-1-1-84,-3 1 1,-1-1-1,1 0 67,1 1 1,0-1 0,-4 1 69,0-1 108,0-5 0,0-3 0,-1-7 100,-3-1 0,2-6 1,-2 2-103,3-3 0,1-1 0,0-1 1,0 1-16,0 0 1,4-1 0,2 2 0,-1 2-71,1 0 0,3 2 0,0-2-115,2 0 1,1 7-1,0-2-51,1 2 1,-1 6-1,1 2 1,-1-1-25,0 1 1,1 3 0,-1-2 0,1 2 22,-1-1 0,-4-4 0,1 3 65,0-2 1,-2 4 281,1-5 0,1-1-73,3-8 1,-4-1 0,-1-7-85,-1 1 0,-2-1 0,-4 1 0,0 0 11,0-1 0,0 5 0,0 0 67,0-2 1,-6 4-12,-2 2 0,1 3 0,0 2 0,0 3-81,0 5 0,5-2 1,-2 1-1,2 2-78,2 1 1,0 1 0,0 0 0,2 1-124,2-1 0,3-1 0,5-1 1,2-3 53,2-2 0,-1-1 1,5-4 130,-2 0 0,4 0 0,-3 0 0</inkml:trace>
  <inkml:trace contextRef="#ctx0" brushRef="#br0" timeOffset="78">20464 16396 6720,'0'8'150,"0"0"0,-4 1 0,0 3 0,1 1-81,1-1 0,1 0 1,-2 1-1,-1-1-17,1 1 1,1 4 0,-1 4-1,-1 3-5,1 0 0,-2 1 1,0 1-1,1 2-60,-1 1 1,2 4 0,-4-4 0,2 0-10,2 1 0,-3-4 0,2 5 0,1-2-66,2-1 1,-3 1 0,0-4-1,1 0-52,2 0 1,1-2 0,0-2 0,0-5-227,0-2 1,0-1 365,0-1 0,0-5 0,0-7 0,0-7 0</inkml:trace>
  <inkml:trace contextRef="#ctx0" brushRef="#br0" timeOffset="79">20873 16632 7484,'-12'-5'-125,"-1"1"31,1 2 1,0 0 0,-1 2 77,1 0 0,-1 0 0,1 2 15,0 2 0,0-2 0,3 5 0,2 0-12,1 0 0,2-3 1,4 4 19,0 2 0,0-3 0,2 1 0,2 1-6,4-3 1,3 4 0,2-4 0,-1 0-2,0 4 1,1 0 0,-1-1 0,1 0-1,-1 0 0,-1 2 0,-1 0 0,-4-1 13,0-2 0,-2 1 0,-2 2 0,0-2 7,2 0 0,1-5 0,-7 3-43,-2-2 0,1 1 0,-5-4-45,-2 2 1,-1 1-1,-1-4 1,0 2-34,-1 1 0,1 0 1,-1-4-154,1 0 0,5-1 254,3-4 0,3-1 0,1-7 0</inkml:trace>
  <inkml:trace contextRef="#ctx0" brushRef="#br0" timeOffset="80">20972 16694 7574,'7'1'-28,"-3"3"0,-1 3 0,0 5 54,1 1 1,4 3 0,-4 1-1,-1-1 36,-1 2 0,2 0 1,0 4-1,-1-1-14,-2 1 1,3 0-1,0 0 1,-1-3-52,-2-1 1,-1 3-1,0-3 1,0 0-20,0 0 1,-1-2-1,-3-5-117,-4-2 1,1-4 0,-2-5 0,0 0-114,-2 0 0,-2 0 0,2-1 0,2-3 120,0-5 0,3-2 1,-4-3-1,3-1 132,1-1 0,-2-5 0,4 3 0,1-1 0,2-3 0,1 3 0,0-2 0,0 0 0,0 2 0,1-3 0,3 4 0,5 0 48,2 0 0,1 2 0,1 3 0,-1 1 147,0-1 1,-3 5-1,-1 1 1,2 2-40,1 2 1,1 2 0,0 1-102,1 0 0,-1 0 0,1 1-48,-1 3 0,0 2 0,-1 3 0,-1-1-102,-2 2 1,-1-3-1,1 1 1,-2 1 21,0-3 1,-5 5 83,3-2 1,-4 0 0,-4 0-1,-4-4-12,-3 1 1,-2-5-1,-1 3 1,-1-2 46,-1-2 0,-5 0 0,5 0 1,0 0-117,3 0 0,0 0 1,1 0-539,-1 0 362,6 0 0,3 0 246,8 0 0,9 0 0,6 0 0</inkml:trace>
  <inkml:trace contextRef="#ctx0" brushRef="#br0" timeOffset="81">21295 16731 8027,'-2'-7'-362,"-2"3"0,2 2 0,-5 4 0,0 0 355,0 3 0,0 4 1,-3 0-1,3 3 48,2 4 0,1-2 0,4 3 38,0-3 1,0-2 0,0 0-50,0 1 1,5-6 0,4-3-69,2-3 0,1-1 1,0 0 68,1 0 1,-2-5 0,-2-2-1,-2-1 20,-1-1 1,2 1 0,-4-4 0,-1-1 34,-2 1 0,-1-1 1,0 1-95,0 0 1,0-1-1,-1 1-73,-3-1 0,-3 2 0,-4 2-166,3 0-518,-3 7 765,9-4 0,2 6 0,7-5 0,6-2 0</inkml:trace>
  <inkml:trace contextRef="#ctx0" brushRef="#br0" timeOffset="82">21444 16669 7575,'12'4'85,"-1"1"30,-3 2 0,3-3 1,-2 3-1,0 0-222,0 0 1,2 1 0,-5 5 55,1-1 1,-1 1 0,-6-1 24,0 0 1,0 1 0,-2-2 0,0-2-75,-2 0 1,-5-5 0,4 3 35,-2-2 180,-1 5 1,-3-10-95,2 0 0,4-6 1,5-6-1,0 0-86,0-1 0,4 1 0,0-1 0,0 0-32,2-4 1,-3 3-1,3-4 1,1 2 96,0-1 1,-3-1-1,5 2 1,-1-3 87,-1-1 1,4-2 0,-3 4-1,2-1-51,-2-3 0,3 4 0,-4 1 1,1 4 43,0 0 0,-1 5 1,3 1-53,-2 2 1,-5 2-121,1 7 0,-3 4 0,-1 7 0,0 3 51,0 2 0,0 0 0,0 5 0,0 0-2,0 0 0,-1 0 0,-2 1 1,-1 0-34,1-1 1,2 2 0,1-7 0,0 0 36,0 1 0,0-6 0,1 0 237,4-5-66,-4-5 1,6-5 0,-4-1 22,1-3 1,5-3-1,-2-5-70,0-1 0,4 2 1,-3 2-1,4 0 55,0 0 0,0 3 0,1 1-98,-1-1 0,1 5 0,-1-3 1,0 4-60,1 4 1,-2 3-1,-2 5 1,0 0-10,0 1 1,-3 1 0,-1 1 0,-1 1-95,1-1 0,-1-1-379,-4-1 1,-2-2 150,-2-3 1,-7-8 0,-7-8 345,-1-3 0,-2-7 0,-3-2 0</inkml:trace>
  <inkml:trace contextRef="#ctx0" brushRef="#br0" timeOffset="83">21654 16520 7404,'14'0'-260,"1"0"1,2 0 92,-2 0 1,3 0 0,-1 0 0,-1 0 166,2 0 0,-4 0 0,2 0 0,-2 0 0,-1 0 0,-5-1 0,0-4 0,6-1 0,5-7 0</inkml:trace>
  <inkml:trace contextRef="#ctx0" brushRef="#br0" timeOffset="84">22014 16408 7578,'13'0'-222,"-1"0"0,0 2 0,1 0 290,-1 3 0,1 3 1,-1-3-1,0 2 31,1 3 0,-1 1 0,1 3 0,-1 1 19,0 1 0,1 2 0,-2-1 1,-2 4-88,0 2 1,-1 2 0,4 0 0,1-1-25,-1 1 1,-4 0-1,-1 1 1,-1 0-44,-3-1 0,-2 3 1,-1-8-1,0 2 18,0-1 0,-1 1 1,-5-5-1,-5-2-63,-4-1 1,-3-3-1,3-2 1,-3-2-56,-1-1 1,-2-2 0,-4-4-1,2 0-92,2 0 0,-1-2 0,6-2 0,0-3 228,3 1 0,0-11 0,1 3 0</inkml:trace>
  <inkml:trace contextRef="#ctx0" brushRef="#br0" timeOffset="85">22337 16681 7579,'12'0'415,"0"0"1,-3 4-689,-1 0-121,-5 6 0,4-9 394,-3 4 0,-3 1 0,5 1 0</inkml:trace>
  <inkml:trace contextRef="#ctx0" brushRef="#br0" timeOffset="86">22758 16532 7302,'-7'-5'-471,"2"3"1,6-3 760,3 5 0,3 1 0,6 3-241,-1 5 1,-5-2-1,-1 1 1,-2 2 11,0 1 1,0 1-1,-4 0 1,0 1-40,0-1 0,0 5 0,0-1 0,0 1-53,0 1 0,0 0 1,0 4-1,0-3-147,0-1 0,0 3 0,0-5 0,0-1-5,0-1 1,0-2 0,-1 1 126,-4-1 0,3-5 0,-7-3 100,0-2 1,2-4 0,0-2 0,0-4 52,0-3 1,4-2-1,-2 1 1,1-2 40,0-2 1,-1 1 0,4-6 0,-2-1 19,-1-2 0,0 0 0,4-1 0,0 0-46,0 0 0,0 2 0,0 1 0,0 1-58,0-1 1,0 4 0,0 1 7,0 4 1,1 2-184,4 2 0,1 4 0,7 6 0,-1 2 2,1 1 0,-1 6 1,2-2-1,1 3 58,2 2 0,-1-1 0,-3 0 0,-1 1-31,0-1 0,-1 1 0,-2-1 0,-5 0 33,-3 1 1,-2-1-1,-3 1 57,-5-1 1,-2-5 0,-2-2 0,-3-1-9,0 1 1,-5-1 0,5-4-1,0 0-87,3 0 1,0 0-52,1 0 148,5 0 0,7-6 0,7-1 0</inkml:trace>
  <inkml:trace contextRef="#ctx0" brushRef="#br0" timeOffset="87">23292 16433 7579,'-2'-8'-370,"-2"1"135,-4 1 1,1-2-1,-1 4 349,-2 1 1,3 2 0,-1 2 36,-2 3 1,-1-1-1,0 5 1,2 2-98,0 1 0,1 2 0,-4 0 0,-1 2 11,1 2 1,-1 5 0,1-3-1,0 2-105,-1 0 1,2-5-1,3 5 1,4 0-10,2-2 0,2 3 0,0-4 1,0 0-31,0 0 1,2-2 0,2-3 0,4-1-111,3 0 1,2-5 0,0-1 0,3-2-565,0 0 753,6 0 0,-8-4 0,4 0 0</inkml:trace>
  <inkml:trace contextRef="#ctx0" brushRef="#br0" timeOffset="88">23465 16520 7718,'-12'0'242,"-1"0"1,1 0-480,0 0 1,-1 0 141,1 0 1,-1 0-1,2 1 125,3 3 0,-3 3 0,4 6-16,0-1 0,2 1 0,5-1 0,0 0-10,0 1 0,0-1 1,0 1-1,1-1-43,3 0 0,-1 1 1,4-1-1,0 1 30,0-1 1,-3 0 0,3 1 0,0-1-91,0 1 1,-3-2 0,3-2 0,-1-2 69,1-1 1,-4-1 65,1-1 1,-4-2-1,-4 2-31,-4-3 1,-3-1-1,-3 0 1,-1 0 9,-2 0 0,-1 0 0,3 0 0,-1 0-277,1 0 1,1-1-304,1-3 564,7 2 0,0-9 0,6 4 0</inkml:trace>
  <inkml:trace contextRef="#ctx0" brushRef="#br0" timeOffset="89">23527 16607 7360,'0'8'-105,"0"0"0,0-4 0,0 5 0,2-1 226,2-1 1,-3 8 0,3-1-1,-2 2-50,-2 2 1,0 4 0,0-2-1,0 0-39,0 1 0,0-2 0,0 3 0,0-2-59,0-3 1,0 0 0,0-5 0,0 1-120,0-1 1,0-4-103,0 1 1,-2-8-1,0-1 161,-3-7 0,-3-1 0,3-3 0,-1-3 73,1 0 0,-4-1 1,4 0-1,-1-3 51,1-1 0,1 2 1,4-3-1,0-1 7,0 2 1,0-3 0,0 4-1,0 0-3,0 0 1,1-3 0,2 5-1,2 1 142,2 1 1,1 5 0,5 3-118,-1 0 1,-3 2 0,-1 4 0,1 0-59,2 0 0,2 4 1,-1 2-1,1-1-79,-1 1 1,-1 3 0,-1 0-67,-2 2 0,-1 1 0,1 0 66,-4 1 1,-2-5 0,-4-1 29,-2-2 0,1 0 0,-5-5 0,-2 0 94,-1 0 1,-1 0 0,-2 0 0,-1 0-29,-1 0 1,-1-2-130,5-2 32,-1 3 1,2-10-95,3 2 1,2 2 0,8-1 165,2-1 0,3 3 0,11-5 0,1 4 0</inkml:trace>
  <inkml:trace contextRef="#ctx0" brushRef="#br0" timeOffset="90">23788 16582 7579,'0'7'328,"-2"-2"1,-2-5-569,-4 0 0,2 2 1,1 0-1,-1 4 265,-2 1 1,3-3 0,-1 4 0,2 2-9,0 1 1,0 1-1,4 1-17,0-1 0,5 1 0,3-2-1,3-3 1,-2-3-1,-1-5 1,2 0-79,1 0 1,1-1 47,1-3 0,-2-3 0,-2-5 0,-2-1 28,-1 1 0,-2-1 0,-4 1 4,0 0 1,0-1 0,-2 1 0,0-1 83,-3 1 0,-4 1 0,2 1 0,-1 3-165,-1 2 0,5 1-371,-4 4 203,5 0 1,-1 0-1,8 0 163,4 0 1,4 4 0,0 0 0,0-1 93,1-2 1,0-1-1,3 0 1,0 0 47,-1 0 0,-1 4 0,-1 2 1,-1-1 86,0 1 1,1 3 0,-2 0 0,-2 0-53,0 0 0,-5 2 0,3-3 0,-2 3 29,-2 1 1,-2-3 0,-2-1-93,-3 2 0,1-5-121,-5-1 14,0-2 1,1-8-1,3-2 1,2-3-15,2-2 1,0 1-1,0 0 1,0-2 12,0-3 0,2 3 0,0-3 0,4 0 57,1 0 1,0-3 0,2 3 0,-1 2 107,2 1 0,-3 1 0,1-3 1,2 0 0,-3 1 229,1 6 0,-5 5-279,1 8 1,-1 3 0,-1 6 0,3 0-80,-3 4 1,1-2-1,0 4 1,1 1-21,-1-1 0,-2 0 1,-1 3-1,0-2 33,0-2 0,0-2 0,0-3 0,-1-2 85,-3-3 27,2 3 0,-5-10 8,3 3 1,3-4 0,-2-4-34,6-4 1,4-3 0,5 0-91,1 3 0,-1-2 0,0 6 56,1 1 0,-1 2 0,1 1 0,-1 0-1,0 0 1,1 4 0,-2 1 0,-2 2-28,0 3 0,-7 1 1,4 1-1,-2 1 28,0-1 0,0 1-496,-4-1 0,-1-5 265,-3-3 0,-3-4 207,-5-4 0,-6-9 0,-2-6 0</inkml:trace>
  <inkml:trace contextRef="#ctx0" brushRef="#br0" timeOffset="91">24147 16433 7329,'9'-4'-103,"-1"0"1,0 0-1,5 4 46,-1 0 1,5 0-1,0 1 1,1 2-137,0 1 0,0 0 0,-3-4 0,2 0 111,-2 0 0,-1 0 0,-2 0 82,1 0 0,-7 0 0,6-5 0,-6-2 0</inkml:trace>
  <inkml:trace contextRef="#ctx0" brushRef="#br0" timeOffset="92">24395 16346 7503,'6'-7'41,"-3"2"0,5 5 41,2 0 0,1 1 0,1 3 0,0 5 26,1 2 0,3 7 0,1 2 0,-2 4 40,-1 1 0,1 3 0,-1 3 0,-3-1-44,0 0 0,-2 8 1,0-4-1,-5 1-134,-3 0 0,-2 0 0,-3-1 0,-6-3 3,-5-5 0,-6 5 0,-10-6 0,-11 1 27,-10 1 0,18-15 0,-2 0 0,-2 1 0,0-1 0</inkml:trace>
  <inkml:trace contextRef="#ctx0" brushRef="#br0" timeOffset="93">15007 17574 7337,'12'0'-6,"1"0"75,-1 0 0,0 0 0,1 0-48,-1 0 1,1 0-1,-1 0-51,0 0 0,1-1 1,-1-2-1,1-1 22,-1 1 0,0 2 1,1 1-1,1 0-4,2 0 1,-1-2 0,6 0 0,1-3-38,1 3 0,2 0 0,0 2 1,1 0 43,3 0 0,-1-1 1,5-2-1,0-1 18,-1 1 1,3 2 0,0 1 0,2 0 7,0 0 0,7 0 0,-6 0 0,0-1-18,1-4 1,-1 4 0,4-4 0,2-1-20,0-2 1,4 1 0,-1-1 0,4-2-57,3-1 1,4 3-1,-5-1 1,1 1 8,1 1 1,2-4-1,5 4 1,-2-1 21,-2 0 0,3 5 1,-5-3-1,1 2 37,-3 0 1,1-4 0,-2 4 0,0 0 35,-2-2 1,-2 3 0,2-3-1,2-1-14,1 0 1,1 3 0,-2-3-1,4 0-8,-1 0 0,5 3 1,-3-3-1,3 1-13,1 4 0,1-4 1,2 1-1,1-1-67,-1 1 1,-2-1 0,-1 3 0,-1-1 2,-3 1 1,4-2 0,-6 1 0,-2 1 38,0 2 0,-3-3 0,-5-1 0,0 3 46,1 0 0,1 2 0,2-1 0,-1-2 90,1-1 1,4 0 0,1 2 0,1 0-84,3-2 1,-2-1 0,1 4-1,0-2-26,-2-1 0,3 0 0,-3 4 0,-3 0 15,-2 0 0,6-4 1,-8 0-1,2 1 10,0 2 0,-1 1 1,0 0-1,-1 0 48,1 0 0,5 0 0,3 0 0,2 0-26,2 0 0,3 0 0,0 0 0,0 0 17,4 0 1,-34 0-1,1 0 1,2 0 0,0 0-1,1 0 1,-1 0-52,1 0 0,1 0 0,0 0 0,1 0 0,-1 0 1,0 0-1,1 0 0,1 0 53,-2 0 0,0 0 1,0 0-1,1 0 1,-2-1-1,0 0 0,1 0 1,-1 0-66,1-1 1,0-1 0,-1-1 0,-1 0 0,3 1 0,-1 1 0,1-1-1,-2 0 13,0 1 1,0-1 0,1-2 0,1 0 0,0 1 0,1 1-1,0-1 1,0 0 4,-1-1 0,0 2 0,4 0 1,0 1-1,-1-1 0,0-1 1,1 1-1,1 1-11,0 1 0,0-1 0,2 0 0,-1-1 0,-1 0 0,-1 2 0,0-1 0,0 1-10,-1 0 0,0 0 0,1 1 0,0 0 1,-1 0-1,0 0 0,-2 0 0,-1 0 0,-3 0 1,1 0-1,1 0 1,0 0-1,-4 1 1,-1 0-1,34 2-82,-4 1 1,-2 0 0,-9-4 0,-3 0-54,-4 0 1,-6 0 0,-8 0-1,-5 0-343,-6 0 0,-4 0 1,-7-2 480,-3-2 0,-2 0 0,-6-8 0,0-3 0</inkml:trace>
  <inkml:trace contextRef="#ctx0" brushRef="#br0" timeOffset="94">16011 18008 7585,'-5'7'-311,"4"-1"385,-5-6 1,6 5 32,0 3 1,0 3 0,0 2-1,0-1-94,0 1 0,0 3 0,0 1 1,0-2-1,0-1 1,0 2 0,0 1-1,1-2-200,4-1 0,-4 2 0,3 1 0,-3-2-6,-1-1 0,0 2 0,-1 1 159,-3-2 0,3-5 1,-5-4-8,1 0 1,2-2 59,-6-4 0,5-5 1,-3-4-1,2-3 26,2-5 0,2 2 0,1-4 0,0 0 18,0-1 1,-4 1 0,0-3 0,1 1 66,1-1 1,2-1 0,0-2-1,0 0-47,0 0 0,0 1 1,2 0-1,2 2-91,4 1 0,7 6 0,3-1 0,0 2-83,0 2 0,4 3 1,-3 2-1,1 2 58,-4 2 0,-2 2 0,-2 2 1,1 2-50,-1 1 0,-3 6 0,-3-2 0,0 3 13,-3 1 0,2-3 0,-1-1 0,-1 2 29,-2 1 1,-2 1 0,-3 0 0,-4 1-8,-3-1 0,-3 1 1,-3-2-1,-2-2 28,0 0 0,-5-3 0,4 4 0,-2-3 4,1-2 0,-1 1 0,5-3 0,2 1-61,1-1 32,2-2 44,5-6 0,7-2 0,7-6 0</inkml:trace>
  <inkml:trace contextRef="#ctx0" brushRef="#br0" timeOffset="95">16632 17698 7585,'-13'0'-39,"1"0"0,-5 4 0,1 2 1,1-1 10,1 1 0,1 3 0,1 1 0,1 4 6,3 2 1,-2 6 0,4-1 0,1 3 47,-1 0 0,2 1 0,4 0 0,0 1-57,0 3 0,0-3 1,0 5-1,0-2-10,0-1 1,2 1 0,2-4 0,4-1-176,3-4 1,2 2 0,-1-5 0,0-1 215,1 2 0,-1-8 0,1 2 0,-1-2 0,0 2 0</inkml:trace>
  <inkml:trace contextRef="#ctx0" brushRef="#br0" timeOffset="96">16756 18182 7463,'0'-13'-843,"0"1"925,0 0 0,0-1 0,0 1 0,0-1 86,0 1 1,0 0-1,0-2 1,0-1-78,0-2 0,4-4 0,1 4 0,2-3-51,3-2 1,-3-1 0,1-1-1,2 2-195,1 2 0,0 3 1,-2-2-1,0 1-40,0 3 1,2 1 108,2 2 1,-1 5 35,0 3 0,1 2 0,-2 4-20,-3 2 1,2 3-1,-5 5 1,1 0 6,-1 1 1,5 3-1,-3 1 1,1-1-2,0 2 1,-1-4-1,3 3 1,-3-4-8,-2 0 1,-1 3-1,-4 1 71,0-2 0,0-1 0,0-2 0</inkml:trace>
  <inkml:trace contextRef="#ctx0" brushRef="#br0" timeOffset="97">16830 17872 7760,'0'12'-64,"1"-5"0,3-3 0,6-2-12,5-2 1,0 0-1,6 0 1,1 0 20,2 0 1,5 0 54,-1 0 0,1 0 0,-4 0 0</inkml:trace>
  <inkml:trace contextRef="#ctx0" brushRef="#br0" timeOffset="98">17611 17773 7585,'13'4'56,"-1"0"0,1 0 0,-2-3 1,-2 2-12,-1 1 1,1 6 0,3-2-1,-1 3 50,-3 2 0,3-1 0,-4 0 1,2 1-321,-1-1 0,-4 1 0,3-1 0,0 0 161,0 1 0,-5-5 0,4-1 1,-2 0 11,0 0 0,2-5 92,-2 3 1,-1-5-1,4-5-4,-2-3 0,3-3 0,-2-3 0,-1-1-23,1-1 1,2-2-1,-2 3 1,-1-2-70,1 2 0,-1-3 0,-2 0 0,1 0-129,-1 0 0,-2-2 0,-1 3-218,0 2 403,0 7 0,6 2 0,1 6 0</inkml:trace>
  <inkml:trace contextRef="#ctx0" brushRef="#br0" timeOffset="99">18070 17847 7585,'20'12'-11,"-3"-5"0,-6-4-50,-2-6 0,0 1 0,-5-7 1,-1 0-87,-1-2 0,2-3 0,0-1 0,-1-2 148,-2 2 0,-1 1 0,0 2 0,0-1 48,0 1 0,-1 1 0,-2 1 9,-1 2 0,-6 5-20,2-1 1,1 3 0,-1 2 0,-1 3-63,3 5 0,-4 2 1,4 2-1,1 2 21,-1 2 0,-2 0 0,4-4 0,1 2-10,2 2 0,2 0 0,3-5 0,5 0-45,2 1 0,1-2 0,0-2 0,1-2 17,-1-1 1,5-2-1,-1-4 1,-1 0-6,-1 0 1,3 0 0,-1 0-185,-1 0 1,-1-6 229,-1-2 0,5-8 0,1-4 0</inkml:trace>
  <inkml:trace contextRef="#ctx0" brushRef="#br0" timeOffset="100">18430 17661 7226,'12'0'-47,"2"0"-31,3 0 0,-4 4 0,4 0 0,-3-1 16,-2-2 1,-1 5-1,-1 1 1,-2 1 91,2 0 0,-3 1 1,-1 3 65,0 0 1,2 1 0,-2-1-80,1 1 1,-5-1-1,4-1 1,-2-1-95,0-2-4,0-5 1,-2 2 67,2-5 0,1-1 0,4-3 0,-4-5-4,1-2 1,-4-1 0,7 0-1,-1-1 23,-1 1 0,4-2 0,-4-1 0,1-2 109,0 2 1,-1 1 0,3 2 114,-2 0-131,-5 5 1,2 3-145,-5 8 1,0-2-1,0 7 1,0 0-41,0 2 0,0 2 1,2-1-49,2 1 0,-1-1 0,5-1-40,2-3 1,1-2 0,1-6 93,0 0 1,1-2 0,-2-2 107,-3-4 0,2-3 0,-6-1 0,0-1 254,1 1 0,-3-1 0,2 1 213,-3 0 1,4-1 9,-1 1-383,0 5 0,-4 7 0,0 8 0,1 5-187,3 3 0,-2 3 0,3 6 0,-1-1-90,0-4 1,5 8 0,-4-3 0,1 1-70,-1 0 0,4 3 0,-5 0 0,-2-2 26,0 0 1,-2-4 0,0-1-1,0-3 103,0-1 1,-2-1 0,-2-5 267,-4 1 0,-3-6 1,-1-3-1,-1-3-38,1-1 1,-1 0-1,1-1 1,0-2 110,-1-1 0,2-6 0,1 2 0,4-3-39,0-2 0,-2 1 1,4 0-1,1-2-176,2-3 1,2-1 0,3-4 0,4 3-9,3 1 1,3-3-1,3 5 1,3 1-697,4 1 0,5-1 1,0 1 671,-2 3 0,5 1 0,0-2 0</inkml:trace>
  <inkml:trace contextRef="#ctx0" brushRef="#br0" timeOffset="101">19521 17673 7133,'-12'0'-41,"4"0"56,-1 0 18,7 0 0,-4 2 1,6 2-8,0 4 1,0 3-1,0 2 1,0-1 28,0 0 1,1 5 0,2-1-1,3 0 40,1-3 0,1 4 0,4-1 1,1 0-71,-1-3 1,0-4-1,2-2 1,1-1-22,2 1 0,5-4 1,-1 1-1,2-2-166,2-2 1,-4-6-1,-1-2 1,2-3 73,2-2 1,-4 0 0,0-4-1,-2-4-155,-3-2 1,-6-2-1,-2 0 1,0 1 216,0-1 0,-4 0 0,1-1 0,-3 0 219,-1 1 0,0-3 1,0 8-1,0-3 99,0 3 1,2 3 0,0 8-17,3 0 1,-1 5-213,-4-4 0,4 7 0,0 1 0,-1 6-70,-2 6 0,3 1 1,2 2-1,-1 3-74,1 2 0,2-5 1,-2 3-1,-1 0-19,1 2 0,2 4 1,-3-1-1,1-1 29,-1-1 0,4-2 1,-4 3-1,1-2 34,-1-3 0,4 0 0,-4-5 0,1 1-33,-1-1 0,3-4 0,-2-1 1,1-1-160,2-3 1,2-3 0,3-5 227,3-3 0,-4 1 0,4-1 0,-3-2 0,-2-1 0,6-1 0,1 0 0</inkml:trace>
  <inkml:trace contextRef="#ctx0" brushRef="#br0" timeOffset="102">20315 17698 7583,'8'-4'-337,"1"0"146,-7-6 252,9 3 1,-8 0 0,4 2 3,-1-1 1,-4 5-1,-6-3-48,-4 3 1,1 1 0,-1 0-1,-2 1-4,-1 3 0,0-1 1,1 5-1,2 2-4,-2 1 1,4 1 0,-1 1-25,1-1 0,2 0 0,4 1-29,0-1 0,1-1 0,4-1 0,3-3-35,3-2 1,1-1 0,1-4 0,-1 0 54,0 0 0,5 0 0,0 0 0,-2 0 43,-2 0 1,0-4 0,-1-1-1,1-2 21,-1-3 0,0 3 0,-1-1 1,-2-2 222,-5-1 0,1-1 1,0 0 132,-3-1 1,4 1 0,-2-1-427,-1 1 0,-6 0 0,-3 1 0,1 1-56,-1 2 0,-3 5 0,0-1 0,-2 2-159,-1 2 0,0 0 1,-1 0-1,1 2-236,-1 2 1,5-1-73,0 5 553,5 0 0,-2-1 0,5-1 0</inkml:trace>
  <inkml:trace contextRef="#ctx0" brushRef="#br0" timeOffset="103">20675 17562 7998,'7'-2'-176,"-3"-2"-101,-3 3 1,-1 1-1,0 8 263,0 3 1,1 2 0,2-1 0,3 0 28,1 1 1,1-1 0,4 1-1,1-1 27,-1 0 1,1 1 0,-1-1-85,0 1 0,-5-5 24,-3 0 1,-2-4-1,-4 3 16,-2-1 0,-3-2 1,-6-4-1,-3-2 84,0-2 0,-2 3 1,3-3-1,-2 2 36,2 2 0,5-4-136,2 0 0,5-1-91,-1 0 0,4 4 0,4-4-21,5-1 1,6 5-1,1-3 1,1 2 58,1 2 1,-3 0-1,6-1 1,-1-2 50,0-1 1,-1 0-1,-4 2 1,2 0 140,-2-3 0,-1-3 0,-2 3 64,0-2 1,-5-1 0,-1-5-5,-1 1 1,-3-1 79,2 1 0,-4 1 1,-3 1-203,-1 2 1,-6 5-79,2-1 1,1 4-1,-1 4 1,0 5-56,1 2 0,-3 2 1,4 2-1,1 2 38,-1-2 1,2 3-1,4-1 1,0-2-53,0-1 0,6 1 0,2-2 0,3-1-152,2-1 0,4-5 0,3 1 0,0-1-87,1-3 1,0-2 326,4-1 0,5 0 0,2 0 0</inkml:trace>
  <inkml:trace contextRef="#ctx0" brushRef="#br0" timeOffset="104">21766 17512 7640,'6'-1'253,"-6"-2"0,-7-1-339,-4 1 1,-2 2-1,1 1 1,0 0 2,-1 0 0,1 0 0,-1 1 0,1 2 123,-1 1 0,2 6 0,2-3 0,1 1-102,-2 0 0,0 0 0,2 5 0,4-1-43,2 1 0,2-1 6,0 0 1,2-1 0,2-2-55,4-5 0,3-3 0,2-2 67,-1-3 1,-4-3 0,1-6 302,0 1 0,-2 1 0,0 1 219,-1 2 1,-1 5-213,-1-1 0,-2 4 1,2 6-238,-3 6 0,-1 2 0,0 6 0,0 3-131,0 0 1,0 2-1,0 0 1,0-1 22,0 1 1,0-1-1,0-2 1,0-2-119,0 2 1,-1-4-1,-3-1 1,-3-3 131,0-2 0,-4-4 1,1-1-1,-4-1 151,-2-4 1,-1 0-1,5-2 1,-1-2 65,1-2 0,1 2 0,3-7 1,2 0 81,1-2 0,3-6 0,-2 1 0,3 0-66,1 3 0,5-4 0,4 1 0,2-1-142,1-1 0,5 4 0,1-2 0,-1 2-78,1 2 1,4 1-1,-1 1 1,3 3 27,0 1 0,1 1 1,0 2-1,0-1 49,0 1 0,-5-2 0,1 1 0,1 0 70,1-2 0,-2 3 0,-2-4 0,-1 0 48,-3 1 1,-1-3 0,-1-3-49,-1 0 1,-5 3 0,-3 1-24,-3-2 0,-1 3 1,-1 1-29,-3 0 1,-3 2 0,-5 4 0,-1 0 19,1 0 1,-1 1-1,2 3 1,2 5-41,0 2 1,5 1 0,-3 1-1,2-1-37,2 0 0,2 1 0,1-1-14,0 1 0,0-1 1,1-1-1,3-1-75,5-2 0,-3-5 0,3 1 138,0-3 0,2-1 0,2 0 42,-1 0 0,-1-5 1,-1-4-1,-2-2 32,2-1 1,-3 0 0,1-1 0,2 1-23,1-1 1,-3 1 0,0 0 0,2 1-63,1 2 1,1-2 0,1 4-22,-1 0 1,0 2-1,1 5 2,-1 0 0,-4 5 0,-1 4 0,-1 2-61,-3 1 1,-2 1 0,0-1 0,2 0 29,1 1 0,0-1 1,-4 1-1,0-1-21,0 0 0,0-3 0,2-2 41,2-2 1,-1 3 118,5-4 1,-5-5 0,1-7 130,-3-3 1,-1-2 0,0 1-37,0 0 0,2-1 0,2 1 0,3-1-74,0 1 1,4 0 0,-3 1 0,3 2-91,1 5 0,1 1 0,-1 1-93,0-3 0,1 3 0,-2 6 13,-3 4 0,2 3 0,-5 2 0,1-1-52,-1 0 1,-1 5 0,-2-1 0,1 0 57,1-3 1,0 0 0,-4-1-189,0 1 275,5-1-10,-3-5 0,3-7 0,-5-8 96,0-3 0,0-6 0,0 0 1,0 2 34,0 2 1,4 0-1,2 1 1,1-1-65,2 1 1,-2 1-1,0 1 1,0 3-44,0 2 1,1 1-91,5 4 0,-1 1 1,0 3-39,1 5 0,-1 3 0,-1 3 0,-1 2-38,-2-2 1,0-1-1,3-2 1,-1 0 102,-2 1 0,-3-1 1,3-1-1,0-1 93,-1-2 0,4-4 0,-3 3-35,3-1 1,2-2-1,-1-6 1,0 0 105,1-3 1,-1-4 0,1 1 0,-1-3-128,1-2 1,-2-1 0,-2-1 0,-2-1 17,-1 1 0,2 1 0,-4 1 1,-1 1-37,-2 0 0,-2-1 12,-3 1 1,-3 5 0,-6 3 0,1 2 72,0 2 1,0 6-1,3 2 1,2 3-44,1 2 0,2-1 1,4 0-1,0 1-53,0-1 1,2 5 0,0-1-1,4-1 19,1-1 0,1-3 0,5-1 1,-1-2-36,0 2 0,1-5 1,0-1-1,3-2-184,0-2 1,1 0-1,-5-2 1,1-2-349,-1-4 572,0-9 0,1-2 0,-1-6 0</inkml:trace>
  <inkml:trace contextRef="#ctx0" brushRef="#br0" timeOffset="105">23106 17425 7468,'13'21'0,"3"-2"0,0 1-129,-1-1 1,3 6 0,-1 4 0,-2 0 111,-1 1 1,-2 2-1,-1 6 1,-3 2 93,-4 1 0,-4 1 1,-5-5-1,-7 0-177,-8 0 1,-16 1 99,-9-1 0,-14-6 0,24-15 0,1-1 0</inkml:trace>
  <inkml:trace contextRef="#ctx0" brushRef="#br0" timeOffset="106">2406 14511 6659,'-7'5'307,"2"-3"-243,5 3-69,0-5 1,1 0-33,3 0 1,-1 0-4,5 0 0,0 0 12,5 0 1,-5 0 19,0 0 1,1 0 0,3 0 7,0 0 0,1 0 0,-1 0-15,1 0 0,-1 0 1,0 0-11,1 0 0,-1 0 19,1 0 0,-1 0 0,0 0 1,1 0 1,-1 0 0,1 0 5,-1 0 0,1 0 0,-1 0 30,0 0 1,1-4 0,-1 0-17,1 1 1,-1-2 0,0 0 10,1 3 0,-1-1-23,1-1 1,-1 2 0,0-2-42,1 3 0,-1 0 0,1-2 0,-1-1-25,0 1 0,1 2 0,-1-1 35,1-2 1,-1 3 0,2-3 13,2 2 0,2 2 0,3 0 0,-5-1 6,-2-3 0,-1 2 1,0-2-1,3 3 13,0 1 1,1-2 0,-4 0 0,3-3-2,0 3 1,1 0-1,-4 1 1,3-2-2,0-1 1,1 0-1,-5 4 1,0-1 39,1-4 0,-1 4 0,1-3 0,-1 3-13,0 1 0,1 0 0,-1 0-12,1 0 0,-1 0 1,0 0-1,1-2-15,-1-2 1,1 3 0,0-3-1,3 1 6,0-1 0,1 2 1,-4-2-1,3 3-3,0 1 1,1-4-1,-4-1 1,3 3-4,0 0 0,1 2 0,-5 0 0,0 0-4,1 0 0,-1 0 0,1 0 0,-1 0-5,0 0 1,1-1 0,-1-2 0,1-1 3,-1 1 0,1 2 0,-1 1 0,0 0 1,1 0 0,-1 0 0,1 0 0,-1 0 6,0 0 0,1 0 1,-1 0-1,1 0 17,-1 0 0,0 0 1,1 0-1,-1 0-13,1 0 1,-1 4 0,0 2-22,1 0 1,-1-3 0,-1 3 0,-1-2 3,-2 0 1,0 2-1,5-4 1,-1 2-34,1-1 0,0-1 1,3-2-1,0 0-37,-1 0 1,3 0 0,-1 0 0,-1 0 31,2 0 0,-4 0 1,4 0-1,-2 1 7,1 3 0,-1-3 1,-2 4-1,1-3 26,2 2 1,-1-2 0,-3 2 0,-1-3 57,1-1 1,3 0-1,1 0 1,-2 0-25,-1 0 0,2 0 1,1 0-1,-1 0 15,2 0 1,-4 0 0,4 0 0,-2 0-10,1 0 1,4 0 0,-3 0 0,-1 0-18,1 0 1,3 0 0,-3 0 0,1 0-27,3 0 1,0 0 0,0 0 0,-1 0 8,1 0 1,2 0 0,0 0 0,0 0 5,-4 0 1,4 0-1,-3 0 1,2 0 16,2 0 0,0 0 0,1 0 0,1-1 5,2-3 0,0 2 0,-3-2 0,2 2 13,1-3 1,1 4-1,-2-3 1,1 3-18,-2 1 1,4-2-1,-3-1 1,0-1 9,-2 2 1,-1 0 0,0 2 0,-2 0 24,-2 0 1,2 0 0,-3 0-1,0 0 13,1 0 1,-2 4-1,3 0 1,-1-1-15,1-1 1,1 2 0,2 0 0,0-1-48,0-2 0,4 0 1,1 2-1,0 1-12,1-1 0,2-2 0,-3-1 0,0 0-5,1 0 0,2 4 1,-4 1-1,0-3 8,1 0 1,-4 2-1,5 0 1,-2 0 10,-1 2 0,1-5 0,-4 5 0,0-2 14,0 0 0,0 0 0,1-4 0,1 0-16,2 0 1,4 0 0,-2 0 0,-1 0 3,0 0 1,8 0-1,-4 0 1,0 0-19,2 0 0,-4-1 0,1-2 0,0-1 4,-1 1 0,-2 2 1,-4 1-1,2 0 8,1 0 0,-4 4 1,-5 1-1,2 1 12,2-1 1,-4 1 0,1-4 0,1 3 11,2-3 0,0 4 0,1-2 0,0-1 11,0-2 1,0-1-1,-1 0 1,1 0-44,0 0 1,0 0 0,1 0 0,2 0-33,0 0 1,1 0-1,-4-1 1,0-2 19,0-1 0,0 0 1,1 4-1,1 0 7,2 0 1,0-4 0,-3-1 0,2 3 19,1 0 0,1-2 0,-2 0 0,1 1-1,-2 2 1,4-3 0,-2 0-1,-2 1 4,-1 2 1,3 1 0,0-2-1,-1-1-9,-2-1 0,-1 0 0,0 4 0,-1-1 2,1-3 1,-1 2 0,-2-2 0,-2 3 58,2 1 1,-2 0 0,0 0 0,1 0 0,-2 0 1,3 0 0,-4 0 0,2 0-64,2 0 0,0-2 0,0 0 0,-2-3-50,2 3 0,-2 0 0,0 2 0,1 0-9,-2 0 0,5 0 0,-4 0 1,2 0 9,-1 0 1,1 0 0,-5 0-1,-2 0 52,-1 0 0,-2 0 1,0 0 58,1 0 0,-1 0 1,1 0 9,-1 0 1,0 0 0,1 0-56,-1 0 0,1 0 0,-1 0-17,0 0 1,-3 0 0,-1 0-32,2 0 1,-3 0 34,1 0 0,-4 0 1,4 0-42,-5 0-288,3 0-241,-6 0 100,0 0 1,0-5 463,0-3 0,0-9 0,0-2 0</inkml:trace>
  <inkml:trace contextRef="#ctx0" brushRef="#br0" timeOffset="107">14870 14089 6413,'-6'0'-203,"0"0"716,6 0-684,0 0 246,6 0 11,-5 0 0,10 0-67,-3 0 0,3 0 0,2 0-44,-1 0 0,0 0 0,1-1 0,1-2 9,2-1 1,-2 0-1,2 4 1,-2 0-36,-1 0 1,3 0 0,1 0 0,-2 0 61,-1 0 0,-2 0 1,2 0-1,1-2 25,2-2 0,3 3 0,-2-3 0,1 2-22,3 2 1,1-4 0,0 0 0,0 0-4,4-2 0,0 4 0,-1-5 0,2 1-14,1 3 0,4-2 0,-3 1 0,0 1-19,1 2 1,2-3 0,-3-1-1,1 3 5,-1 0 1,0 2 0,-2 0-1,1 0 12,-2 0 1,1 0 0,-1 0 0,2 0 28,-1 0 0,2-4 0,0 0 0,2 1-25,3 2 1,-4 1-1,2-2 1,0 0-17,-1-2 1,4-2 0,-3 3 0,3-1 38,1 1 0,0-2 1,0 1-1,1 0 6,-1-2 1,-4 5 0,0-3 0,2 1-5,0-1 0,-2 2 1,0-2-1,1 3-17,-3 1 0,4 0 0,-5 0 0,2 0-18,2 0 1,1 0 0,-1 0 0,-1 0-14,2 0 1,-1-2 0,0 0-1,0-2-20,0 1 0,-4 1 0,-1 2 0,-3 0 76,-1 0 0,0 0 1,-2 0-1,0-1 100,-3-3 1,-5 3-1,2-4 1,-3 4-64,-2 1 0,5 0 1,-1 0-1,-1-1-21,-1-3 0,-1 2 0,0-2 0,2 3-15,2 1 1,1 0 0,-3 0 0,2 0 18,-2 0 0,3-5 1,-2 1 84,-1 2 1,-1 0 0,-1 2 0,-1 0-14,0 0 0,-3 0 0,-1 0-33,2 0 0,1 0-211,1 0 1,-4 0-17,0 0 136,-5 0 0,8 0 0,-4 0 0</inkml:trace>
  <inkml:trace contextRef="#ctx0" brushRef="#br0" timeOffset="108">3175 13531 6916,'-12'1'0,"-1"2"0,1 1-172,-1 0 0,1 0 0,1 2 0,1 0 108,2-1 1,0 3-1,-3-2 1,1 1-1,2 1-18,-2-1 0,3 4 82,-1-3 0,0 3 0,-5 2 13,1-1 0,0 0 1,-1 1-1,1-1 7,-1 1 1,1-1 0,0 0-1,-1 1-5,1-1 0,-1 5 0,2-1 0,2-1-13,0-1 1,1 0-1,-3 1 1,3 2 4,4-2 0,-2 3 0,2 0 1,1 0-19,2 0 0,1 2 1,0-3-1,0-1 8,0 2 1,0-3 0,0 5 0,0-2 2,0-3 0,4 3 0,2 0 0,-1-1-1,1 1 1,2 4 0,-3-1 0,2 1-1,3-1 1,-3 1 0,1-4 0,2 0 0,1 0 0,1 2 0,1-3 0,0-1 3,4 2 0,-3-4 1,4 4-1,-2-2 31,1 1 0,1 4 0,-3-5 1,3 1 13,1 1 0,-3-5 0,5 5 0,1-1-16,2-1 1,0 1 0,1-3 0,0 1-32,0 1 0,0 1 0,1-3 0,1 1-7,2 1 1,6 1-1,-2-6 1,3-1-3,1-2 1,0-1 0,0 2 0,0-2-19,1-1 1,3-1 0,0-2-1,-1 1 46,-1-1 1,-2-3 0,0-3-1,2-2 52,2-2 0,-2-1 1,4-5-1,-2 1-32,0-1 0,1-3 0,-5-1 0,0 1 11,0-2 0,5 0 0,-1-4 0,-1 1-47,-2-1 0,0 3 0,-1-2 0,-1 1-2,-3 0 1,1-3 0,-5 4-1,-1-2 3,-2 0 0,-1 1 1,0-5-1,-2-1 7,-2-3 1,2 1-1,-4-5 1,1 0 33,-4 1 1,2-8 0,-1 3 0,-2-2-40,-1 1 1,-8-3 0,0-1 0,-2 2-22,0 2 0,-1 3 0,-7 1 1,-4-2 66,-3 1 0,-3 1 1,-3-2-1,-3 2 77,-4 1 0,-2 4 0,-3-3 0,-4 0 20,-3 1 0,-7 2 1,-2-3-1,-3 2-142,-2 2 0,-5 2 0,-4 1 0,-5 2-11,-2 2 0,29 10 0,0 0 0,1 2 1,0 1-1,0 1 0,-1 1-14,-1 0 1,-1 2-1,2 1 1,-1 0-1,-1 3 1,-1 0-1,1 1 1,0 0-376,2 0 0,0 2 0,-6 2 0,1 2 123,2 3 0,1 1 1,-4 1-1,-1 0 1,3 0-1,1 0 1</inkml:trace>
  <inkml:trace contextRef="#ctx0" brushRef="#br0" timeOffset="109">20513 13878 7672,'13'0'-474,"-5"0"1,0 0 270,2 0 0,1 0 231,1 0 0,1 0 0,-1 0 1,1 0-2,-1 0 1,1 0-1,-1 0 1,0 0 2,1 0 1,-1 0 0,1 0 0,-1 0 7,0 0 0,5 0 0,1 0 1,0 0-37,0 0 1,4 0 0,-3-1 0,2-2-27,-1-1 1,1 0 0,4 4 0,1 0 16,3 0 0,-3-4 1,4 0-1,-1 1-15,0 1 1,2 2 0,-4 0 0,3-1 8,2-3 1,-3 3 0,3-4 0,-1 4-31,1 1 1,-3 0 0,3-1-1,-2-2 35,-2-1 1,-2 0 0,0 4-1,2 0 19,1 0 1,-1 0 0,-1 0 0,0 0-1,2 0 1,4 0 0,-1 0 0,1 0 15,1 0 0,9 0 0,-4-2 0,3-1-51,5-1 1,-3 0 0,2 4 0,1 0 4,1 0 1,2 0 0,-2 0 0,-1 0 4,-2 0 1,-1 0-1,3 0 1,-1 0 61,0 0 1,1 0-1,0 0 1,-1 0-20,0 0 1,3 0 0,2 0 0,1-1-20,2-3 0,0 2 0,-3-2 0,1 1 1,2-1 0,-1 3 1,-3-5-1,0 2 8,-1 0 1,1 0 0,-1 4-1,1 0 30,0 0 0,-2-1 0,-1-2 0,-3-1 42,-1 1 0,2 2 1,-2 1-1,-2 0 21,-2 0 0,1 0 1,-7 0-1,1 0-14,-1 0 1,2 0 0,-8 0 0,-2 0-39,-3 0 1,-3 0 0,3 0 0,-2 0-238,-2 0 1,-2 0 0,-3 0-910,-1 0 1086,0 0 0,1 0 0,-1 0 0</inkml:trace>
  <inkml:trace contextRef="#ctx0" brushRef="#br0" timeOffset="110">6102 13395 7662,'-19'0'0,"2"0"0,3 0 0,1 0-326,-4 0 1,3-5-1,-2 1 1,2 2 287,2 0 1,-1 2-1,1 0 1,-1 0 45,1 0 0,0 0 0,-1 0 1,1 0 30,-1 0 1,0 0 0,-3 0 0,0 0-31,1 0 1,-3 0 0,0 0 0,-1 0 5,-3 0 0,-2 4 0,-1 0 0,2 1-113,2 0 1,-2-4 0,3 5 0,1-2 75,3 0 1,-2 4 0,1-3 0,2-1 87,1 1 1,2-2-1,-1 4 1,1 0-26,0 0 1,-1-3-1,1 4 1,-1 2 0,1 1 1,0-3 0,-2 0 0,-1 2-3,-2 1 0,1 1 1,2 1-1,-1-1-8,-2 1 1,-4-1 0,5 0-1,-1 1 52,-1-1 1,3 5 0,-4-1 0,0-1-81,-1-1 0,4 3 0,-3 1 0,-1 0 2,1-1 1,2 4-1,-2-4 1,1-1-23,3 2 1,1-3 0,2 5 0,0-1-3,-1 0 0,1-4 0,-1 3 0,2-1-21,3-1 1,-2 5 0,5-3 0,-1 0-24,1 0 0,-3 4 1,3-3-1,1 2-17,-1-1 0,3 0 0,-2 2 0,3-3 32,1-1 0,0 4 0,0-3 0,0 2 48,0 0 0,0-6 1,0 3-1,0-2 7,0 1 1,0 1 0,0-3 0,0 1 37,0 0 0,0-1 0,1 0 0,2 1-52,1 0 0,4 1 0,-2 1 1,-1 2-67,1 2 1,4-3 0,-2 0-1,3 1 36,1-1 0,1-3 0,-1 4 0,1-2 26,-1-3 0,4 3 1,1-2-1,0-1-4,0-1 0,1-1 1,4 0-1,-1 3 55,1 0 1,2 1 0,0-5-1,1 0-16,0 1 0,0-1 0,0 2 0,1 0-6,3-2 1,-3 6 0,4-8 0,-1-1 34,0 2 0,6-4 0,-2 2 0,1-1-30,-1-1 0,2 2 0,-5-3 0,2-1-31,2 1 0,1 2 0,-1-4 0,-1-1-24,1-2 0,2 1 0,2 1 1,-1 1-21,0-2 0,4 0 0,1-2 1,-1-2 58,2-2 1,-3-1 0,4-5 0,-2 2 4,-2-2 1,3-2-1,-2-3 1,-1-2 28,-1 2 1,2 0-1,1 0 1,-2-2 52,-2 2 0,-1-3 0,1 2 0,-1 0-32,0 3 0,0-1 1,0-1-1,-1-2 18,-3 2 1,-2 1 0,-5 0 0,1-1-19,2-1 0,0-5 1,-4 5-1,0-1-57,0-1 0,-5 3 1,0-4-1,-2-1-38,-3 1 1,3-2-1,-2-3 1,-1-1 15,-1 0 0,-1-4 0,0-1 1,3-2 12,0-2 0,1-2 0,-5-1 1,-1-1 2,-3 1 1,3 0 0,-4 0 0,0 1 20,-3 3 1,-2-2 0,-2 6 0,0 2 13,0 1 0,-6 1 0,-2 0 1,-5 0 13,-3 0 0,1 5 1,-6-1-1,0-1 24,2-1 1,-8-2 0,2 0 0,-1 0-2,-1 0 0,-3 1 0,-3-3 1,-1 0-39,0-2 1,-6-3 0,2 6 0,-3 3-153,-2-1 0,-8 6 0,1 2 0,-2 3-238,-3 5 0,-2 3 1,-8 7-1,-2 5 356,32-2 0,0 3 0,-6 4 0,0 2 0,3-1 0,1 0 0</inkml:trace>
  <inkml:trace contextRef="#ctx0" brushRef="#br0" timeOffset="111">10418 15553 7495,'12'4'-334,"1"0"1,-1 0-1,1-4 378,-1 0 1,2 0 0,1 0 0,3 0 1,1 0 0,0 0 1,3 0-1,-1 0-51,1 0 0,2 0 0,0 0 0,1 0 26,0 0 1,4 0 0,0 0 0,-2 0-83,0 0 1,-1 0-1,1 0 1,2 0 43,-1 0 1,2-1-1,-1-2 1,0-1 46,1 1 0,2 0 0,5 0 0,1-1 7,-1 2 0,0 0 0,0 1 0,0-2-33,1-1 1,3 0 0,2 4 0,-1 0-21,1 0 1,4 0 0,-3 0 0,1 0-55,1 0 0,-2 0 1,3 0-1,-2 0 67,2 0 0,1-4 0,3-1 0,0 3 29,-1 0 0,7 1 0,-6-2 0,1-2-1,-1-2 0,5 4 0,-6-1 0,1 1-19,0-1 0,-3 3 0,-1-5 0,-1 2-20,0 0 0,1 0 0,0 2 0,-1 0 18,0-3 0,1 1 0,0 3 0,-1-2 3,0-1 1,1 0-1,0 3 1,-3-2 32,-1-1 1,-2-2-1,-2 3 1,-1-1 108,0 1 0,0 1 0,-7-1 1,-1-1-58,0 1 1,-1 2-1,-5 1 1,-2 0 1,-2 0 0,-5 0 0,2 0 1,-3 0-47,-2 0 1,-4 0-36,1 0 1,-7-2 0,1 0-1017,-6-3 1003,-3 1 0,-12-7 0,-2-2 0</inkml:trace>
  <inkml:trace contextRef="#ctx0" brushRef="#br0" timeOffset="112">16396 15404 6879,'8'0'4,"0"0"0,-3 0 0,3 1-36,1 3 0,-2-2 1,2 2-23,0-3 0,2 0 0,2 2 24,-1 1 1,1 1 0,-1-5 0,0 0 12,1 0 1,-1 0 0,1 0 0,-1 0 38,0 0 1,1 1 0,-1 2 0,1 1 5,-1-1 0,4-2 0,1-1 0,-2 0-30,-1 0 0,2 0 1,2 0-1,2 0-38,2 0 1,1 0-1,2 0 1,0 0 28,0 0 0,-1 0 0,1 0 1,0-1-3,0-4 1,0 4 0,-2-3 0,-1 3 37,-1 1 0,-1 0 0,5 0 0,-1 0 55,-4 0 0,4 0 0,-4 0 0,4-2-45,1-2 0,4 3 1,1-4-1,0 4-43,1 1 1,2-1 0,-3-2 0,2-1-9,2 1 0,1-2 0,-1 0 0,-1 3-32,2 0 1,-4-2-1,1 0 1,-2 1 36,-2 2 1,-2 1 0,0 0 0,2 0-8,1 0 0,0-4 0,-3 0 0,1 1 14,2 2 0,4 1 0,-2 0 0,0 0 20,4 0 0,5 0 0,1 0 0,-1-2 16,-1-2 1,-2 3 0,0-4 0,-1 4 32,-3 1 0,1 0 1,-3 0-1,-1-1-36,0-3 0,-1 2 0,-4-2 0,1 1-11,3-1 1,-3 3 0,5-3 0,-2 2-5,0 2 1,4-4 0,-3 0 0,2 1-14,2 2 0,2 0 0,1-2 0,0-1 11,1 1 1,-1 1 0,0 1 0,0-2-10,0-1 1,1 0 0,-1 3 0,0-2-2,0-1 0,-4 0 0,0 2 1,0 0-11,-1-3 0,4 1 1,-3 4-1,2-1 29,-2-3 0,2 2 0,-2-2 0,3 3-13,2 1 1,-1-1 0,0-2 0,0-1-8,0 1 1,2 1 0,1 1 0,1-2-1,-1-1 1,0 0 0,-1 4 0,1 0-6,0 0 1,-9-4 0,5 0-1,-3 1 14,-1 2 0,-4 1 0,0 0 1,-1 0 49,-3 0 1,5-2-1,0 0 1,-1-3 2,-2 3 1,-1 0 0,1 2-1,2 0 6,1 0 0,1-4 0,-3 0 0,2 1 57,-1 2 1,2 1 0,-1 0 0,-1 0-63,-2 0 0,-1-2 0,0 0 0,-1-2-23,1 1 1,-4 1 0,-2 2 0,-1 0-20,-3 0 1,-1 0 0,-2 0 0,-1-1 52,-2-3 0,2 3 0,-3-4-38,3 4 0,-3 0 0,1-2-131,0-1-44,2 0 1,2 4-1,-1-2 1,0 0-313,1-3 0,-1 0 450,1 1 0,5-3 0,1-6 0</inkml:trace>
  <inkml:trace contextRef="#ctx0" brushRef="#br0" timeOffset="113">17314 13146 7700,'8'-6'0,"0"0"0,2 2 0,1 0-266,1 1 0,1 0 1,-1 1-512,0-3 661,1 1 1,-5 4 101,0 0 0,-5-1-2,1-3 331,-2 2-392,-2-3 1,-2 5 0,-2 0 29,-4 0 1,1 0 0,-1 0 0,-2 0 51,-1 0 1,3 0-1,0 0 1,-2-2 69,-1-2 1,3 3 0,1-5-1,0 2 42,0 0 0,-1-1 0,-5 1-55,1-5 1,-1 2 0,1 1 0,0-1-30,-1 0 0,-1 3 1,-1-3-1,-1 0 3,1 0 1,-3 3-1,0-3 1,0 0 10,0 0 1,-3 4 0,3-2 0,-1 1-39,-3 0 1,3-2 0,-2 3-1,-1-1-71,-1 1 0,-2 1 1,0-1-1,0-1 13,0 1 1,1 2 0,-1-1 0,0 0 35,0-3 0,-4 1 0,-1 3 0,0-2-3,-1-1 0,-2 0 1,3 2-1,0 0 106,-1-2 0,-2-2 0,3 3 1,0-1-58,-1 1 1,2-2-1,3 1 1,-1 1-29,-2 2 0,-2 1 1,4-2-1,-4-1-10,0-1 1,2 0 0,-4 4-1,0 0 16,1 0 1,-8 0 0,4 0-1,-1 0 19,-2 0 1,5 0 0,-7 0 0,1 0-17,-2 0 0,4 0 0,-4 0 0,2 0-17,-1 0 0,2 4 0,-3 0 0,0-1 19,1-1 0,-4-2 0,2 0 0,0 0-33,0 0 0,-2 0 0,2 1 0,-1 2-9,-3 1 1,3 0 0,0-4 0,0 0 29,0 0 1,4 0 0,-3 1-1,2 2 5,0 1 0,-1 5 1,5-4-1,1 1-73,3-1 1,-7 3-1,4-2 1,0 1 0,2 2 1,1 1 0,-4 0 0,0-2 62,-1 2 1,1 1-1,0 1 1,1-1 13,3-3 1,-3 3 0,4-2 0,1 2 14,2 1 0,3 0 0,1 1 0,1-1-1,4 1 0,0 0 0,5 3 0,-1 0 3,1-1 1,-1 3 0,3-1-1,-3-1-3,1 2 0,4 2 0,-4 3 0,3-1-46,-1-1 1,4 2-1,-8 5 1,3-2 4,2 1 0,0 0 0,-1-5 0,1-2 11,-1 2 0,1-2 0,0-1 0,1 0 16,2 1 1,0-5-1,4 3 1,3-2-7,0 1 1,2 3 0,0-3 0,0-1-5,0 2 0,2-4 0,0 4 0,4-1-2,1-1 1,-3 5 0,4-5 0,1 1 1,-3 1 0,5-4 1,-2 3-1,0 0-3,0 0 1,2-1 0,-3-4 0,3 1-29,1-1 0,5 1 0,1-1 1,0 0-25,0 1 0,4-1 0,-2 1 1,4-1 17,1 0 1,-1 1-1,1-1 1,-1 1 0,-4-1 0,7-4 0,-5 1 0,0-1 84,1-1 0,0 2 0,2-3 0,0-1 38,0 1 1,0 2 0,-1-4 0,1-1-27,0-2 0,0-1 1,1 0-1,2 2-28,1 2 0,0-3 0,-5 4 0,1-4-2,0-1 0,4 0 0,0 0 0,-2 0 1,0 0 1,-1 0 0,1 1-1,2 2-5,-1 1 0,-1 0 0,1-4 0,2 0-53,2 0 1,-5 4 0,4 1-1,-2-3-32,0 0 1,4-2-1,-3 1 1,0 2 7,1 1 0,2 0 0,-4-4 0,0 0-31,1 0 0,0 0 1,5 0-1,-2 0 62,1 0 1,2 4 0,1 0 0,-1-1 2,-3-1 0,7-2 0,-3 0 0,2 0-4,0 0 1,2 0-1,2 0 1,-1 0 6,1 0 1,4 0 0,-2 0 0,2 0 21,-1 0 1,1 0 0,-5 0 0,1 0 26,0 0 1,-2 0-1,-2 1 1,-1 2-16,-1 1 0,3 0 1,-7-3-1,2 2-23,-2 1 1,3 0 0,-3-4 0,3 0 2,1 0 1,2 0 0,0 0 0,3 0 3,-2 0 1,-2 0 0,1 0 0,1 0 39,1 0 0,1-4 0,-5 0 0,0 0 25,0-2 0,0 5 0,1-4 0,-3 0 9,-1 1 1,0-4-1,-4 2 1,1 1-1,-1-1 1,3-3 0,-3 2 0,1-1-66,-1-1 1,3 2 0,-4-2 0,-1 1-3,-2-2 1,3-1-1,0-2 1,-3 1-34,-4 0 1,1-1-1,-3 1 1,-1-1 28,-3 1 0,2-2 1,-1-1-1,-2-1 1,-1 0 1,-2-1-1,1-1 1,-2 0 36,-3 0 0,1-4 1,-3 2-1,0 0 18,-1-1 0,3 0 1,-4-3-1,-1 0-23,-1 4 0,-2-5 0,0 1 0,0-3 0,0-1 1,-6-2 0,-2 0-1,-5-2-655,-3-3 0,-13-2 611,-8-4 0,9 14 0,-1-1 0,0-4 0,0 0 0</inkml:trace>
  <inkml:trace contextRef="#ctx0" brushRef="#br0" timeOffset="114">1538 5916 7973,'7'-41'-578,"-3"-4"1,-3 0-424,-1-2 1001,-5-9 0,-8 5 0,-6-11 0</inkml:trace>
  <inkml:trace contextRef="#ctx0" brushRef="#br0" timeOffset="115">3584 5184 7970,'-12'-4'-444,"1"-1"1,1-1 307,2 1 1,0-1-1,-6 3 1,-1-1 0,-2 0-1,1 0 52,-2 0 1,3-2 75,-6 2 1,4 3-1,-3-5 0,-2 1 1,-2 2 0,-1-4 0,1 1 7,-1 4 1,-1-4 0,-2 2 0,-2 1 8,-2 2 0,-1-3 0,-4 0 0,0 1 70,-1 2 0,0 1 0,-2 0 1,-3 0-75,-1 0 0,3 0 1,-5 0-1,1 0-2,1 0 1,-5 0-1,4 0 1,-2 0 57,2 0 0,-6-5 0,2 1 0,0 2 30,-4 0 1,1 2 0,1 0 0,-1 0 62,-2 0 1,-5 0-1,2 0 1,1 0-94,2 0 0,3 0 0,1 2 0,1 0 18,-1 2 1,1 6 0,-2-2-1,-2 2-85,-1-2 1,1 5-1,3-4 1,0 5-219,1 1 1,-1-4-1,1 6 1,-1-3 178,0-2 1,-1 2 0,-1 2 0,-2 4 63,2-1 1,0 0 0,1-2 0,0 2 41,2 0 1,4 5 0,-1-5 0,5 2-58,2-1 1,2 1 0,0 2-1,1 0-16,3-3 0,1 1 0,5 2 0,-2-1-31,1-1 1,4-4 0,2 2 0,2 0 33,2 0 0,2-2 9,3 4 0,1-1 0,0 5 0</inkml:trace>
  <inkml:trace contextRef="#ctx0" brushRef="#br0" timeOffset="116">50 5941 8155,'0'12'0</inkml:trace>
  <inkml:trace contextRef="#ctx0" brushRef="#br0" timeOffset="117">992 6189 6293,'13'0'-29,"-1"0"1,0 0 17,1 0 0,-1 0 33,1 0-10,-1 0 0,-4 0 0,1 0 0,0 0-13,2 0 0,2 0 0,-1 0 1,2 0 1,2 0 1,-1 0 0,5 0 0,-1 0-7,0 0 0,2 0 0,5 0 0,2 0 13,1 0 1,4-4-1,-3 0 1,0-1 34,1 0 1,7 2-1,-2-4 1,0 2-23,-2 2 0,0-3 0,3 2 0,0 2-10,0 0 1,4 2 0,1 2 0,-2 0-35,-2 2 0,1 5 1,1-5-1,1 0-13,-1 1 0,3-3 0,0 2 0,-1-1 27,1 1 1,-2-3 0,-2 3 0,1-2 36,1-2 1,1 0 0,-4 0-1,2 0 22,2 0 0,0 0 0,0 0 0,2 0 56,0 0 1,4-4 0,-1 0 0,3-1-84,-1 0 0,8 3 0,-8-2 1,4 3-37,2 1 0,-7-4 0,6 0 0,-1 1 24,-2 2 0,7 1 1,-7 0-1,3 0-99,1 0 0,2 0 0,-5 0 1,-1 0 62,1 0 0,2-2 0,0-2 0,2-4 40,1-3 0,2-2 0,-4 1 0,0 0 28,0-1 1,2-1 0,-5-1 0,-1-3-34,2-1 1,-1 2 0,-2-3-1,-2-1-7,-3 2 1,2-3 0,-5 4 0,-2 0 41,-2 0 1,-2-3 0,-3 3 0,-4 1 32,-3-1 0,-1-3 0,-2 3 0,-1 0-15,-1 0 0,-6 0 1,0 3-1,-4-1-12,-2 0 0,-7-1 1,3 0-1,-4 2-84,-1 1 1,0 2 0,0-2 0,-1-1-5,-4-2 1,-3 1 0,-7 3 0,-3 1-100,-1-1 1,-2 0-1,-4-3 1,-1-1 157,-3-3 1,2 4 0,-6-5 0,-2 0 73,-1 2 0,-6-4 0,-4 2 0,-2-2-3,-2-2 1,-1 0 0,-4 0 0,-5 0-49,-5 1 0,29 13 0,-1 1 0,0 0 0,-1 1 0,-2-1 0,-1 2-118,-1 0 1,-1 1 0,-3-1 0,-1 2-1,-1 0 1,-2 1 0,-2 0 0,0 1 56,-4 2 1,0 0 0,-3 2 0,0 0 0,-1 2 0,1 2 0,-2 1 0,-1 2-138,-2 2 1,-1 2-1,-3 3 1,-1 3 0,22-4-1,-2 0 1,1 1-1,-3 2 1,1 1 0,-1 0 127,0 1 1,-1 0 0,1 1 0,-2 1-1,-1 1 1,1 1 24,0 1 0,1 1 0,0 0 0,-2 1 0,1 1 0,-1 0 0,-1 1 0</inkml:trace>
  <inkml:trace contextRef="#ctx0" brushRef="#br0" timeOffset="118">5469 7429 7960,'-5'-7'-393,"-2"2"-664,0-1 965,-4 5 0,4-6 119,-5 3 0,4 2 1,-1-3-16,0-1 0,2 5 0,-2-5 0,0 2 54,-2 0 0,-2-4 1,0 2-1,-3 1 5,0-1 0,-6 2 0,1 4 1,-4 0-44,-4 0 0,3 0 0,-4 0 0,0 0 0,-3 0 0,1 0 0,-1 0 0,0 0-92,1 0 0,-2 0 1,3 0-1,0 0 5,-4 0 0,-1 0 0,-1 0 1,1 2 40,3 2 1,-7-2 0,3 5-1,-2 0 30,1 0 1,1 0 0,-1 1-1,0-2-13,-3-1 1,2-3 0,-4 3 0,2-1 41,0 0 0,-5 1 1,3-5-1,-1 1-37,-3 3 1,-1-3 0,-1 4 0,-1-4 10,0-1 0,5 0 0,-1 0 1,0 0 29,-3 0 0,0 0 1,-1 0-1,0 0 23,1 0 1,-1-1 0,1-2 0,-1-1-56,0 1 1,5 2 0,-2 1 0,-1 0-25,0 0 0,-5 0 0,8-2 0,-2-1 13,1-1 1,0 0 0,4 3 0,1-2 31,-2-1 1,5-4-1,-4 2 1,4 1 10,0-1 1,1-4 0,0 2 0,1-1-30,3 0 0,-7 0 0,3 3 1,-2 1-10,1-1 0,-1 2 0,-2 3 0,-3-2-19,0-1 1,-3 0-1,4 4 1,0 0-34,1 0 1,-4 0 0,5 0 0,0 0 41,-2 0 1,4 0-1,-3 1 1,2 2 33,2 1 1,-3 1 0,5-2 0,-2 3-17,2 1 1,-1-3 0,3 3-1,-1-1-9,-3 1 1,5-3 0,0 3 0,-1 0-25,-2 0 1,-1 0-1,0 3 1,1-2 18,3 2 1,-2-4 0,5 1-1,1 0 4,3 0 0,-2 0 0,9 3 0,0-2-23,2 2 1,-1-1 0,2 2 0,1 0-73,1 3 0,1 1 1,1-1-1,0 1 33,-1 2 0,1 5 0,-1-2 0,0 2 27,-4-1 0,3 7 0,-2-3 1,1 1 45,-2 0 0,3-3 0,-1-1 1,4-2 1,3-2 1,1 2 0,-1-3 0,2-2 3,1-1 0,3 2 0,-2 1 1,3-2-15,1-1 0,0 2 1,0 1-1,0-2-5,0-1 1,1-2 0,2 1-1,2-2 3,2-3 0,1 3 0,5-4 0,-2 1 6,-3 0 1,3-1-1,-3 3 1,4-2-25,0 2 1,0 1 0,1 0 0,0-2-13,4 0 0,-3-1 0,4 4 1,-2 1-1,1-1 1,3 1 0,-3-2-1,0-2 13,0-1 0,1-1 0,4 2 0,-2-4 15,-2 1 0,4-4 0,-2 5 0,4-1 1,1-3 1,-1-1 0,1 1 0,0 1-7,0-1 0,0 0 1,-1 0-1,1 1-6,0-2 0,0 4 0,0-1 0,-1 1-10,1-1 1,4 4 0,0-4 0,-1 1 26,-2-1 0,3 4 0,1-4 0,0 2 24,1 3 0,-1-5 1,-2 1-1,1-2-19,-2 0 0,3 4 1,1-2-1,-1-1-10,0 1 0,1 2 0,-4-3 0,2 1 7,-1-1 0,2 4 1,0-4-1,1 1-39,-1-1 0,3 4 1,-4-4-1,0 2 31,1 3 0,1-5 0,3 1 0,-1-2 13,2 0 0,0 1 1,3-2-1,0 1 8,4-1 1,-4 3 0,5-2 0,-2-2-27,1 0 1,0 2 0,-2 1 0,2 1 1,-2-1 1,2 0 0,1-4-1,0 2 3,-1 1 0,5 0 0,-1-4 0,1 0 2,-2 0 0,7 0 0,-2 0 1,1 0 14,0 0 0,4 0 0,2-1 1,1-2-24,-1-1 0,0 0 0,2 2 1,-1-1-1,1-1 0,1-4 0,-1 4 0,-1 1 0,1 2 1,2-3 0,1 0-1,-2-1-7,-2 0 0,3 4 1,-5-4-1,2 3 6,0-2 1,-2 1-1,4-4 1,-4 0-31,-1 0 0,5 3 0,-4-4 0,1-1 12,-4 3 0,4-6 1,-1 4-1,1-3 6,-3-1 1,2-5 0,1 1 0,-1 1-6,-2 1 1,-3 1 0,-3 1 0,-1 0 11,-2-1 1,-3-3 0,2-1 0,-1 2 10,-4 1 1,4-2 0,-3-1-1,-3 1 3,-2-2 0,-3 4 0,2-4 0,-2 1 38,-2 1 1,-1-5-1,-4 3 1,0-1-39,-1-3 0,1 0 1,0 0-1,-2 1-7,-2-1 0,1-1 0,-5-2 0,-2 0 3,-1 0 0,-6 5 0,-1-1 0,0-1 47,0-2 1,-5 0 0,2-1 0,-2 0-23,-2 0 0,-6 0 0,-1 1 1,-1-1 69,0 0 1,0 0 0,-5 0 0,1 1-42,-1-1 1,0 0 0,-3 0 0,-1 0-41,-3 1 0,0-1 1,-5 0-1,0 2-64,0 2 1,-5-3 0,-3 5 0,-3 0 41,-1 2 0,-9-1 0,-2 2 0,-2 1-12,-2 1 0,-6 6 1,0 1-1,-2 1-28,-2 4 0,-6 0 0,-1 2 0,-1 0 8,0 0 0,32 2 0,0 2 0,-3-1 0,1 2 0,-1 0 0,0 1-50,2 0 1,0 0-1,-2 3 1,0 0-1,0 1 1,0 0-1,-1 0 1,0 0 51,0 0 1,1 1 0,-2 1 0,1 1 0,1 1 0,2 1 0,-1-1 0,1-1-19,2 0 0,0 0 0,1 2 1,1-1-1,-1 1 0,1-1 1,0 1-1,1-1-12,0 1 1,0 1 0,1-1 0,2 1 65,-27 21 0,3-1 0,5 0 0,0 1 0,1 3 0</inkml:trace>
  <inkml:trace contextRef="#ctx0" brushRef="#br0" timeOffset="119">8384 8570 7587,'-12'0'0,"-1"0"-393,1 0 0,-1 0 1,1 0-1,0 0 346,-1 0 0,1 0 1,-1 0-1,0 0 1,-3 0 44,0 0 0,-1 4 0,5 0 4,0-1 119,-1-2 1,5-1-104,0 0 0,-1 0 1,-3 0-1,0 0-8,-1 0 1,1 0 0,-1 0 0,1 0-5,0 0 1,-1 0 0,-1 0 0,-1 0 2,-1 0 0,-2 0 1,1 0-1,-2 0-1,0 0 0,-5 0 1,4 0-1,-3 0 14,3 0 1,-4 0 0,4 0 0,-4 2-29,-1 2 0,1-3 0,-1 3 0,0-2-39,0-2 1,0 1-1,1 2 1,-1 1 22,0-1 1,-4 0-1,0-1 1,2 2-28,0-1 0,-2-1 0,1-2 0,-1 0 56,-2 0 0,1 0 0,-4 0 0,2 0 45,1 0 0,-3 0 0,1 0 0,-1-2-18,0-2 0,-3 3 1,1-3-1,-4 1 79,0-1 1,-4 2 0,-1-2 0,-3 3-91,-2 1 1,0 0-1,1 0 1,-1 0-40,1 0 1,-2 0 0,-2 0 0,0 0 4,0 0 0,-2 0 0,0 0 0,1 0 5,3 0 0,-5 0 0,6 0 0,-1 0 9,0 0 1,2 4-1,-1 0 1,0-1 50,1-2 1,-1-1 0,0 0 0,1 0-22,-1 0 0,2 0 0,1 0 0,2 2-23,-2 2 0,-1-3 0,-1 3 0,3-2-20,0-2 1,2 0 0,-3 0 0,2 0 31,-2 0 0,0-5 1,0 1-1,2 0 14,-2-1 0,-2 3 0,0-2 0,-1 3-24,1 1 0,-5 0 0,-1 0 0,1 0-42,3 0 0,-5 0 0,6 0 1,-2 0 0,-4 0 0,5 0 0,-4 0 0,3 0 22,2 0 1,-6 0 0,6 0-1,-1-2 30,0-2 0,-1 3 1,1-5-1,1 2 9,-2 0 1,4-1-1,-5 2 1,5-3 85,1-1 1,-4 5 0,4-4 0,-2 2-93,-1 0 0,-5 0 0,8 2 0,0 0-40,-1-2 0,1-2 0,0 3 0,3-1-24,2 1 0,-5 2 0,1 1 0,-1-1 45,2-4 1,-6 4-1,4-3 1,0 3 31,-1 1 0,0 0 0,-2 0 0,2 0 16,3 0 1,-4 0 0,4-2 0,-2-1-10,1-1 1,0 0 0,4 4 0,2 0-14,2 0 1,1 0 0,-1 0 0,2 0-45,3 0 0,-2 0 1,2 2-1,-3 0-18,-2 2 1,1 5-1,1-4 1,2 2 3,1 3 1,0 1 0,-4 0 0,1-2 18,3 0 1,-2-1-1,6 3 1,2-1 25,1-2 1,1 0 0,1 5 0,2-2-2,2-3 1,3 3 0,-2-1 0,1 3-47,3 4 0,-3-1 0,1-2 1,2 1 22,1 2 1,-2 5 0,-1-1 0,2 2-70,1 2 1,-2 4 0,-1 0 0,2-2 73,1-1 0,-2-1 1,-1 0-1,1 0-1,-2 0 0,4 0 0,-4-1 0,2 1-2,-1 0 1,-4-2 0,5-1 0,-1-1 3,-1 1 1,5-3 0,-4 1 0,3-1 1,2 0 0,-1 1 0,1 0 0,1-3-10,3-3 0,2 2 0,6 1 0,0-2-76,0-1 0,0 2 0,0 1 0,0-2 45,0-1 1,4 2-1,2 1 1,1-2 17,2-1 0,2-2 0,2 2 0,-1 1 35,1 1 0,3 1 1,1-3-1,-1 1-6,2 1 0,-3 1 0,6-5 0,0 1 2,-2-1 0,4 5 0,-2-1 0,1-1-9,-1-1 0,2-1 0,-1-2 0,4-2-3,3 0 0,5-3 0,-6 3 0,1-4 8,2 1 1,-1-5-1,6 3 1,-2-2 11,1-2 1,5 0 0,-4 0 0,4 0-21,-1 0 1,4 0 0,0 0 0,0 0-6,-1 0 0,5 0 0,-1 0 0,2 0-25,2 0 0,-1 0 0,2 0 0,0 0-2,-1 0 0,5 0 0,-7 0 0,2 0 21,2 0 0,0-2 0,-2 0 1,0-3 12,-1 3 0,1-1 0,1 0 1,1-2 25,2-2 0,2 4 0,-3-3 1,-2 2-26,1 0 0,6-1 0,-1 2 0,0-1 21,1 1 0,0-2 1,4-1-1,0 0-22,0 1 0,0-1 1,2 4-1,0-2-7,3 1 0,-1-3 0,-3 1 0,0-1-10,-1 1 0,3 1 0,-7 2 1,1 0-6,-1-3 1,3 0 0,-5 2 0,2-1 0,0 1 0,-1-2 0,2 1 0,-1 1 12,1 1 1,0-2 0,2 0 0,-2 1-12,0 2 1,9 1 0,-6 0 0,3 0 4,2 0 1,-3 0-1,3-1 1,-1-2-22,0-1 0,-30 1 1,-1 2-1,32 1 1,1-2 8,-1-2 0,4 3 0,-4-5 0,2 2 20,-33 2 0,0 0 1,31-2-1,1 2 1,-2 0 29,0-2 0,-31 1 0,0 1 1,31 2-1,-1 0-15,-1 0 1,2 0 0,1 0 0,1 0 16,-1 0 1,4 0-1,-4 0 1,1 0-10,-1 0 0,3-1 0,-2-3 1,-1-3-4,1 0 0,-2-4 0,-2 4 0,0-1 18,2 0 1,-1 4 0,-6-5-1,-2 0-12,-2-2 1,3-2 0,-3 1-1,0-1-7,0 1 1,2 0-1,-6-2 1,-3-1-11,0-2 1,-1-1 0,-1 3-1,-5-1 4,-2 0 0,-4-2 1,0 1-1,-3-3 22,-2-2 0,-1 0 0,-6 0 0,-1 1 16,-1-1 0,-6-1 0,2-2 1,-4 0-12,0 1 1,-5-1 0,-1 0 0,-2 0 5,-2 0 0,-1-4 0,-2-1 1,0 0 20,0-1 1,-6 1 0,-2 1 0,-3-3 5,-2 1 0,-3-5 0,-2 4 0,-1-1-20,-3 0 0,-2 0 0,-1-3 0,-1 2-26,-3 1 0,-4 5 0,-8-1 1,-5 4-168,-2 5 0,-13 2 1,-6 5-1,30 8 1,0-1-22,-2 2 1,-1 0 0,-9 2-1,-1 1 1,-2 4 0,-1 3 0,-5 2-1,-1 2-142,-5 2 1,-2 2-1,18-3 1,-1 2-1,-1 0 1,-4 2 0,0-1-1,-1 1 1</inkml:trace>
  <inkml:trace contextRef="#ctx0" brushRef="#br0" timeOffset="120">11968 15007 6611,'-7'0'-174,"2"0"1,5 1 150,0 3 0,-2-2 73,-2 2 124,3-3 39,-5-1-63,6 0 621,0 0-792,0-5 28,0 3 0,0-5 51,0 3 50,0 3 5,0-5-402,0 6-463,0 0 1,6 0 751,2 0 0,3-11 0,2-2 0</inkml:trace>
  <inkml:trace contextRef="#ctx0" brushRef="#br0" timeOffset="121">10393 2133 7950,'-5'7'-1955,"2"-3"1955,-5-8 1,5 1 5,-1-5 1,2 4-14,2-4-19,0 5 0,2-3-10,2 6 0,3-4 26,5 0 1,-4 0 9,1 4 0,-2-6 91,1-2 0,-1 1 59,-3-1-41,-3 5 67,5-8-133,-6 10 0,0-3 0,0 8 1,0 4-8,0 3 1,0 2 0,0-1 0,0 0-34,0 1 0,0 1 1,0 1-1,1 3 2,3 1 1,-1-4-1,4 3 1,0-1-21,0-1 1,-3 2-1,3-3 1,0 2-3,0-2 0,-3-1 0,3-2 0,-1-1-154,1-3 0,-3 3 0,3-2 84,-1 2 87,4-4 0,-9 4 0,4-5 0</inkml:trace>
  <inkml:trace contextRef="#ctx0" brushRef="#br0" timeOffset="122">10393 2133 7950,'6'-12'-567,"2"-1"1,3 1 0,1 1 642,1 3 1,-1-3-1,1 4 1,-1-1-30,0-1 1,2 5-1,1-3 1,2 2-88,-2 2 0,-1 2 1,-2-1-1,1-1 25,-1-1 1,5 0-1,-1 4 1,-1 2 7,-1 2 0,-2-2 0,1 5 0,-1 0-3,1 0 1,-1 0-1,0 3 1,1-2 9,-1 2 0,1-4 0,-1 3 0,-1 0-12,-3 2 1,3 0-1,-2-1 1,0-2 2,0 2 0,0 1 0,-5 3 1,-1 1 6,-2 1 0,-1 1 1,0-5-1,0 2 46,0 3 0,-5-3 0,-3 3 0,-5 0-34,-3 0 1,-2 0 0,-4-1 0,1 0 61,-1-1 1,3-1 0,-2-2 0,0-1-48,2-2 0,-4 0 0,3-3 0,1-1-62,3 1 1,2-2 0,1-4 0,1 0-1,0 0 1,3-4 0,2-2-1,2 0 33,2-4 4,2-1 0,1-7 0,0-1 0</inkml:trace>
  <inkml:trace contextRef="#ctx0" brushRef="#br0" timeOffset="123">10939 2059 6186,'8'0'54,"0"0"0,-3 0 16,3 0 1,-4 0-30,4 0 0,-4 0-1,5 0 0,-1 0 0,4 0-39,1 0 0,-5 0 0,0 1 0,2 2-5,1 1 1,1 4-1,-1-2 1,-1 1-30,-2 2 0,1 1 1,3 0-1,-1-2 10,-3 2 0,2 1 0,-5 1 0,1 0 4,-1 1 0,4-1 0,-5 1 1,-1-1-46,-2 0 1,-1 1 61,0-1 1,-1 1 70,-4-1 0,-1-5-53,-7-3 1,1-3 65,-1-1 0,5-5 0,1-3-23,2-3 0,1-2 1,4 1-1,0-1 92,0 1 0,0-5 0,0 1 0,0 1-57,0 1 1,4 2-1,0-1 1,0 1-5,1-1 0,-2 1 1,5 0-214,2-1 0,0 1 0,-1 1 0,0 1-250,0 2 1,2 5 0,2-1 372,-1 3 0,1-5 0,-1-1 0</inkml:trace>
  <inkml:trace contextRef="#ctx0" brushRef="#br0" timeOffset="124">11584 1997 6322,'-8'-2'-70,"-1"-2"1,5 3 97,-4-3 1,4-2 0,-5 2 41,0 1 1,-2 3-1,-2 4-30,1 5 0,0-2 0,-1 1-3,1 2 0,-1 1 0,2 1 1,3 0-30,4 1 1,-2-1 0,2 1-9,2-1 0,0 0 1,2 1-10,0-1 0,2-1 0,0-1 0,4-3 11,1-2 1,1 1 0,4-3-12,1 1 0,-1 0 0,1-4 0,-1-2 18,0-2 0,1 2 0,-1-7 20,1 0 1,-5-1 0,-1 0-24,-2 2 1,4 0-26,-5-5 22,0 1 0,-4 4 1,0-1-1,0 0-2,0-2 1,0-2 7,0 1-5,0 5-4,0 2 0,1 5 0,2 1 2,1 3 0,6 3 0,-3 5-18,-1 1 1,4-5-1,-4-1 1,-1 0-97,1 0 0,3-5 0,0 4-10,2 0 0,1-5 1,0 3 121,1-3 0,-1-1 0,1 0 0</inkml:trace>
  <inkml:trace contextRef="#ctx0" brushRef="#br0" timeOffset="125">11857 1860 7185,'-6'7'-1066,"3"-1"966,-5-6 1,5 1 160,-1 3 0,3-1 51,1 5 0,0-4-48,0 5 0,0-5 1,0 4-10,0 2 1,0-3-1,0 1-6,0 2 1,0 1 0,0 1-20,0 0 1,4 1-1,1-1-22,2 1 0,-2-5 0,3-1-15,1-2 1,2 4 9,2-5 0,-1 0 0,1-4 3,-1 0 0,0-2 1,1 0-1,-2-4-5,-3-1 1,3-1 0,-4-4-6,0-1 0,3 1 1,-5-1 2,2 1 1,-4 4 0,1-1 19,-3 0 19,-1 3-33,0 1 0,0 6 0,2 2 14,2 1 0,-3 6 0,5-2-7,-1 3 1,2 1 0,5-1 0,1-1 11,-1-2 1,5-5 0,-1 3 0,1-2-4,1 0 1,-4 0-1,4-4 1,-2 0 23,1 0 1,-1-1-1,-3-2 1,-1-3-1,0-1 1,1-1 0,-2-4-1,-2 1 49,0 2 0,-7-6 1,3 2-28,-4-5 0,-1 2 0,0 0 0,-1 2-43,-4 2 0,-1-1 1,-7 1-1,-1 1-83,-2 3 1,2-2-1,-4 6 1,0 1-471,-2 2 1,-3 1 528,3 0 0,-9 5 0,3 2 0</inkml:trace>
  <inkml:trace contextRef="#ctx0" brushRef="#br0" timeOffset="126">12898 1625 7958,'7'0'-271,"4"0"0,-9 5 1,3 3-1,-1 4 251,1 0 1,-1 0-1,-4 2 1,1 1-9,3 2 1,-2 1-1,2-3 1,-3 1-12,-1 0 1,4 1 0,0 0-1,0-2-94,2-1 0,-3-2 1,4 1 24,-2-1 108,5 1 0,-3-1 0,5 0 0</inkml:trace>
  <inkml:trace contextRef="#ctx0" brushRef="#br0" timeOffset="127">12911 1674 7958,'8'2'-1649,"0"0"1556,2 3 1,1 0 0,1-2 0,2 1 89,3-1 1,-2 2 0,6 1 190,1 1-189,-4-5 1,5 8 0,-2-4 0,2 0 0,2 4 1,0-3-1,-1 0 1,1 0 2,0 0 1,-4-5 0,-1 3 0,1-4 17,-2-1 1,3 0 0,-5 0 0,-2 0 21,-1 0 0,-2 0 1,1 0-15,-1 0 1,-4-4 0,-1-2 45,-1-1 0,-2-1 1,-4-4-1,0-1-45,0 1 1,-4 0-1,-2-2 1,1-1-40,-1-2 0,-3 1 0,0 3 0,-2 1-345,-1-1 1,-5-3 353,1-1 0,-6 1 0,3 3 0</inkml:trace>
  <inkml:trace contextRef="#ctx0" brushRef="#br0" timeOffset="128">12650 1079 7278,'-4'-8'-665,"0"-1"0,0 1 1103,4-4-304,0 5 1,0 3 0,0 8-111,0 4 1,1 10-1,2 7 1,1 7-10,-1 3 0,3 8 0,-2 3 0,0 3-3,1 5 1,-3-2 0,2 8 0,-3 0-31,-1 1 1,0 4 0,0-8 0,0 3-25,0-2 0,0 0 1,-1-8-1,-2-1 17,-1-1 0,0-5 0,4-2 0,0-2-1,0-2 0,0-5 1,0-4-1,0-1-78,0-3 1,5 0 0,4-3 0,2-6 103,1-6 0,0 2 0,1-4 0</inkml:trace>
  <inkml:trace contextRef="#ctx0" brushRef="#br0" timeOffset="129">13853 1550 7907,'7'-5'-307,"-3"3"0,-8-2 122,-4 3 0,-3 1 0,-1 0 181,-1 0 1,-3 4 0,-1 2 0,2 0 21,1 4 0,-2 1 1,-1 2-1,2-1-31,1 0 0,2 5 0,-1-1 0,2 1 23,3 1 1,3-4 0,5 2 0,0-2 39,0-2 0,1 1 0,3-2-38,4-3 1,3-2 0,3-6 0,1 0 5,2 0 1,1 0-1,-3-2 1,1-1-76,0-1 0,-3-5 0,0 2 0,-1-2-21,1 1 0,-2 0 0,-3-4 0,-4-1 58,-3 1 0,4-1 0,-1 1 1,-2 0 32,0-1 1,-2 1 0,-2 1 31,-2 2 0,3 3 85,-3 1-106,2 4 1,2 1 0,2 8-9,2 3 0,-1 2 0,4-1 0,-1 1-29,1-1 0,0-4 0,3-1 0,-2 0-676,2 0 689,1-4 0,7 2 0,1-5 0</inkml:trace>
  <inkml:trace contextRef="#ctx0" brushRef="#br0" timeOffset="130">14052 1563 6267,'7'5'155,"0"-2"-95,-3 5 1,-3 1-1,5 3-16,-1 0 0,-3 1 1,2-1-1,-3 1-26,-1-1 1,0 0 0,1 1 22,4-1 1,-4-4-183,3 1 1,-3-5 134,-1 4 0,2-5 0,1 0 6,1-6 0,0-4 0,-4-5 0</inkml:trace>
  <inkml:trace contextRef="#ctx0" brushRef="#br0" timeOffset="131">13990 1439 7943,'0'-7'-391,"0"1"0,0 6 0,0 0 0</inkml:trace>
  <inkml:trace contextRef="#ctx0" brushRef="#br0" timeOffset="132">14213 1525 7581,'4'9'-379,"0"-1"1,5-4-1,-4 4 342,2 2 0,1 1 0,3 2 0,-1-1 142,-2 0 1,-1-3-1,3-1 1,-3 1-60,-2 3 0,5-1 0,-3-2 1,0-1 1,2 1 86,-5 3 37,6-5-169,-9-1 1,5-8 0,-6-2 0,0-4-1,0-3 13,0-2 1,0-3 0,0-1-1,0 2-152,0 1 0,1-2 0,2-1 55,1 2 0,0 1 0,-2 3 55,2 3 1,-1 2 0,5 6 23,2 0 1,1 0-1,1 0-6,0 0 1,1 0 0,-1 0 0,1 0 63,-1 0 1,0 0 0,1 0 0,1 0-32,2 0 1,-2 0-1,2-1 1,-2-2-16,-1-1 1,-1-5-1,0 0-20,1-2 0,-6-1-14,-3-1 0,-3 5 1,-2 1-1,-3 2 18,-5 2 1,-2 2 0,-2 1 43,-4 0 0,3 4 0,-1 1 0,4 2 6,3 3 0,0 1 0,-3 1 1,2 1-22,5-1 1,1 0 0,1 1-1,-3-1-10,3 1 0,4-1 0,4 1 0,1-2-64,3-3 0,1-1 1,2-5-1,2 3-243,2-3 1,5 0 294,-1-2 0,8-6 0,2-1 0</inkml:trace>
  <inkml:trace contextRef="#ctx0" brushRef="#br0" timeOffset="133">15180 1228 7606,'0'8'-771,"0"0"1,0 2 766,0 1 1,0 1 0,0 1 0,0-1 95,0 1 1,0 3 0,0 1 0,0-2-140,0-1 0,5-2 1,-1 2-1,-2 1-62,0 2 0,-2-5 1,0-4-19,0 2 116,0 1 1,0-6 9,0-5 0,0-5 0,0-8 0,0 1 1,0 0 0,-4-1 0,0-1 0,-1-1 0,0-1 0,4-2 0,-5 3 0,2-2 16,0 2 0,0 1 0,4 2 0,0-1 194,0 1 0,1 0 0,3-1-80,4 1 1,3 5 0,2 1-1,-1 2-83,1 0 1,3 0 0,1 4 0,-1 0-14,2 0 1,-4 0 0,3 1 0,-4 2-67,0 1 1,-1 6 0,1-2-1,-2 3-122,-3 2 1,1 0 0,-4 3 0,-3 0 19,0-1 1,-4 3-1,-2-1 120,-4-2 1,-3-1 0,-1-2 0,-1 0-1,1 1-11,-1-1 1,1-5 0,-1-3 495,1-2-393,0-2 1,5-2-1,4 0-5,6-3 1,5-4 0,7 2-1,2 0-84,-2 3 0,3 1 1,0 0-1,0-1-15,0 1 1,-1 2-1,-1 2 1,0 2 15,-1 1 1,-1 6 0,-1-3 0,-1 1 10,0 0 1,-1 1 0,-1 3-5,-2 0 1,-5 1-1,1-1 13,-2 1 0,-8-5 0,-2-1 1,-3 0 74,-2 0 1,-5-3 0,-1 3-1,-2-2-42,1-2 1,0 0 0,-2-1 0,2 3-98,-2-3 1,2 0 0,1-2 0,0 0-145,0 0 0,3 0 1,0 0-242,2 0 439,7 0 0,2-11 0,5-3 0</inkml:trace>
  <inkml:trace contextRef="#ctx0" brushRef="#br0" timeOffset="134">15850 1277 7528,'11'-1'-148,"-3"-3"0,-2 1 42,-6-5 0,-1 5 0,-2-2 0,-3 1 117,-1-1 1,-1 1-1,-4 4 1,-1 0-11,1 0 0,0 6 0,-2 2 1,-1 3 24,-2 1 0,1 1 1,3-1-1,1 1-12,-1-1 1,5 0 0,1 1 0,2-1-2,2 1 1,2-1 0,1 0-16,0 1 0,1-2 1,2-1-26,1-2 0,5-5 0,0 1 1,2-3-24,1-1 0,1 0 1,-1-1-1,0-3 5,1-5 0,-1 0 0,1-1 1,-1 2 36,0-2 0,-3-1 0,-2-1 0,-1-1 9,1 1 1,-4-1 28,1 1 1,-2 4 329,-2 0-340,0 5 0,0-1 0,0 8-57,0 4 0,1-1 1,3 1-83,4 2 1,-1-5 0,2-1-1,-1-1-201,-1 1 320,4-2 0,-4 3 0,5-5 0</inkml:trace>
  <inkml:trace contextRef="#ctx0" brushRef="#br0" timeOffset="135">16036 1215 7381,'0'-6'-1176,"4"-1"1247,1 3 1,-1 4 0,-3-2 0,2 6 53,1 3 0,6 1 1,-2 5-122,3-1 0,-3 1 0,0-1 0,2 0-7,1 1 0,1-5 0,1 0 0,-1 1-1,1-2 0,-1 2 0,0-5 3,1-1 0,-1-2 1,1-1-9,-1 0 0,0-4 1,-1-1-1,-1-2-10,-2-3 1,-1-1 0,2-1-10,-5-1 1,1 1 0,-1 0 0,-1-1 0,-2 1 0,-1 4 15,0-1 35,0 1 0,2 1 0,1 4 23,1 6 1,1 3-1,-2 3-33,1 0 1,2 0-1,-2 6 1,3 2 0,1-2 0,0-1 0,-1-2 1,3 2-1,-2 1-19,2 2 0,-3-1 1,-1-3-1,1 0-14,0 4 0,-4-3 1,1 2-3,-2-2 1,-2-2 0,-2 1 11,-2-1 0,-3-5 0,-5-3 108,-1-2 1,0-2-1,-3 0 1,0 0 16,1 0 1,-3 0 0,1-2 0,2 0-69,1-3 0,3-4 0,2 1 0,2-4-34,1 0 0,-2 0 0,4-1 0,1 1 15,2-1 1,1 1 0,1 0-1,2-1-144,1 1 1,6 4 0,-2 1-1,3 1 16,1 3 0,2-2 0,1 1 0,2 0 57,-2-2 0,3 5 0,-2-5 0,0 2 20,-3 0 1,4-2 0,1 2 0,0-3 19,0 1 1,-2-5 0,-2 2 0,1 0 3,2 0 0,-2-2 0,-6 3 70,0-3 1,-7-1-1,3-1-6,-4 1 0,-2 5 0,-2 1-45,-1 1 1,-6 4 0,2-4-23,-3 4 1,-2 7 0,1 2 0,0 3 1,3 0 0,2-2 0,2 0-17,2 0 1,2 2 0,1 2-27,0-1 0,1 1 1,3-2-1,4-3-72,4-4 0,-3-3 0,2-1 1,3 0-85,0 0 0,0 0 198,-2 0 0,0-11 0,1-2 0</inkml:trace>
  <inkml:trace contextRef="#ctx0" brushRef="#br0" timeOffset="136">16632 918 7633,'-6'-13'-1224,"1"5"1138,-4 0-49,4 5 0,5 3 0,0 8 135,0 3 0,0 6 0,0-1 0,0 6 0,0-2 0</inkml:trace>
  <inkml:trace contextRef="#ctx0" brushRef="#br0" timeOffset="137">16917 1104 7856,'7'-2'-440,"-3"-2"1,-3-3 456,-1-5 1,-5 5-1,-4 3 34,-2 3 1,-5 1 0,-1 1 0,2 3-153,1 4 1,-2-1 0,-1 2 0,2 0 102,1 2 0,2 2 1,1-1 12,3 0 0,-2 1 0,6-1 0,1 1 39,2-1 1,5 0-1,1-1 1,2-1-14,3-2 1,1 1-1,1 2 1,1-2-28,-1 0 1,1-3 0,-1 4 0,0-3-53,1-1 0,-5-1-45,0-1 0,-1-1 0,0 5 52,-7 2 1,-7-3 30,-9 1 0,-4 0 0,-4 5 0</inkml:trace>
  <inkml:trace contextRef="#ctx0" brushRef="#br0" timeOffset="138">15627 2133 6989,'1'-8'-1024,"3"0"1061,5-2 0,-2 3-30,1-1 0,0 4 1,3-5-1,-1 1 15,-2 1 0,5-2 0,3 3 0,-1-1 15,-1-2 1,-2 2 0,2 0-1,1 0-6,2 0 1,-1 3 0,-2-3 0,1 0-7,2 0 1,4 3 0,-4-3-1,1 0-2,0 0 0,4 5 0,-1-4 0,2 2-4,2 0 1,0 0 0,0 4 0,0 0-3,-1 0 0,5 0 1,0 0-1,0 0-19,2 0 0,-5 0 0,3 1 0,-3 2 11,-1 1 0,2 6 1,-1-3-1,-2 1-24,-1 0 1,-1 0 0,0 5-1,-2-1 8,-2 1 1,2-1 0,-3 0 0,-2 1 9,-1-1 1,2 2-1,1 1 1,-2 2 6,-1-2 1,2 0-1,1 0 1,-2 2-9,-1-2 0,-2 3 0,1 0 1,-1 0 18,0-1 1,1 1-1,-1-2 1,-1 0-11,-3-1 1,2 0 0,-4 1-1,-1 0-6,1-1 1,2-1 0,-4-2-36,-1 1 1,0-1 0,-1 1 20,2-1 0,1-4 1,-7 1-157,-2 0 165,3-3 0,-16 5 0,3-4 0</inkml:trace>
  <inkml:trace contextRef="#ctx0" brushRef="#br0" timeOffset="139">16632 2505 6925,'6'0'-279,"5"2"319,-2 2 0,-2-3 0,1 5-57,2-1 1,1-3-1,1 3-11,0 1 0,1-1 1,-1 3-1,1-2-70,-1-1 1,0-3 0,1 2-62,-1-3 0,1-1 0,-1 0 159,0 0 0,1 0 0,-1 0 0</inkml:trace>
  <inkml:trace contextRef="#ctx0" brushRef="#br0" timeOffset="140">16929 2431 7880,'-1'-7'-1,"-2"4"1,-2 5 0,-1 3 0,-1 3-187,0 6 1,0-1 146,-1 3 1,-3-2 0,3 0-1,-2 1 1,1 3-789,0 1 828,6-4 0,-8 9 0,5-5 0</inkml:trace>
  <inkml:trace contextRef="#ctx0" brushRef="#br0" timeOffset="141">17624 2505 6917,'7'6'75,"-3"2"1,-3 3-1,-1 1 1,0 1-73,0-1 1,0 1 0,0-1 0,0 0-12,0 1 0,0 3 0,0 1 0,0-2-109,0-1 0,0 2 1,0 1-1,0 0-35,0 0 0,0-3 0,-1 1 0,-2-4 152,-1-2 0,-6-7 0,3 9 0,-5-4 0</inkml:trace>
  <inkml:trace contextRef="#ctx0" brushRef="#br0" timeOffset="142">17314 2567 7597,'12'0'-531,"-4"0"0,1 0 1,0-1 494,2-3 0,-2 2 1,-1-3-1,3-1 80,4-2 1,-1 1-1,2 0 1,-1 0 67,2 1 1,-3 1-1,4-1 1,-2-1-107,1 0 0,-1 3 0,-3-3 0,1 1-108,2 3 1,-2-2 0,2 1-1,-2 1 25,-1 2 77,-1 1 0,0-6 0,1-1 0</inkml:trace>
  <inkml:trace contextRef="#ctx0" brushRef="#br0" timeOffset="143">17822 2567 7127,'8'4'-416,"1"1"0,-1-1 0,4-4 432,1 0 0,-1 0 0,1 0 153,-1 0 1,0 0 0,1 0-70,-1 0 0,-5-6-69,-3-2 0,2 1 1,-2-1 8,-1-2 0,-3 3 0,-5-1-56,-3-2 0,1 5 0,0-1 0,1 2-18,-1 0 0,3 0 7,-5 4 0,1 0 0,-3 1 18,3 3 0,-2-1 0,6 5 0,0 1 58,-2-2 1,5 4-1,-3-3 1,2 3-11,2 1 1,0 1 0,0-1-8,0 0 1,2 0 0,1-3 0,2-2-47,2-1 0,-3 2 0,4-4 0,2-1-99,1-2 1,1-1 0,1 0-41,-1 0 0,1 0 0,-1 0 153,0 0 0,1-5 0,-1-2 0</inkml:trace>
  <inkml:trace contextRef="#ctx0" brushRef="#br0" timeOffset="144">18058 2505 7324,'12'6'-233,"1"-5"0,-1 5 266,0-1 0,1-3 0,-1 3 0,1-1 17,-1 0 1,0 5 0,1-4 0,1 1-125,2-1 1,-2 3 0,2-3-1,-2-1 79,-1 1 1,-5-2 0,0 4 0,2-2-248,1-2 1,-3-2 0,0-1 241,2 0 0,1 0 0,1 0 0</inkml:trace>
  <inkml:trace contextRef="#ctx0" brushRef="#br0" timeOffset="145">18306 2468 7620,'-7'0'-1108,"-3"1"1163,6 4 0,-1-3 1,2 7-29,-1 0 0,-4 2 0,3 2 0,1-1-24,-1 0 1,2 1-1,-4 1 1,0 1-31,0 1 1,5 1 0,-3-5 0,4 1-136,1-1 0,0 1-268,0-1 430,0 0 0,0-5 0,0-1 0</inkml:trace>
  <inkml:trace contextRef="#ctx0" brushRef="#br0" timeOffset="146">18380 2356 7851,'13'5'-394,"-1"-1"1,-4 4 0,-1-3 0,0 2 438,0 3 1,-3 1 0,3 3-1,0 1-35,0 2 0,-4 3 1,2-3-1,-1-2-29,0-1 1,5 2 0,-5 1-1,0-2-38,1-1 0,-3-2 0,2 0-65,-3 1 122,-1-6 0,0 4 0,0-4 0</inkml:trace>
  <inkml:trace contextRef="#ctx0" brushRef="#br0" timeOffset="147">18405 2542 7775,'12'0'-49,"1"0"1,-1-1 0,1-2-100,-1-1 0,0-1 0,2 2 1,1-3-454,2 0 601,5-3 0,-3-3 0,6-1 0</inkml:trace>
  <inkml:trace contextRef="#ctx0" brushRef="#br0" timeOffset="148">19335 2270 7365,'7'-6'-110,"-3"-2"0,-4 1-141,-4-1 0,-3 5 1,-5-1 282,-1 2 0,1 2 1,0 2-1,-1 1-3,1 1 0,-1 5 0,2 0 0,2 2 10,0 1 0,3 5 0,-4-1 0,3 1-10,2 1 0,0-5 0,5 4 0,2-3-12,2-2 1,1 0 0,5 1 0,-2-2-5,2-3 1,5-2 0,2-6 0,-1 0-18,2 0 0,-3 0 0,6 0 0,0-2-35,-2-2 1,3 1-1,-4-5 1,0-2-195,0-1 0,1-1 1,-4-2 232,0-2 0,-4-4 0,7-4 0</inkml:trace>
  <inkml:trace contextRef="#ctx0" brushRef="#br0" timeOffset="149">19521 1972 7155,'-12'-6'-522,"5"5"0,1-3 617,6 8 0,5-1 0,0 5 1,2 2-46,3 1 1,1 3 0,1 1 0,-1 3-33,-3 1 0,3-3 0,-2 4 0,2-1 3,1 0 0,-4 1 0,1 2 1,-1-3-24,-1-1 1,2 3-1,-3-5 1,-1 1-101,1 1 1,2-5 0,-2 4-1,-1-3-84,1-2 0,2 0 186,-4 1 0,6-1 0,-3 1 0</inkml:trace>
  <inkml:trace contextRef="#ctx0" brushRef="#br0" timeOffset="150">19918 2220 7881,'7'-12'-950,"-1"-1"796,-6 1 1,-5 4 0,0 1 392,-2 1 1,3-2 0,-4 4-231,-2 1 0,-1 2 0,-1 1 12,-1 0 0,5 4 1,0 1-1,-2 2-42,-1 3 1,3 1-1,1 1 1,1 1-5,4-1 0,-4-4 1,2 1-1,1 0-15,2 2 0,1-3 0,1-1-6,3-1 1,3-2-1,6-4 1,-1 0 1,0 0 0,1 0 0,-1 0 0,1-1 40,-1-3 0,0-2 0,1-4 0,-1 2 116,1-2 0,-5 4 0,-1-3 293,-2 0 100,5-2-234,-9 4-575,5 1 0,-5 12 115,3 2 1,-1 2-1,4-1 1,0-2 18,0-1 0,0-1 1,2-2-1,0 1 170,0-1 0,8-2 0,2-1 0</inkml:trace>
  <inkml:trace contextRef="#ctx0" brushRef="#br0" timeOffset="151">20203 2096 7669,'7'-6'0,"-3"-2"-645,-2-3 1,-2-1 696,0-1 0,-6 2 13,-2 3 0,-3 3-68,-1 5 0,-1 0 0,1 1-25,-1 3 1,1 3 33,0 5 1,5 1-37,3-1 0,2-4 43,2 1 1,4-5 0,2 3-1,1-2 54,2-2 0,2-2 0,2-1 0,-1 0-5,1 0 1,-1 5 0,0-1 0,1-2-41,-1 0 0,1 2 1,-2 1-4,-3 2 0,-1 2-32,-3 3 1,-3 0 0,3 1 12,-2-1 0,-8-4 0,-2-1-6,-3-1 0,-1 2 1,-1-4-1,1-1 11,-1-2 0,1-1 0,0 0 0,-1 0-310,1 0 1,-1 0-210,1 0 514,5 0 0,-4-5 0,4-2 0</inkml:trace>
  <inkml:trace contextRef="#ctx0" brushRef="#br0" timeOffset="152">20427 1972 7395,'8'-6'-375,"0"-2"1,-4-1 0,3-1 364,-1 2 0,-4 5 0,-6-3 60,-4 1 0,1 3 0,-1-2 1,-2 3-53,-1 1 1,-1 1 0,1 3 0,1 3 10,2 0 1,0 3-1,-5-5 1,2 2 95,3 3 1,1-3 0,4 1-69,-1 2 0,1 1-46,8 1 0,1-5 1,7-3-1,1-1 19,2 1 0,-2-3 0,2 4 0,0-4-62,0-1 1,-2 4-1,2 0 1,-2 0 67,-1 2 1,-1-3 0,0 4-21,1-2 0,-2 5 1,-1-3 15,-2-1 0,-5 1 1,1-2 2,-3 3 0,-5-1 0,-2 0 0,0-2 0,-4-1 18,-1 2 1,-2-5 0,1 3-17,0-2 0,-1-1 1,1 2-1,-1 1-108,1-1 0,0-2 0,-1-1-131,1 0 1,-1 0 221,1 0 0,5-11 0,2-3 0</inkml:trace>
  <inkml:trace contextRef="#ctx0" brushRef="#br0" timeOffset="153">20638 1922 7675,'6'9'-162,"-1"-1"0,-4-4 1,0 3-1,2 0 207,1 0 1,0 1 0,-2 3-94,2-3 0,-3 3 1,5-4-1,-2 1-132,0 1 0,1-1 83,0 4 1,-4-3-373,3-1 469,-2-5 0,-2-3 0,0-7 0</inkml:trace>
  <inkml:trace contextRef="#ctx0" brushRef="#br0" timeOffset="154">20513 1836 7881,'-8'-5'-1473,"0"1"905,5 0 568,-2 4 0,6 0 0,3 0 0,3-5 0,5-2 0</inkml:trace>
  <inkml:trace contextRef="#ctx0" brushRef="#br0" timeOffset="155">20923 1550 7694,'-4'-12'-481,"-1"-1"1,-3 1-1,3 1 472,-2 3 1,3 2 45,-5 6 0,7 2 0,-2 2-11,2 4 1,2 7 0,0 2 0,2-2 0,2-1 0,-2 4 0,5 2 1,0 4-10,0 1 1,0-1 0,3 2 0,-2 2 2,2 1 0,-4 0 0,1-3 0,0 2-11,0 1 1,0 0 0,3-5 0,-3 0-5,-2-4 0,5 4 0,-3-5 0,1 0-25,0-2 1,-5 1 0,2-2-34,1 0 1,-5-3-21,3 0 0,-2-5 0,-4-1-31,-2-2 0,-3 0 1,-5-5-1,0-2 103,-1-2 0,-5-3 0,-1-5 0</inkml:trace>
  <inkml:trace contextRef="#ctx0" brushRef="#br0" timeOffset="156">20799 1997 7774,'5'-11'-300,"4"1"0,2 3 383,1 2 0,0-4 0,1 4 0,-1-1 1,2 0-1,1 0-247,2 0 1,1-2 13,-2 4 38,3-6 1,2 9 0,-2-4 94,-1-1 0,3 5 0,-5-5 1,1 2-155,1 0 0,-4-2 0,2 4 1,-2-3 70,-2 3 0,1 0 0,-1 2 108,1 0 0,-5 0 12,0 0 0,-5 2 177,1 2 0,-7 3 1,-1 5-94,1 1 0,-2-1 0,1 0 0,1 1-65,2-1 0,1-4 0,1-1 0,2 0-89,1 0 1,1-4-1,0 1-146,3-3 0,-1-1 196,1 0 0,0-5 0,5-2 0</inkml:trace>
  <inkml:trace contextRef="#ctx0" brushRef="#br0" timeOffset="157">21245 1712 7881,'-12'-6'-233,"4"3"1,-1-4-760,0 2 996,3 1-4,1 4 0,5 0 0,0 0 0</inkml:trace>
  <inkml:trace contextRef="#ctx0" brushRef="#br0" timeOffset="158">21617 1736 7416,'7'0'-160,"-3"0"1,-8 0 219,-4 0 1,-3 4-1,-2 1 1,1-1-7,0 1 1,-1 2-1,1 6 1,-1-1-35,1 0 0,0 2 0,-1 1 1,2 2-54,3-2 0,-2-1 0,6-2 0,1 1-64,2-1 0,1 0-89,0 1 0,6-6 1,2-3-1,3-3 72,1-1 0,5 0 0,1-1 0,1-2 114,3-1 0,1-11 0,2 1 0</inkml:trace>
  <inkml:trace contextRef="#ctx0" brushRef="#br0" timeOffset="159">21828 1761 7881,'13'-5'-23,"-2"-2"1,-2-4-125,-1 2 1,-6 4 116,-2 5 1,-2 0 0,-6 0 0,-1 0-6,-2 0 0,-2 0 0,-1 0 0,-1 1-3,-1 3 1,-1 3 0,3 6 0,-1-1-3,-1 1 0,-1-1 0,6 0 0,3 1 16,4-1 0,-2-4 0,2 1 12,1 0 0,3-3 0,4-2-21,5-3 1,2-1 0,2 0-1,3-1 5,0-3 1,1-3 0,-4-4 0,3 1 41,0 2 1,-1 4 0,-5-3 0,-2 1 101,2 4 0,-3-4 153,1 2 1,0 0-235,5 4 1,-5 4 0,0 0-120,2-1 1,-3 2-885,1 0 488,0-1 480,-1-4 0,4-6 0,-4-1 0</inkml:trace>
  <inkml:trace contextRef="#ctx0" brushRef="#br0" timeOffset="160">22014 1414 7881,'7'-6'-260,"4"5"1,-5-3-1,2 8 335,-4 4 1,-3-1 0,-1 3 0,0 2-42,0 3 0,5 2 0,-1-3 0,-2 1-81,0 1 0,2 6 1,0-2-1,-1 0-18,-2 1 0,3-6 1,2 3-1,-1-1-122,1-1 0,-1 1 1,-2-5-111,1 1 0,5-5 297,-5 0 0,0 0 0,-4 5 0</inkml:trace>
  <inkml:trace contextRef="#ctx0" brushRef="#br0" timeOffset="161">21952 1625 7712,'-12'7'-246,"6"-2"232,6-5 0,6 0 1,6-1 47,1-3 0,0 1 0,2-5 0,3-1-60,2 2 1,0-2-1,5 5 1,0 0 22,0-2 1,-5 3-1,1-4 1,0 2-23,-2 2 0,3 2 1,-5 1-1,-2 0 9,-1 0 1,-2 4-1,0 1 1,1 2 5,-1 3 0,-4-3 0,-1 1-45,-1 2 1,-2 1-1,-4 1-195,0 1 1,0-5 158,0 0 1,-1-5 90,-3 1 0,-3 3 0,-6 0 0</inkml:trace>
  <inkml:trace contextRef="#ctx0" brushRef="#br0" timeOffset="162">22299 1488 7747,'0'-7'-1648,"2"2"1648,2 5 0,3-6 0,5-1 0</inkml:trace>
  <inkml:trace contextRef="#ctx0" brushRef="#br0" timeOffset="163">22560 1525 7655,'8'-4'-660,"0"0"0,-6 0 703,-2 4 0,-7 0 19,-10 0 0,-1 4 0,-2 2 0,3 1-39,3 2 1,2 1-1,1 0 1,1-2-34,2 1 0,5 3 0,-1 0 1,3 0-27,1 1 1,0-5 0,0 0-18,0 2 0,5 0 1,4-1-1,2-1 1,1-5-1,0 1 50,1-2 0,-2-4 0,-1 0 0,-4-4 9,0-1 0,2 3 0,-4-4 1,-1-2-7,-2-1 0,4 3 0,-1 0 0,-2-2 4,0-1 1,-2-2 0,1 2-1,2 2 16,1 1 0,2 5 23,-2-1 0,-1 2 1,5 2 46,1 0 1,-2 0 0,2 2-7,0 2 1,1 3 0,0 4 0,-4-2-43,0 0 1,2-1 0,-4 4-1,0 1 27,2-1 0,-3 1-30,5-1 1,-4 0 247,4 1-177,-5-6 1,3-3 0,-6-8-7,0-5 0,0-2 1,0-2-1,1-1 29,3 1 0,3-5 1,4 9-1,-1 1-43,-2 1 1,0-2 0,5 5-1,-1 1-125,1 2 1,-5 2 0,0 4 0,0 3-182,-1 3 0,3 7 0,-5 2 0,1 5-490,-1 4 520,0-3 186,-5 10 0,0 1 0,0 8 0</inkml:trace>
  <inkml:trace contextRef="#ctx0" brushRef="#br0" timeOffset="164">10802 2840 7850,'11'-1'-878,"-1"-2"1,-2-3 812,2 0 0,1 1 72,1-3 1,-3 5 7,-1-1 1,0-1-15,5 1 0,-5 0 0,0 2 11,2-2 0,-3 3 0,1-3-7,2 2 1,-3-2 0,1 0 0,1 1 4,2 2 0,2-3 0,1-2 0,1-1 27,1-2 1,6 2 0,-2-2-1,0 0 17,1-2 0,1-2 0,6 2 0,1 2-9,-2 0 0,5 1 0,1-4 0,1-1-54,-1 1 0,3 1 1,-4 1-1,1 2-59,0-2 1,0 3 67,4-1 0,1 0 0,-1-5 0</inkml:trace>
  <inkml:trace contextRef="#ctx0" brushRef="#br0" timeOffset="165">13035 2282 8036,'-8'0'-1466,"-1"0"1545,0 0-111,3 0 1,-1 0-18,3 0-167,3 0 4,-5-5 223,6 3 0,2-3 17,2 5 0,-1-2 1,5-1-1,1-1-15,2 2 0,3 0 0,1 2 0,2-1-6,-2-3 0,4 2 0,2-3 1,2 1-13,2 0 0,1-2 0,2 3 1,1-2-45,-1-2 0,3 4 0,2-2 0,2 0 64,-2 1 1,7-4 0,-4 4-1,1 0 1,1-2 1,-3 4-1,8-5 1,-2 0 17,0 0 1,6 3 0,-1-5 0,2 1 32,1 1 1,2-4 0,2 3 0,1-3-58,-2-1 0,4-1 0,2 1 0,3-1-6,1 1 1,4-2-1,-32 7 1,1-1-1,0 0 1,0 0-10,1 0 1,0 0 0,2 1 0,0-1 0,-3 1 0,0-1 0,1 0 0,1-1-25,0 2 0,0-1 0,1 0 0,0-2 0,1 2 0,1-1 0,1-1 1,0 0 51,2-1 0,0 0 0,0 1 0,1 1 0,-1-1 0,1-1 0,-1 0 0,0 0-9,0-1 1,1 1 0,3-1-1,1 0 1,0 1 0,-1 0 0,0 1-1,0 1-3,0 0 1,0 0 0,-2-2 0,-1 0 0,3 1 0,0 1 0,-1-1 0,-1 0 2,-2 2 0,-1 0 0,3-1 1,0 0-1,-3 0 0,0 0 1,-1 0-1,-1 0-9,-1 0 1,0 0 0,1 0 0,-1 0-1,-2 2 1,-2-1 0,0 0 0,0 0 4,0 0 1,-1 0-1,32-5 1,-5 0-1,-3 1-84,-4-1 0,-3 5 0,-2 0 0,1 0 74,-1 1 0,-3-1 0,-1 2 0,0-2 0,-5 2 0,-5 3 0</inkml:trace>
  <inkml:trace contextRef="#ctx0" brushRef="#br0" timeOffset="166">20104 1389 6415,'-12'0'-248,"-1"0"264,1 0 0,4 0 0,-1 0-31,0 0 1,-2 0 11,-2 0 1,5 0-1,0 0-3,-2 0 0,-1 0 0,-1 0 10,-1 0 1,1 0 0,0 0 0,-1 0-19,1 0 0,-2 0 1,-1 0-1,-3 0-16,-1 0 0,-2 0 0,-4 0 0,0 0-11,1 0 1,-5 0 0,-2 0 0,0 0 28,-4 0 0,-5 1 1,-1 2-1,-1 3 2,0 1 1,-1-1 0,-4 4 0,2-3 22,-2-1 0,-1 3 1,-3-2-1,-2 1 21,0 1 0,-7-1 0,4 3 0,-2-1-22,0-2 0,2 0 0,-4 4 0,2 1 3,-1-1 1,-1 1-1,-3-1 1,3-1 0,2-3 0,-3 3 0,5-2 0,-2 2 11,0 1 0,2 5 0,-2-1 1,3 1-25,-1 1 0,1-5 0,-4 5 0,3-1-4,0-1 0,1 5 0,3-3 0,0 0-4,3 0 1,-4 4-1,3-1 1,-1 2 0,0 2 0,-3 1 0,1 2 1,0 0-5,2 0 0,-3 0 0,1-1 0,2 2 0,4-1 1,-4 2 0,5-1 0,5-2 25,5 0 1,2-1 0,5 1 0,3 2 12,4-1 0,0-1 1,4 1-1,0 1-16,0-2 0,1 4 1,5-1-1,1 0 16,3 1 0,-2 2 0,6-3 0,1 0-8,2 1 1,1 2 0,1-3 0,3 0-2,4 1 1,4 2-1,1-4 1,4-2-2,3 0 0,4-4 0,1-1 0,1-1-7,3 1 0,3-3 0,5 0 1,0-1-11,0-3 0,6-1 1,2-1-1,4-1 22,0 0 1,2-3-1,3-1 1,4 0 0,2-1 1,4 0 0,2-4 0,3 1-12,0-1 1,-31-1-1,1 1 1,-2-1 0,0 0-1,2 0 1,0-1-27,0 0 1,1-1-1,1 2 1,0 1-1,2-1 1,1 0-1,-1-1 1,0 0 30,1 0 1,-1 0 0,3 1 0,1 0-1,0 0 1,1 0 0,0 0 0,0-1-10,-1 0 1,1-1-1,3 0 1,0 0-1,-1 0 1,1-1 0,1-1-1,0 0-104,3-2 1,-1-1 0,0 0 0,0-1 0,1 0 0,0 0 0,1 0 0,1 0 97,-1-1 0,1 1 1,2 0-1,-1 0 1,1 0-1,-1-1 1,1 1-1,-1-1-14,1-2 0,0 1 0,3 1 0,1 0 0,-1-1 0,0-2 1,1 2-1,1 0-104,1 0 1,-1-1-1,-3 0 1,0 0 0,1 2-1,0-1 1,-1 0 0,0 0 108,0 0 0,1 1 1,2-2-1,0 0 1,1 0-1,0 0 1,-1 0-1,1 0 2,0 0 1,0 0 0,2-1 0,1-1 0,-3 2 0,1 0 0,-2 0 0,0-1-16,0-1 0,0 0 1,-1 0-1,1 0 0,-2 0 1,0 0-1,0 1 0,0-1-12,0 0 0,0 0 1,-1 0-1,0 0 1,0 0-1,0 0 1,-3 1-1,-1-1 3,-2 1 0,-1-2 0,5 1 0,-1-1 0,-4 0 0,-1-1 1,0 1-1,1-1 7,-1 1 0,-1-1 0,-2 1 0,-1-2 0,0 1 0,-2-1 0,0-1 0,-1 1-28,-2 0 1,0 0-1,-1-1 1,-2 0-1,-3 0 1,-2 0-1,1 0 1,-2-1 21,-2 1 1,0 0 0,0-1 0,-1-1 0,20-13-1,-2-1 42,-3 1 0,-9-3 1,0 3-1,-8-1-67,-4 1 1,-7-5 0,-3 2-1,-5-1 195,-3 1 1,-7-7-1,-1 3 1,-8-2-150,-7 1 1,-10 0 0,-8 1 0,-4 0 18,-5 0 0,-3 0 0,-10-2 0,24 19 1,0 0 55,-3-1 0,-1 1 1,-5-1-1,-1 2 1,-2 0-1,0 2 1,-1-1-1,-1 0 20,-4-1 0,0-1 0,-4 1 0,-2 0 1,-3 1-1,-2 1 0,-1 1 0,1 1-60,-2-1 1,-2 1 0,17 4 0,-2 0 0,0 0 0,-1 1 0,-2 1 0,0-1 0,-3 1 0,-1 0 0,-1 1-179,-1 0 1,0 1 0,-2 0-1,-7 0 1,-1 1 0,-1 1 0,16 2-1,0 0 1,-1 1 0,0-1 0,-3 1-1,-1 0 1,0 0 0,0 0 129,-4 0 1,0 1 0,-1 0-1,0 1 1,-2 1 0,0 2-1,0 0 1,-2 1 0,10-1-1,0 1 1,-2 1 0,1 0-1,-2 0 1,-1 1 0,-2 1 0,0 0-1,0 1 1,-1 0 15,-3 1 0,-1 0 0,0 1 0,0 0 0,-1 0 0,10-2 0</inkml:trace>
  <inkml:trace contextRef="#ctx0" brushRef="#br0" timeOffset="167">10517 15416 7661,'-5'8'-239,"-4"1"1,3-7-1,-1 4 523,1-1-116,-4-3 1,5 5 0,-5-5-84,2 3 1,4 3-66,-4-4 0,1 2-96,-2-2 0,0-2 0,5 7-155,1 0 1,-4-2 0,0 1 0,-1 2 94,0 1 1,-1-3 0,-3 1 0,0-1 200,-1-1 0,1 2 0,-2-4-100,-3-3 1,0 0 0,-4-2 0,4 0 269,4 0 1,0 0-1,1 0-133,-1 0 1,1 0 0,0 0 0,-2 0-127,-3 0 0,3-2 1,-2 0-1,1-3-17,-2 3 0,2-1 0,-4 0 0,-1-1 24,1 1 1,4-2-1,-3-1 1,2 1-43,-1-1 1,-4 1-1,5 1 1,1-3-19,1 0 1,-3-4-1,1 4 1,1-1-23,1-1 0,1 1 0,0-4 0,-2 1 15,-2 2 0,0-2 0,5 3 1,0-3 83,-1-1 0,1 3 0,-1 1 0,1 0 64,0 1 1,3-3-1,1 5 286,-2-2 1,-1-1-241,-1-5 1,5 1 0,2-1-66,-1 1 0,5 4 0,-3 0 0,2-2-59,2-1 1,-1 3-1,-2-1 1,-1 0-54,1-2 1,2-2-1,1 1 1,-2-1 23,-2 1 0,3-4 0,-3-1 0,1 2 94,-1 1 0,3 2 0,-4-1 0,4 1 8,1-1 0,-4 1 0,0 0 0,1-1-46,2 1 1,1-1-1,0 1 1,0 0-16,0-1 0,0-3 0,0-1 1,0 2 16,0 1 0,0 2 0,0-1 0,1 1 14,3 0 0,-3-1 1,5 1-1,-2-1-4,0 1 0,2 0 1,-3-2-1,2-1-76,2-2 1,-3 1 0,3 3 0,0 2-86,0 3 1,-3-3 0,3 3 117,-2-3 0,4-2 0,-4 1 61,2-1 1,-4 5-1,2 1 13,1 2 1,-4-5 0,7 2-38,0-3 1,-2 2-1,2 1-4,0-1 0,2-1 1,2 0-1,-1 3 15,0 2 0,-3-3 0,-1 3 0,2 1 11,1-1 0,1 3 1,0-3-1,1 1-24,-1 0 0,1 0 1,0 2-1,3-1-37,0-1 1,6-1-1,-1 2 1,1-1-103,-1 1 1,2 0-1,-4 1 1,2-3 85,0 3 1,-1-4-1,5 2 1,0 0 89,0-2 1,0 5 0,-1-4 0,0 0-47,-4 1 1,4-4 0,-2 4 0,4 0 23,3-2 1,1 5 0,-1-5 0,3 2-99,0 0 0,3 0 1,-1 3-1,1-2 4,3-1 0,-1 0 0,0 4 0,-1 0 50,-3 0 0,7 0 0,-3 0 0,0 0 1,-2 0 0,2 0 0,-1 0 0,4 0-10,0 0 0,0 0 1,0 0-1,2 0-33,2 0 0,-2 0 0,3 0 0,1 0 40,-2 0 1,4 0-1,-2 0 1,0 0 5,0 0 1,2 0 0,-2 0-1,0 0 5,0 0 1,2 0 0,-4 0 0,0 0 24,-2 0 1,0 0 0,1 0-1,0-2-15,0-2 1,3 3-1,-1-4 1,0 4-8,0 1 0,1-4 1,2-2-1,-1 1-25,-2-1 0,1 1 1,2 2-1,-1-2-5,-1-2 0,-2 4 1,2-1-1,-1 3-30,-3 1 1,5 0-1,-3 0 1,2 0 48,-1 0 1,-1 0 0,3 0 0,-3 0 50,-1 0 0,2 4 0,-2 1 0,0 1 19,0-1 1,-1 3 0,-2-2-1,2-1-17,-2 1 0,2-1 0,0-2 0,-1 3-25,2 1 1,-5-3 0,5 3-1,-2 0-10,1-1 0,3-1 0,-3 1 1,-3 1 49,0 0 0,2-3 0,1 5 0,-2-1-25,-2-1 0,4 2 1,-1-3-1,-1-1 47,-1 1 0,0 2 1,0-2-1,-4 1-152,-4 2 0,2 2 0,-4 2 0,-1-1-34,-2 1 0,-5 3 0,-2 1 1,-1-2 63,-3-1 1,2 2 0,-4 2 0,-2 0 34,0 0 1,-1 3 0,0-5 0,-3 1 3,-2 0 0,1-1 1,-4 3-1,2 0 51,-1 1 0,0-4 0,0 3 1,1 1-23,-1-1 0,2-3 0,-1 4 0,-1-1-70,-2 0 0,-1-2 0,0 2 1,0-1 34,0-3 0,-1 3 0,-3-1 0,-4-2 27,-3-1 1,-2-2 0,1-1 0,-1-1 47,1-2 1,-6 0 0,-1 5 0,-2-2-34,0-3 0,-1 3 0,-5-3 0,-3 3-26,-2 2 0,-1-1 1,-4 0-1,-2 1-7,-2-1 0,-3 1 1,-6-1-1,-1 0-5,-3 1 1,-6 3 0,-8 1 0,33-9 0,0 1-5,-3 0 0,0-1 0,-3 0 0,-2 0 0,-4 2 0,-1 0 0,-2 1 0,-1-1-312,-2-1 1,-3 1 0,-8 4-1,-1 1 1,-1-2 0,0 0-1</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3:32.610"/>
    </inkml:context>
    <inkml:brush xml:id="br0">
      <inkml:brushProperty name="width" value="0.08571" units="cm"/>
      <inkml:brushProperty name="height" value="0.08571" units="cm"/>
    </inkml:brush>
  </inkml:definitions>
  <inkml:trace contextRef="#ctx0" brushRef="#br0">646 1 7625,'-11'2'-660,"-1"1"0,-1 5 662,-3 2 1,4-6 0,1 4 0,-3-3 69,-1 1 0,-3 6 1,1-4-1,-1-1 4,1 1 1,-1 4 0,1-5 0,-1 3 1,1 4 0,-1-5 0,1 3 0,-1 2-21,1 1 1,-6 3-1,-1-1 1,3 1-9,2-1 0,3 1 1,3-1-1,1 2-5,-2 5 0,-1-5 1,-1 6-1,3-1 6,1-1 1,2 6 0,-3-4 0,3 0-3,2 1 1,-5 5 0,3-4 0,-2 2 19,1 0 1,5-2-1,-4 4 1,2-2-4,5 2 1,-5-3 0,2-1-1,2 0-21,2 0 1,2-4-1,0 5 1,0-3-10,0-4 1,0 4-1,2-1 1,2-3-7,2-2 1,7-1-1,-3-1 1,2 1 7,-1-1 1,1 1-1,6-1-1,-1 1 1,0-1 0,1-1 0,-1-3 20,1-1 1,-1-8-1,1 4 1,1-3-3,4 1 0,-3 0 1,3-6-1,-3 0 20,-3 0 1,0 0 0,1 0-18,-1 0 0,1 0 0,-1 0 1,1 0 0,-7 0-105,1 0 1,-6 0-80,6 0 1,-7 0-561,7 0-1474,-8 0 2159,4 0 0,-8-8 0,0-1 0</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3:30.891"/>
    </inkml:context>
    <inkml:brush xml:id="br0">
      <inkml:brushProperty name="width" value="0.08571" units="cm"/>
      <inkml:brushProperty name="height" value="0.08571" units="cm"/>
    </inkml:brush>
  </inkml:definitions>
  <inkml:trace contextRef="#ctx0" brushRef="#br0">18 123 8182,'9'18'151,"-3"-1"1,-4 0-1,-2 1 1,0-1-95,0 1 0,6-1 1,0 1-1,-2 1-60,-3 4 1,-1-3 0,0 3-1,0-3-43,0-3 1,0 0 0,2 1 0,2-1-7,2 1 0,0-1 0,-6 1-29,0-1 0,0 1 1,0-1-149,0 1 1,0-7-146,0 1 0,0-6-455,0 5 829,0-7 0,0-4 0,0-9 0</inkml:trace>
  <inkml:trace contextRef="#ctx0" brushRef="#br0" timeOffset="640">0 106 7922,'0'-10'-255,"0"0"29,0 4 0,0 2 0,2-5 0,2-1 436,2 0 1,7 6-64,-1-1 0,-2-3 0,1 2-26,3 2 0,-4 0 0,1 0-15,3-1 1,1-1 0,3 6-24,-1 0 1,1 0 0,-1 0-15,1 0 0,-1 0 0,1 0-70,-1 0 1,-5 0-1,-3 2 1,1 2-48,0 1 0,-4 7 1,3-4-35,-1 2 1,4 1 56,-6 7 1,5-1 0,-5 1-95,-2-1 1,-2-5-1,-2-1 69,0 3 1,0-4-1,-2-1 1,-2 1 15,-2 0 0,-5-4 0,3 3 24,-2-1 1,-2 4 0,-3-5-1,1 1 6,3 0 0,-1-2 1,-5-6-1,1 2 6,4 4 0,-3-5 0,3 5 55,-3-4 1,-3-2 0,1 0 13,-1 0 0,7 0 52,-1 0-77,0-8-919,3 7-172,1-7 1045,8 8 0,0 8 0,0 1 0</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3:39.494"/>
    </inkml:context>
    <inkml:brush xml:id="br0">
      <inkml:brushProperty name="width" value="0.08571" units="cm"/>
      <inkml:brushProperty name="height" value="0.08571" units="cm"/>
    </inkml:brush>
  </inkml:definitions>
  <inkml:trace contextRef="#ctx0" brushRef="#br0">333 18 7579,'-8'-10'97,"-4"4"0,3 4 1,-3 2-36,-2 0 0,5 0 1,-3 0-60,-2 0 0,-1 0 1,-3 0-28,1 0 0,-1 2 0,1 2 5,0 2 1,-1 7-1,1-3 18,-1 0 0,7 3 0,1-5 1,0 0 25,0 0 1,5 5 36,-7-1 0,2 3 0,-1 3 0,3-1-8,8 1 0,0-7 16,0 1 0,2 0-6,4 5 1,1-5 0,7-1 3,-2 3 0,-7-6 0,5 0 0,0-3-21,0 1 1,-1 2 0,5-4 0,-3 2-32,3-2 1,-4-1-1,1 1 1,3 2 6,1-2 0,3-2 0,-1-2-27,1 0 1,-6 0 0,-1 0-20,3 0 1,1 0 0,3 0 11,-1 0 1,-5-6 8,-1 0 0,-5 0 0,4 5 254,-2-5-53,-2 4 0,-6-8-8,0 4-289,0 4-283,0-5-76,0 7 129,0 0 0,0 0 0</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3:40.198"/>
    </inkml:context>
    <inkml:brush xml:id="br0">
      <inkml:brushProperty name="width" value="0.08571" units="cm"/>
      <inkml:brushProperty name="height" value="0.08571" units="cm"/>
    </inkml:brush>
  </inkml:definitions>
  <inkml:trace contextRef="#ctx0" brushRef="#br0">298 0 6406,'-8'10'109,"6"6"1,-6-7-1,3 3-63,-1 0 0,0-1 1,6 7-1,-2-1-15,-4 1 1,4-1 0,-4 1 0,4 1 4,2 4 0,0-1 0,-1 7 1,-3 2 11,-2 2 1,-2 2 0,4 0 0,-2-1-9,2 1 1,1 0-1,-1 0 1,-4 0 4,-2 0 1,4 6-1,-3 0 1,-1-3-9,0-1 0,5-4 0,-5-2 0,0-2 2,0 2 1,5 1 0,-5-1-1,2-2-9,4 2 0,-4-4 1,1 0-1,-1 0-16,0 0 1,-3-5 0,3 1 0,0-4-14,0-1 0,2-1 0,6 1-24,0-1 0,-1-7 0,-3-2-323,-2 0 4,0-7 0,8 7 0,4-10-355,5-4 697,-3 5 0,8-23 0,-7 5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3:54.701"/>
    </inkml:context>
    <inkml:brush xml:id="br0">
      <inkml:brushProperty name="width" value="0.08571" units="cm"/>
      <inkml:brushProperty name="height" value="0.08571" units="cm"/>
      <inkml:brushProperty name="color" value="#E71224"/>
    </inkml:brush>
  </inkml:definitions>
  <inkml:trace contextRef="#ctx0" brushRef="#br0">0 16 7880,'0'-10'130,"0"4"-59,0 12 1,0 4 0,0 7 0,0 1 56,0-1 0,0 1 0,0-1-277,0 0 1,0 1-145,0-1 1,2 1 258,4-1 34,-5-7 0,7 6 0,-8-7 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3:40.749"/>
    </inkml:context>
    <inkml:brush xml:id="br0">
      <inkml:brushProperty name="width" value="0.08571" units="cm"/>
      <inkml:brushProperty name="height" value="0.08571" units="cm"/>
    </inkml:brush>
  </inkml:definitions>
  <inkml:trace contextRef="#ctx0" brushRef="#br0">0 123 7706,'0'9'-203,"0"1"1,2-6 306,4 2 1,-2 2 0,8-5 0,-1 5 6,-1 2 0,6-4 0,-7 5 1,3 1-33,0-2 0,-1 3 0,7-5 0,1 2-27,4 3 1,-3-3 0,3 2 0,-4-1-58,-1-1 1,-1 4 0,1-7 0,-1 1-70,1 0 0,-7 4 1,1-5-1,2 1 1,1 0 1,-3-2 0,-3-4-777,-1 3-187,6-3 1036,-12 14 0,13-14 0,-5 6 0</inkml:trace>
  <inkml:trace contextRef="#ctx0" brushRef="#br0" timeOffset="570">315 35 6968,'0'-9'96,"-2"1"0,-2 6 52,-2-4 0,-2 4-9,3-4 0,1 4 46,-8 2 1,6 0-181,-5 0 0,1 2-4,-2 4 1,-3 4 0,5 7-10,0 1 1,3-1-1,5 1 1,-2-1-23,-2 1 0,-2-1 0,4 1 0,-2-1 19,3 1 1,-5 5 0,0 0 0,0-2 0,0-1 1,1-1 0,3 3 0,-2 1 33,2-2 1,-4-1-1,3-3 6,1 1 0,-4-1-48,2 0 25,0 1 0,4-3 0,-2-1-45,-1-2 0,-1-6-1038,6 5 266,0-7 810,0 4 0,0-16 0,0-2 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3:42.757"/>
    </inkml:context>
    <inkml:brush xml:id="br0">
      <inkml:brushProperty name="width" value="0.08571" units="cm"/>
      <inkml:brushProperty name="height" value="0.08571" units="cm"/>
    </inkml:brush>
  </inkml:definitions>
  <inkml:trace contextRef="#ctx0" brushRef="#br0">0 1 7136,'12'0'276,"0"0"1,-6 0 0,5 0-119,3 0 1,1 0-97,3 0 1,-1 0 0,1 2-47,-1 3 0,1 3 1,-1 6-45,1-3 0,-1 1 0,0 5-13,1 1 0,-1-1 0,-1 1 0,-2 1 20,-3 5 1,1-5-1,3 4 1,-1-1 11,-2 1 1,-3-4-1,5 6 1,-4-1 7,-3-1 0,5 2 1,-6-1-1,0 3 11,1 0 0,-5 4 1,4-6-1,-4 0 2,-2 1 1,0 5 0,0-4 0,0 0-8,0-4 1,0 4 0,0 1 0,0-1-7,0-4 1,0 2 0,0-1 0,-2-1-14,-4 2 1,4-6 0,-5 5 0,1-3-3,0 2 1,-2-3-1,4 3 1,-3-3 10,-3-3 1,4 0 0,-4 1-1,1-1 22,-1 1 0,4-3 0,-6-1 0,1-2 48,1 1 1,-5 3-1,3 1 10,-4 1 0,5-7 1,1 1-1,0 0 37,1-3 1,-1 7 0,-4-7 37,3 1 1,5 0 4,-6-4-145,8-4-571,-11 13-764,13-13 1325,-6 6 0,8-8 0,0 0 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3:45.745"/>
    </inkml:context>
    <inkml:brush xml:id="br0">
      <inkml:brushProperty name="width" value="0.08571" units="cm"/>
      <inkml:brushProperty name="height" value="0.08571" units="cm"/>
    </inkml:brush>
  </inkml:definitions>
  <inkml:trace contextRef="#ctx0" brushRef="#br0">437 18 7876,'0'-10'-429,"0"3"0,-2 7 407,-4 0 1,2 0 0,-6 2 0,1 2 84,-1 1 1,4 3 0,-6-4-12,-1 2 0,-3 5 0,1-3 0,1 0 27,3 0 1,-1 5 0,-6-1 0,1 3-8,0 3 1,-3-1 0,-1 3 0,-3 1-88,3 2 1,2 8 0,1-1 12,1 3 1,-1-4-1,3 0 1,1 2-1,5 2 30,1 2 1,-4-2 0,6-2 0,0-2-19,-1 2 1,5 2 0,-4 0 0,4-2 37,2-2 1,0-2 0,0 4-1,0-4 9,0-1 0,6 3 0,2-6 0,-1 0-14,1 3 1,4-7-1,-4 4 1,1-3 13,5-3 1,-1 1 0,1-3 0,-2-1-5,1-3 0,3-1 0,-1 4 0,-1-5 8,-3-1 1,1 0-1,6-4-27,-1 2 1,1-1 0,-1-5 0,0 0 15,1 0 0,-6 0 0,-1 0-92,3 0 1,-5 0 21,3 0 0,-6 0-172,6 0-264,-9 0 234,5 0 0,-6 0-1150,4 0 1372,-4 0 0,6 0 0,-8 0 0</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3:44.536"/>
    </inkml:context>
    <inkml:brush xml:id="br0">
      <inkml:brushProperty name="width" value="0.08571" units="cm"/>
      <inkml:brushProperty name="height" value="0.08571" units="cm"/>
    </inkml:brush>
  </inkml:definitions>
  <inkml:trace contextRef="#ctx0" brushRef="#br0">53 53 6979,'-10'0'450,"2"0"0,8 8 0,0 4-364,0 3 0,0 3 1,0-1-1,0 2-32,0 5 0,0-3 1,0 6-1,2 0-120,4 0 1,-4-3 0,6 3 0,-2-2 27,-1-3 0,1 3 0,-4-2 0,2-2-47,2-1 0,0-3 0,-6 1 0,0-1-166,0 1 0,0-1-596,0 1 40,0-9 807,0-1 0,-8-8 0,-2 0 0</inkml:trace>
  <inkml:trace contextRef="#ctx0" brushRef="#br0" timeOffset="455">0 106 7866,'10'-8'0,"-4"-4"-169,4 4-81,-8-7 0,7 11 326,-3-8 1,2 6 0,5-3 0,-1 1 2,2 4 1,-5 0 0,3 0 0,2-1 5,1 1 1,3 2-1,-1 2-17,1 0 0,-1 0 1,0 0-1,1 0-51,-1 0 0,1 2 0,-1 3-67,1 7 1,-3-2 0,-1 1 19,-2 3 0,-9 2 0,3 1 26,-4 1 1,-2-1-1,0 0-77,0 1 1,-2-1-1,-4 1 33,-5-1 0,-5-1 0,-1-3 0,-1-3-32,1-2 1,-1 0-1,1-5 1,-1 3-44,1-2 1,-6 0 0,-1 0-133,3 2 1,2 0-379,1-6 633,8 0 0,3-8 0,7-2 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3:50.987"/>
    </inkml:context>
    <inkml:brush xml:id="br0">
      <inkml:brushProperty name="width" value="0.08571" units="cm"/>
      <inkml:brushProperty name="height" value="0.08571" units="cm"/>
    </inkml:brush>
  </inkml:definitions>
  <inkml:trace contextRef="#ctx0" brushRef="#br0">419 1 6726,'-2'10'204,"-2"-3"-48,-1 1 0,-3-4-17,2 8 0,4-7-50,-4 7 0,-1 0 0,1 5-65,2 1 1,-4-1-1,2 1 1,0-1 2,-1 0 1,3 7 0,-6-1 0,2 0 1,4 3 1,-5-1 0,-1 6-1,-2-2-7,1 2 0,1 2 1,-4 0-1,5-2 7,1-2 0,-4-2 0,5 4 0,-1-4-13,0-1 1,-4 3 0,5-4 0,-1 0-22,0 0 0,0 5 0,5-5 0,-5 0 17,-2 0 1,6 1-1,-4-5 1,3 2-62,-1-2 0,-6-1 1,6-1-1,0 3-23,-1 1 0,5 0 0,-6-7 0,2-3 51,0-1 1,1 0 0,3 3 0,-2-1 28,-2-3 1,-2 1-11,2 5 0,4-5 0,-5 0 30,-1 1 0,6-3-8,-4 2 1,4-7-22,2 7 73,0-8 0,0 6 2,0-4-20,0-5 1,0 9 81,0-4 137,0-4-74,0 6-40,0-8 112,0 0-206,8 7 45,-6-5-76,6 6 11,-8-8-724,0 0 0,0 0 1</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3:48.986"/>
    </inkml:context>
    <inkml:brush xml:id="br0">
      <inkml:brushProperty name="width" value="0.08571" units="cm"/>
      <inkml:brushProperty name="height" value="0.08571" units="cm"/>
    </inkml:brush>
  </inkml:definitions>
  <inkml:trace contextRef="#ctx0" brushRef="#br0">18 315 6695,'-10'0'1046,"2"0"-922,8 0 1,2 0-85,4 0 0,-2 0 1,7 0-1,3 0 13,1 0 1,3 0-1,-1-2 1,1-2-1,-1-2 1,3 1 0,1 5 0,4 0-4,2 0 1,-3-2 0,3-2 0,0-2-14,0 2 1,0 0-1,4 0 1,-3-2-44,-3 3 0,4 1 1,-4 0-1,0-2-10,1-2 1,-3 0-1,-6 6-15,1 0 0,-1 0 1,1 0-52,-1 0 1,-5 0-853,0 0-112,-9 0 275,13 0 771,-14 0 0,6 0 0,-8 0 0</inkml:trace>
  <inkml:trace contextRef="#ctx0" brushRef="#br0" timeOffset="609">402 18 6753,'-2'-10'405,"-4"5"-221,4 3 0,-6 4-32,8 3 1,0-1-66,0 8 0,0-6 0,0 5-35,0 3 1,0-4 0,0 1 0,0 3 5,0 2 0,0 1 0,0 0-26,0 1 0,6 5 0,0 0 0,-2-1 7,-2-3 1,-2-1 0,0 1-16,0 4 0,0 3 0,0 3-17,0-6 0,2-4 1,2-1-1,1-1-19,-1 1 1,-2-7-1,-2 1-172,0 2 1,0-5-369,0 3-563,0-8 1115,0 4 0,0-16 0,0-2 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11.827"/>
    </inkml:context>
    <inkml:brush xml:id="br0">
      <inkml:brushProperty name="width" value="0.08571" units="cm"/>
      <inkml:brushProperty name="height" value="0.08571" units="cm"/>
    </inkml:brush>
  </inkml:definitions>
  <inkml:trace contextRef="#ctx0" brushRef="#br0">0 18 7398,'2'-10'598,"4"4"-585,-4 4 1,14 2-32,-5 0 0,-1 0 0,2 0-143,1 0 0,3 0-58,1 0 0,1 0 1,-1 0-261,1 0 0,-9 2 479,-3 4 0,4-4 0,0 6 0</inkml:trace>
  <inkml:trace contextRef="#ctx0" brushRef="#br0" timeOffset="326">18 193 7236,'8'9'118,"-6"-1"1,13-8 43,-3 0 0,3 0-132,3 0 0,-1 0 0,1 0-292,-1 0 1,-5 6-805,-1 0 1066,1-1 0,6-5 0,-1 0 0</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08.043"/>
    </inkml:context>
    <inkml:brush xml:id="br0">
      <inkml:brushProperty name="width" value="0.08571" units="cm"/>
      <inkml:brushProperty name="height" value="0.08571" units="cm"/>
    </inkml:brush>
  </inkml:definitions>
  <inkml:trace contextRef="#ctx0" brushRef="#br0">332 594 7678,'10'0'-143,"5"-8"328,-13-2 1,4-5-151,-12 3 1,2 4-1,-7 6-19,-3-3 0,4 3 0,-1-4 0,-3 4 0,-1 2 13,-3 0 1,-1 0 0,-3 2 0,-1 2 109,2 2 0,-4 1 0,1-3 0,3 4-130,2 2 1,1 1-1,1 7-16,-1-1 1,9-5 0,1 0 0,2 1 0,0 3 53,2 1 0,2-5 0,2-1-146,0 3 0,8 0 0,4-1 79,3-1 1,3-8-1,-1 2 1,1-5-9,-1-1 0,1 0 0,-1 0 1,0-1-27,1-5 0,-1 2 0,1-6 0,-1 0-18,1 1 0,-1-3 1,1-3-33,-1 3 0,1-4 90,-1 5 0,1-3 203,-1 3-131,-7 3 1,-1 8 147,-3 0 0,-4 2-225,4 4 1,-4 3 0,0 9-223,4-1 0,-4-5 0,5-3 0,-1 1-333,0 0 1,8-4 573,-3 5 0,5-7 0,1 4 0</inkml:trace>
  <inkml:trace contextRef="#ctx0" brushRef="#br0" timeOffset="367">873 489 7273,'-7'-10'328,"-5"5"-223,-3 3 1,3 2 0,0 2 0,-1 1-69,-3 3 0,5 2 0,-1-2 25,-2 5 1,-1 5 0,-1 1 0,3 1-27,1-1 0,8-5 0,-2 0 0,4 1-30,2 3 1,0 1 0,2 1-41,4-1 1,2-5 0,5-3-1,-1-1-124,2-4 0,1 4 0,3-2 1,-1-2 57,1-2 0,-1-2 1,1 0-1,1 0-321,4 0 0,-3 0 0,5-2 421,0-4 0,-5-4 0,5-7 0</inkml:trace>
  <inkml:trace contextRef="#ctx0" brushRef="#br0" timeOffset="691">1240 210 6416,'10'2'689,"-4"3"0,-4-1-535,-2 8 0,0 0 0,0 5-65,0 0 0,0 7 0,0-1 1,0 0-95,0 3 1,0-5 0,0 6-1,0 0-119,0 0 1,0-5 0,0 1-40,0-4 1,0-1-1,0-1 1,0 1-1,0-1-170,0 1 0,0-1-538,0 1 871,-8-9 0,6 7 0,-6-6 0</inkml:trace>
  <inkml:trace contextRef="#ctx0" brushRef="#br0" timeOffset="1220">1048 559 7767,'-10'0'40,"18"0"0,4 0 0,11 0 1,-3 0 20,-3 0 0,0 0 1,1 0-1,-1 0-10,1 0 1,-1 0-1,1 0 1,1 0-62,4 0 1,-3-2 0,5-2 0,-2-2-17,1 2 0,-1 2 1,-6 2-1,1 0 18,-1 0 1,1 0-1,-1 0 1,1 0-139,-1 0 1,-5-2 0,-1-1 41,3-3 0,-4 0-163,1 6 260,-7 0 1,2 6 41,-12 0 1,2 1 0,-7-3 0,-3 4 67,-1 2 0,3-4 0,0 3 0,-1 1-15,-3 0 1,5-5 0,1 7 4,2 2 1,-3 1 0,5 3 16,2-1 1,2 1-112,2-1 0,2 1-3,4-1 1,3-7-1,9-4-125,-1-5 0,1-1 1,-1 0-105,1 0 1,-1 0 0,1 0 0,-1 0-107,1 0 0,-1-5 0,0-3 339,1-2 0,-1-1 0,1-7 0</inkml:trace>
  <inkml:trace contextRef="#ctx0" brushRef="#br0" timeOffset="1417">1520 332 7851,'-6'-12'-122,"0"1"0,-2 7-276,2-2 21,4-4 301,-5 8 0,9 0 76,4 8 0,3 8 0,9-5 0</inkml:trace>
  <inkml:trace contextRef="#ctx0" brushRef="#br0" timeOffset="1940">1817 524 7479,'0'12'932,"2"-3"-823,3-1 1,-3 6 0,4-3 9,-4 5 0,-2 1 0,0 1-86,0-1 0,0 1-94,0-1 1,0 1-84,0-1 171,0 1-334,0-9 288,0-1 0,0-10 0,0-4-7,0-5 1,0-5-1,0-1-14,0-1 0,6 1 0,2-1 1,1 1 6,5-1 0,-4 3 0,1 1 0,3 3 10,1-3 0,-3 6 0,0 2 79,1 4 1,3 2 0,1 0 44,1 0 1,-1 2 0,1 2-86,-1 2 1,-5 6-1,-3-5 1,1 1-31,0 0 0,-4 4 1,3-5-1,-1 3-102,-4 4 1,4-5 0,-1 3-378,3 2 0,-6-5 0,4 1 493,0-2 0,1 5 0,9-3 0</inkml:trace>
  <inkml:trace contextRef="#ctx0" brushRef="#br0" timeOffset="2576">2515 594 7851,'0'-18'-214,"0"1"0,0-1 1,-2 3-1,-2 1 651,-2 3 1,-7 5-305,1-6 0,-3 8-116,-3-1 0,1 3 0,-1 2 23,1 0 0,-6 7 0,-1 5-45,3 4 0,2-1 0,3-1 0,2-3-91,3 3 0,5 1 0,-4 3 47,3-1 0,1 1 37,6-1 1,2-1 0,3-3 11,7-1 1,4-8 0,1 2-1,1-4 4,-1-2 1,0 0-1,1 0 1,-1-2-18,1-4 1,-6 2 0,-1-6-1,3 2 13,1 5 0,1-7 0,-3 0 52,-1 1 0,-6-7 0,4 4 0,-1-1 25,1 1 0,-6-3 327,2 3-227,-4 4-107,-2 0 1,0 10-29,0 4 1,5 4-1,1 7 1,-2 1-56,-2-1 0,-2 1 1,2-1-1,2 1-44,2-1 1,0 6 0,-5 1-1,3-3 17,2-2 0,0 5 0,-6-1 31,0-2 1,0-1 0,0-1 0,0 3 0,0 1-7,0-2 1,-6-7-1,0-3 1,1 1 45,-3-2 0,4 5 1,-8-5 9,-1 0 1,3 3-1,-2-7-61,-1-2 0,-3-2 1,-1-2-81,-1 0 1,7 0 0,-1 0 0,-2 0 0,-1 0-42,-3 0 1,7-6 0,-1-2-1,0-1-968,3-5 1109,-7-2 0,14-1 0,-5 0 0</inkml:trace>
  <inkml:trace contextRef="#ctx0" brushRef="#br0" timeOffset="3084">2707 0 7851,'18'0'-290,"-7"0"190,1 0 0,0 2 0,5 2 0,1 4 0,-1-1 0,-1 3 154,-5 0 0,5-4 1,-5 5-1,5 3 26,1 1 0,1 3 0,-1-1 1,1 1-11,-1-1 1,-5 7 0,-1 1 0,3 0-7,2 0 1,1 6 0,-1-2 0,-3 2-4,-1-2 1,-2 4 0,3-3 0,-3 3-31,-2 1 0,5 1 0,-3 0 0,1-2 6,1-4 1,-6 4 0,4-3 0,-3 1 20,-3-2 1,-2 4 0,-2-6 0,0 2 23,0 0 1,0-2 0,-2 4 0,-2-2-48,-1 2 1,-9-5-1,4-1 1,-1-2-85,-1 0 1,0 1 0,-5-7 0,-1 1-72,1-1 0,1 1 0,3-3 0,1-1-34,-1-3 0,-3-5 0,-1 4-277,-1-2 431,1 5 0,-1-11 0,1 6 0</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05.456"/>
    </inkml:context>
    <inkml:brush xml:id="br0">
      <inkml:brushProperty name="width" value="0.08571" units="cm"/>
      <inkml:brushProperty name="height" value="0.08571" units="cm"/>
    </inkml:brush>
  </inkml:definitions>
  <inkml:trace contextRef="#ctx0" brushRef="#br0">36 71 6129,'0'-18'1896,"0"8"-1753,0 3 0,0 9 0,0 3-30,0 7 0,2-2 1,1 1-47,3 3 0,0 7 0,-6 3 1,0-3-31,0-2 1,0 7 0,0 1 0,0 2-96,0 0 0,0-2 0,0 4 0,0-4-46,0-2 0,0 5 0,0-5 0,0 0-46,0 0 1,0 4 0,0-5 0,0-3-85,0-2 1,0-1 0,0-1-994,0 1 1227,0-8 0,-8 5 0,-1-5 0</inkml:trace>
  <inkml:trace contextRef="#ctx0" brushRef="#br0" timeOffset="383">1 140 7840,'9'-7'-145,"7"5"1,-4-4 0,3 4 214,3 2 0,-1 0 1,0 0-5,1 0 1,-1 0 0,1 0 0,1 0 2,5 0 1,-5 0 0,4 0 0,-3 0-70,-3 0 1,-5 0-1,-3 2 1,1 2-70,0 2 0,-6 7 22,2-1 1,-5 3 50,-1 3 0,-7-3 0,-5-1 0,-3-4-14,-3-3 1,-5 5 0,0-4-1,1-1-34,3 1 1,-5 4 0,1-6 0,2-2-126,1-2 0,3 3-521,0 1 61,7 0 629,2-6 0,24-8 0,3-1 0</inkml:trace>
  <inkml:trace contextRef="#ctx0" brushRef="#br0" timeOffset="832">647 140 7881,'-18'0'39,"1"0"0,-1 6 1,3 2 55,3 2 0,-3-5 1,5 7-60,0 2 1,-3 1-1,7 3-10,2-1 1,2-5 0,2-1-10,0 3 1,2-6-47,4-2 1,4-4 0,9-2 0,2 0-56,3 0 0,1 0 0,-4 0 0,4-2 31,3-4 0,-7 2 0,2-8 0,-3 1 35,-3 1 1,4-6 0,-1 5 0,-5-3 73,1 3 1,-3-5 0,-1 4 33,-6-3 1,-4-3-74,-2 1 0,-2 5 1,-4 3-1,-6 1-71,-3 4 1,-4 2 0,-3 2 0,-1 0-32,2 0 0,-1 0 0,1 2 0,-2 2-111,1 2 0,5 1 1,3-3-1,5 4-661,1 2 857,-6 1 0,12 7 0,-6-1 0</inkml:trace>
  <inkml:trace contextRef="#ctx0" brushRef="#br0" timeOffset="1272">1014 105 7840,'9'0'-405,"7"-7"625,-14 5 0,-2-6-117,-12 8 0,-3 2 0,-3 2 0,3 4-16,3 1 0,-4-3 0,7 6 1,-3-1-132,0-1 0,7 6 1,-5-5 22,2 5 1,2 1 0,6 1 37,0-1 1,8-1 0,4-3 10,3-1 0,3-8 0,-1 2 0,1-4-28,-1-2 0,1 0 0,-1 0 0,1-2-16,-1-4 0,6 2 1,1-6-1,-5 0 13,-5 1 1,1-1 0,-5-4 0,1 3 35,1-3 0,-8-1 0,4-3-9,-1 1 1,-5-1-1,2 3-118,-8 3 1,1-3-1,-9 5-52,-2 0 1,-1 3 0,-3 7 0,1 0-148,-1 0 0,1 0 0,-1 1-143,1 5 1,5-2 435,1 8 0,7-1 0,-4 7 0</inkml:trace>
  <inkml:trace contextRef="#ctx0" brushRef="#br0" timeOffset="1645">1171 88 7840,'9'0'-90,"7"0"107,-4 0 1,3-6 0,3 0 584,-1 2-570,1 3 1,-3 2 0,-1 3-23,-3 2 0,-1 2 0,4-4 0,-5 4 0,1-1 136,0 1 1,-4 6 0,3-3-251,-1 5 1,4 1-1,-7 1 1,-1-1 3,-2 1 0,-2-7 0,0 1-45,0 2 0,0 1 100,0 3 0,-2-9 171,-3-3 0,1-4 72,-8-2 0,8-2 1,-2-4-13,4-5 1,2-5 0,0-1-62,0-1 0,0 1 0,2-1 0,4 1-66,6-1 1,-3 1 0,3-1 0,0 1-292,-3-1 0,7-5 0,-4 2 0,1 3-783,-1 5 1015,11 1 0,-11 2 0,13 3 0</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03.450"/>
    </inkml:context>
    <inkml:brush xml:id="br0">
      <inkml:brushProperty name="width" value="0.08571" units="cm"/>
      <inkml:brushProperty name="height" value="0.08571" units="cm"/>
    </inkml:brush>
  </inkml:definitions>
  <inkml:trace contextRef="#ctx0" brushRef="#br0">0 53 7767,'6'-11'-434,"0"-1"930,0 8 85,-6-4-422,0 8 0,0 2 0,0 4-75,0 6 0,0 3 0,0 3 0,0-1-13,0 1 0,0 1 1,0 2-1,0 3-110,0-3 1,0-2-1,0-1-163,0-1 1,2 1-1,2-1-308,2 1 1,-1-1-79,-5 1 0,0-7-63,0 1 651,8-8 0,-6 4 0,6-8 0</inkml:trace>
  <inkml:trace contextRef="#ctx0" brushRef="#br0" timeOffset="558">210 1 7780,'0'12'613,"2"-3"-486,4-1 1,-4 6 0,4-3-70,-5 5 0,1 1 0,2 1 0,2-1 27,-2 1 1,4-1 0,-2 1 0,-3-1-131,-1 0 0,-2 1 0,0-1-58,0 1 1,0-1 0,0 1-26,0-1 0,0-5 0,0-1-92,0 3 1,0-4-28,0 1 115,0-7 128,-7 4 1,3-8-1,-6-2 10,2-4 1,2-3-6,6-9 0,2 3 0,2 1 0,4 4-11,2 3 0,1-7 1,7 4 11,-1 1 0,1-5 0,-1 6 1,1 0-2,-1 1 0,1 1 1,-1 6-1,1 0 9,-1 0 1,-5 0 0,-1 0 9,3 0 1,-1 2 0,1 4-17,-2 5 0,-3 5 1,3 1-87,-6 1 1,-4-1 0,-2 1-274,0-1 0,0 1 355,0-1 0,0 1 0,0-1 0</inkml:trace>
  <inkml:trace contextRef="#ctx0" brushRef="#br0" timeOffset="972">682 280 6343,'11'6'283,"1"0"1,-1 2 0,7-4-225,-1 1 0,1 1 34,-1-6 1,1 0-1,-1 0-156,1 0 1,-7-6 0,-1-1 54,-2-3 0,-2 4 58,-6-6 1,0 1-37,0-7 0,-2 9 0,-4 3 9,-6 4 0,-3 2 0,-3 0 32,1 0 0,5 0 1,2 2-1,1 2 32,-1 2 0,6 7 1,-2-1-44,4 3 1,2 3 0,0-1-91,0 1 82,0-9 1,0 7 0,0-4 0,0 3 0,8-3 1,4-3-170,3-1 0,3-2 0,-1-6 0,1 0-104,-1 0 0,1 0 0,-1 0 1,1 0-176,-1 0 0,-1-2 411,-5-4 0,5-3 0,-7-9 0</inkml:trace>
  <inkml:trace contextRef="#ctx0" brushRef="#br0" timeOffset="1305">420 36 7804,'17'0'-386,"-5"0"443,-1 0 1,1 0 0,5 0 82,1 0 1,1-2 0,3-2 0,1-2-15,-2 2 1,1 2 0,-1 2 0,2 0-34,-1 0 1,3-2-1,-2-1 1,-2-3-176,-1 2 1,-3 2 0,1 2-1,-1 0-178,1 0 0,-1 0 0,1 0-220,-1 0 0,-5 0 480,-1 0 0,1 0 0,5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3:54.872"/>
    </inkml:context>
    <inkml:brush xml:id="br0">
      <inkml:brushProperty name="width" value="0.08571" units="cm"/>
      <inkml:brushProperty name="height" value="0.08571" units="cm"/>
      <inkml:brushProperty name="color" value="#E71224"/>
    </inkml:brush>
  </inkml:definitions>
  <inkml:trace contextRef="#ctx0" brushRef="#br0">1 28 7880,'0'-17'-402,"0"7"1,8 10 0,1 10 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00.559"/>
    </inkml:context>
    <inkml:brush xml:id="br0">
      <inkml:brushProperty name="width" value="0.08571" units="cm"/>
      <inkml:brushProperty name="height" value="0.08571" units="cm"/>
    </inkml:brush>
  </inkml:definitions>
  <inkml:trace contextRef="#ctx0" brushRef="#br0">0 228 6788,'12'2'740,"-2"3"-604,-3 7 1,5 4-1,-4 1-116,2 1 0,-5-1 1,5 0-1,-2 1-29,-4-1 0,4 1 0,-3-1 0,-1 1 34,-2-1 0,4 1 0,0-1-93,-2 1 0,0-3 1,-1-1 32,3-3 1,0 1 26,-6 5 0,0-5-13,0 0 0,-2-3 1,-4 3 0,2-4 10,-7-8 0,7-2 3,-2-4 1,4-4 9,2-7 1,0-1-1,2 1 7,4 0 0,-2 5 0,7 0-8,3-1 1,2-1-1,1 0 1,0 5 47,1 1 1,-6 0 0,-1 4-1,3-1-1,1 1 1,3 2 0,-1 2 0,1 0 19,-1 0 1,1 0-1,-1 0-54,1 0 0,-1 2 1,1 2-41,-1 1 1,-7 9 0,-3-4-1,-1 1-156,0 1 0,2 0 1,-4 5-116,2 1 0,-1-7 0,-5 1 51,0 1 1,-2 1 0,-1 0 244,-3-3 0,0-7 0,6 4 0</inkml:trace>
  <inkml:trace contextRef="#ctx0" brushRef="#br0" timeOffset="592">961 490 6123,'0'-12'1153,"-2"2"-968,-4 2 1,2 3 0,-7 5-155,-3 0 0,4 0 1,-1 0 29,-3 0 0,-1 0 1,-3 0-1,3 2-17,3 3 1,-2-1 0,7 6 0,-3 0-27,-4-1 0,5-3 0,-1 6 0,0 1-23,1 3 0,5-4 0,-2-1-104,4 3 139,2 1 0,0-3 0,0 0-17,0 1 0,2-3 0,4 0-72,5-3 0,-1 5 1,2-6 23,1-2 0,3-2 0,1-2 0,1-2 4,-1-4 1,-5 2 0,-1-6 26,3 3 1,2-7-1,-1 2-3,-3-3 1,1-3 0,-5 3 9,2 3 1,-6-3 4,1 3 0,-3 2 1,-2-1-13,0 7 19,0-4 1,0 10 0,0 4 94,0 5 0,0 5-103,0 1 0,0 1 1,0-1-150,0 1 1,0-7-451,0 1 0,8-2-141,4 1 733,3-3 0,3 0 0,-1 2 0</inkml:trace>
  <inkml:trace contextRef="#ctx0" brushRef="#br0" timeOffset="896">1380 210 7130,'0'12'522,"0"-1"-389,0 3 1,0 7-1,0 3 1,0-3-89,0-2 1,6-1 0,0 1 0,-2 3-38,-2 1 0,-2 0 1,1-5-1,3-1-119,2 1 1,0-1 0,-6 1-328,0-1 0,0-5-358,0-1 796,0 1 0,-8-2 0,-1-3 0</inkml:trace>
  <inkml:trace contextRef="#ctx0" brushRef="#br0" timeOffset="1448">1136 525 7831,'-10'0'-304,"2"0"473,24 0 1,-5 0-1,13 0-135,-5 0 1,-2 0 0,1 0-21,-1 0 1,1 0 0,-1 0 0,1 0-8,-1 0 0,6 0 0,1-2 0,-3-2-48,-1-2 0,-3 0 1,2 6-1,3 0 6,1 0 0,0-6 0,-5 0 0,1 3-7,4 1 0,-3 0 1,3-2-1,-3-2-46,-3 2 0,0 0 0,1 0 39,-1-2 0,-5 1 51,0 5-55,-8 0 429,3 0-327,-7 0 0,-7 0 10,-5 0 0,-4 0 1,-1 0 20,-1 0 0,3 2 1,1 1-1,3 3 13,-3-2 0,4 6 0,1 2-16,1 3 0,-4 3 0,7-1-27,1 0 1,-4-5 0,2 0-100,2 1 0,2 3 0,4-1-92,4-3 0,-2 2 0,8-9 1,-1 1-46,-1 2 0,11-6 1,-3 4-1,1-4-1109,0-2 1295,7 0 0,1 0 0,8 0 0</inkml:trace>
  <inkml:trace contextRef="#ctx0" brushRef="#br0" timeOffset="2109">2166 507 7469,'10'-8'-210,"-5"6"1,-8-5 316,-3-1 0,-8 6 0,3-4-73,-5 4 1,-1 4 0,-1 2-36,1 2 1,1 2 0,3-5 0,1 5 17,-2 2 1,1-4-1,-1 5 1,2 1-20,-1-2 0,5 5 1,0-3 12,1 3 1,5 3-39,-4-1 1,6-1-11,6-5 0,3 3 0,9-8 0,-1-2-79,1-2 0,-1-2 0,1-2 0,-1-2 19,1-2 1,-1-6-1,1 5 1,-1-1 70,0 0 1,1-5-1,-1 1 1,1-4 55,-1-1 1,-7-1 0,-2 1-1,-2 0-23,-1-1 1,1-1-1,-4-3 1,2-3-22,2-2 1,0 0 0,-6-4 0,0 2 12,0-2 1,0 0 0,0-1 0,0 5-1,0 2 0,0-4 1,0 6-1,0 1 92,0 3 1,0 7 0,0 1 58,0-3 1,-2 4-84,-4-1 1,2 1-18,-8-2 1,7 5-62,-7 7 102,8 0 24,-4 0 0,6 2 0,-1 3-16,-3 7 0,0 4 0,6 1-16,0 0 0,0 7 0,0-1 0,2 0 1,2 1-8,2-1 0,-1 6 0,-3-4 0,2 2-31,2 4 0,0-3 0,-6-1 1,2-2-19,4-4 0,-5 5 0,7-3 0,-2-2-27,0-1 0,0-3 1,-6 1-1,0-1 11,0 0 0,6-5 0,-1 0-213,-1 1 0,-2-3 1,-2 2-1294,0 1 1495,0-5 0,8 8 0,2-7 0</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3:58.787"/>
    </inkml:context>
    <inkml:brush xml:id="br0">
      <inkml:brushProperty name="width" value="0.08571" units="cm"/>
      <inkml:brushProperty name="height" value="0.08571" units="cm"/>
    </inkml:brush>
  </inkml:definitions>
  <inkml:trace contextRef="#ctx0" brushRef="#br0">175 314 7542,'-12'0'-295,"1"0"1,7 0 0,-4 0 0</inkml:trace>
  <inkml:trace contextRef="#ctx0" brushRef="#br0" timeOffset="401">192 70 7753,'0'-10'104,"0"2"-42,0 8 4,0 0 1,2 6-1,2 2 79,2 2 0,0 1-74,-6 7 0,6-1 0,-1 1-89,-1-1 0,-2-5 1,-2-1 0,0 3 1,2-4 0,2 1-334,2 3 1,0-4 32,-6 1 1,0-5 6,0 6 0,0-6 7,0 5 1,0-5 302,0 6 0,-8-8 0,-2 3 0</inkml:trace>
  <inkml:trace contextRef="#ctx0" brushRef="#br0" timeOffset="764">105 402 7657,'-2'9'170,"-4"-3"347,4-4-343,-5-2 1,8 0 0,5 0-75,6 0 1,-2 0-1,1 0 1,3 0-36,1 0 1,3-2-1,-1-2 1,1-1-74,-1 1 1,1 2 0,-1 2 0,1 0-76,-1 0 0,1-2 1,-1-2-1,1-2-219,-1 2 1,0 2-93,1 2 0,-1-2-514,1-4 119,-8 5 789,-3-15 0,-7 14 0,0-6 0</inkml:trace>
  <inkml:trace contextRef="#ctx0" brushRef="#br0" timeOffset="1130">0 52 6622,'0'-9'577,"0"-7"-409,0 14 0,2-5-64,4 7 0,-2 0 0,8 0-23,1 0 1,1-2 0,-1-2-1,-1-2-160,1 2 0,3 2 1,1 2-1,1 0-284,-1 0 0,1 0 0,1 0 363,5 0 0,3 0 0,8 0 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14.661"/>
    </inkml:context>
    <inkml:brush xml:id="br0">
      <inkml:brushProperty name="width" value="0.08571" units="cm"/>
      <inkml:brushProperty name="height" value="0.08571" units="cm"/>
    </inkml:brush>
  </inkml:definitions>
  <inkml:trace contextRef="#ctx0" brushRef="#br0">385 1 7652,'-12'0'-1145,"0"0"1150,-1 0 1,3 0-1,-1 0 73,-3 0 1,4 0-1,-1 2 1,-3 1-12,-1 3 0,-1 8 0,2-3 1,3 3 18,-3-2 1,-1 9-1,-3-4 1,3 5 2,3 3 1,-3-4 0,3 8 0,-2 3 6,3 1 1,-5-4-1,6 0 1,-1 2 0,-1 2 1,6 2 0,-3-2 0,-1-2-71,0-2 0,6-6 0,-2 6 1,5 0 38,1-1 1,0 3 0,0-6 0,0 0-18,0 0 1,1 4 0,5-3-1,4-1-14,0 0 0,5-2 0,-3-5 0,3-1-25,3 1 1,-1-3 0,1-1 0,-1-4 0,1-3 1,-1 5 0,1-4 0,-1-1-242,1 1 0,-1-2 0,1-6 0,-1 2-661,0 4 0,1-4 891,-1 4 0,1-12 0,-1-4 0</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15.589"/>
    </inkml:context>
    <inkml:brush xml:id="br0">
      <inkml:brushProperty name="width" value="0.08571" units="cm"/>
      <inkml:brushProperty name="height" value="0.08571" units="cm"/>
    </inkml:brush>
  </inkml:definitions>
  <inkml:trace contextRef="#ctx0" brushRef="#br0">0 1 7846,'18'0'201,"-1"0"-152,1 0 0,-1 0-28,1 0 0,-1 0 0,1 0 5,-1 0 1,-5 0-1,-1 0-17,3 0 1,2 0 0,1 0 0,1 0 8,-1 0 1,0 0 0,1 0 22,-1 0 0,1 0 0,-1 0-14,1 0 1,-7 0-1,1 0 45,2 0 0,-5 0 23,3 0-125,-8 0-125,4 0 1,-6 0-308,3 0 50,-3 8 1,6-5-158,-8 9 1,2-8 568,4 2 0,-4-4 0,6-10 0,-8-2 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13.637"/>
    </inkml:context>
    <inkml:brush xml:id="br0">
      <inkml:brushProperty name="width" value="0.08571" units="cm"/>
      <inkml:brushProperty name="height" value="0.08571" units="cm"/>
    </inkml:brush>
  </inkml:definitions>
  <inkml:trace contextRef="#ctx0" brushRef="#br0">70 140 7729,'-6'-11'-635,"1"-1"697,-1 8 0,6-6 115,0 5-38,0 3 0,0-4-9,0 12 1,0 3 0,0 9-67,0-1 1,0 1 0,0-1 0,0 1-42,0-1 1,2 3 0,2 1 0,1 2-10,-1-1 0,-2 3 0,0-2 0,2-2-47,2-1 1,0-1 0,-6 3 0,2 1-83,3-2 1,-3-1-1,4-3-146,-4 1 1,-2-1-781,0 0 481,0 1 560,0-8 0,-8-3 0,-1-7 0</inkml:trace>
  <inkml:trace contextRef="#ctx0" brushRef="#br0" timeOffset="410">0 123 7841,'6'-12'0,"2"3"-3,2 1 1,1-4 0,7 4-114,-1-1 1,-5 5-1,0-4 1,1 2-1,3 0 212,1 2 1,1 1 0,-1-1 0,1-2-8,-1 2 0,0 0 0,1 0 1,-1-2 13,1 3 1,-1 1 0,1 2-48,-1 0 0,1 7-90,-1 5 1,-7 4-1,-2 1 1,-3 0 18,1 1 1,0-1-1,-6 1-3,0-1 1,0-5 0,-2 0 0,-2 1 0,-3 3 6,-3 1 1,4-1-1,-6-3 1,-1-1-65,-3 2 0,5-5 1,-1 1-1,-2-2-7,-1-4 1,-3 3 0,1-1-32,-1-2 1,1 4 0,0-2 0,-1-3-147,1-1 1,-1-2 0,1 0 258,-1 0 0,1 0 0,-1 0 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18.872"/>
    </inkml:context>
    <inkml:brush xml:id="br0">
      <inkml:brushProperty name="width" value="0.08571" units="cm"/>
      <inkml:brushProperty name="height" value="0.08571" units="cm"/>
    </inkml:brush>
  </inkml:definitions>
  <inkml:trace contextRef="#ctx0" brushRef="#br0">455 1 6988,'-10'8'52,"2"1"1,2 3 0,1 0 0,-1 1 0,0 3-1,0 1 90,2 1-130,-5-1 0,5 3 0,-8 1 0,0 2 1,3-2 0,-5 7 0,6-1 0,-1 2-25,-5 0 0,4 0 0,1 4 0,-1-2-22,0-2 0,1 0 1,-5 4-1,4-2-16,2-1 1,-3-3 0,3 4 0,0-4 37,1-2 1,-5 4 0,4-4 0,0 1-3,1-1 0,-5 4 0,4-6 0,0 1 8,1 1 0,-5-6 0,4 5 0,1-5 20,-1-2 1,-4 1 0,4-1 0,1 1-2,-1-1 0,-4-5 0,4 0-11,-1 1 1,3 1 0,-4-1-15,2-1 1,3 0-104,5 5 0,0-5-159,0-1 1,2-7 0,3 2 273,7-4 0,-2-2 0,1 0 0,9-8 0,7-2 0</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19.501"/>
    </inkml:context>
    <inkml:brush xml:id="br0">
      <inkml:brushProperty name="width" value="0.08571" units="cm"/>
      <inkml:brushProperty name="height" value="0.08571" units="cm"/>
    </inkml:brush>
  </inkml:definitions>
  <inkml:trace contextRef="#ctx0" brushRef="#br0">245 53 7247,'0'-10'830,"0"2"-721,0 8 0,0 2 0,0 4-86,0 6 0,0 3 1,0 3-170,0-1 0,0 1 0,0-1 113,0 1 0,0-1 0,0 1-407,0-1 1,2-1-1,1-3 440,3-1 0,0-8 0,2 11 0,2-5 0</inkml:trace>
  <inkml:trace contextRef="#ctx0" brushRef="#br0" timeOffset="438">87 385 7658,'18'-8'219,"-1"6"0,1-4-238,-1 4 1,1 2 0,-1 0-1,1 0 46,-1 0 0,-5 0 0,-1 0 0,3 0-27,2 0 0,1 0 1,0 0-92,1 0 0,-6 0 0,-1 0-26,3 0 1,1 0-1,3 0-203,-1 0 0,-5 0 0,0 0 0,-7 0 320,7 0 0,-8 0 0,4-8 0,-8-1 0</inkml:trace>
  <inkml:trace contextRef="#ctx0" brushRef="#br0" timeOffset="895">0 0 7750,'0'10'-442,"0"-2"600,0-8 1,0-2-24,0-4 1,8 4-29,4-4 1,3 4-1,3 2-47,-1 0 1,0 0-1,1 0 1,-1 0-153,1 0 1,-1 0 0,1 0-1,-1 0-126,1 0 0,-1 0 0,1 0 218,-1 0 0,1 8 0,-1 2 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21.522"/>
    </inkml:context>
    <inkml:brush xml:id="br0">
      <inkml:brushProperty name="width" value="0.08571" units="cm"/>
      <inkml:brushProperty name="height" value="0.08571" units="cm"/>
    </inkml:brush>
  </inkml:definitions>
  <inkml:trace contextRef="#ctx0" brushRef="#br0">0 350 7642,'0'-10'-232,"0"3"0,0 9 423,0 3 1,0 5-90,0 8 1,0-1 0,0 1 0,2-3-59,4-3 0,-4 3 0,4-3 1,-4 3-53,-2 3 0,2-1 0,2 1 1,2-1-31,-3 1 1,-1 1 0,-2 2-8,0 3 0,0-1 1,0-6-54,0 1 0,0-6-112,0-1 136,0 1 0,0 0-39,0-1 41,0-7 46,0 4 1,0-10 21,0-4 1,0-4-3,0-7 1,2 1 0,2 3 0,4 1 4,2-1 0,-1 3 0,5-2 0,-2 1-1,1 1 0,-3-6 1,1 7-1,3-3 84,2 0 0,1 8 0,1-3 11,-1-1 0,0 6 0,1-4 0,-1 4 2,1 2 1,-1 0 0,1 0-28,-1 0 0,1 0 0,-1 0-8,1 0 1,-1 8 0,-1 4-37,-5 3 0,-1-3 0,-6-1-112,2 3 0,-1 2 0,-5 1-263,0 0 1,0 1-123,0-1 0,0 1-265,0-1 738,0-7 0,0 6 0,0-7 0</inkml:trace>
  <inkml:trace contextRef="#ctx0" brushRef="#br0" timeOffset="585">978 630 7660,'10'-2'-559,"-4"-4"575,-4-6 0,-4 4-6,-4 3 0,2 3 0,-7 2 0,-1-2 83,2-4 1,-5 4-1,3-4-30,-3 4 1,3 2 0,0 0 0,-1 0 5,-3 0 0,-1 0 1,-1 0-45,1 0 0,-1 6 0,1 2 0,-1 0-2,1-1 0,5 5 0,3-4 1,1 1-41,4 5 1,-4-4 0,2 1 3,2 3 1,3 1 0,2 1-3,5-4 0,-2 1 0,8-7-51,1-2 1,3-2-1,1-2 21,1 0 1,-1 0 0,1 0 9,-1 0 0,1 0 0,-1-2 39,1-4 0,-1-2 0,-1-5 0,-3 3-6,-1 2 1,-6-3 0,3 3 0,1-2-1,0-3 1,-6 3-26,1-2 12,-3 1 89,-2 1 83,0 2-106,0 24 1,0-5-58,0 13 1,2-7 0,2-3-172,2-3 0,6-5 0,-5 4-4,3-2 0,2 3 0,5-5-240,1-2 421,-1-2 0,8-2 0,3 0 0</inkml:trace>
  <inkml:trace contextRef="#ctx0" brushRef="#br0" timeOffset="943">1328 298 7837,'0'-10'-39,"0"2"1,2 10 195,3 4 1,-3-2-1,4 8-96,-4 1 0,0 3 0,2 1 1,2 1-58,-2-1 1,-2 1 0,-2-1 0,0 0-59,0 1 0,5-1 0,1 1 0,-2-1-73,-2 1 1,4-1 0,0 1-96,-2-1 0,-2 1 1,-1-1-303,5 1 0,-4-7 524,4 1 0,-4-1 0,-2 7 0</inkml:trace>
  <inkml:trace contextRef="#ctx0" brushRef="#br0" timeOffset="1650">1275 595 7632,'18'0'-396,"-1"0"1,1 0 444,-1 0 1,1 0 0,-1 0-1,1 0 3,-1 0 1,0 0 0,1 0 0,-1 0-22,1 0 1,-1 0 0,3 0-1,1-2-27,2-4 1,1 4 0,-7-4 0,1 4-25,-1 2 0,6-6 0,1 1 0,-3 1 14,-2 2 0,-7 2 0,0 0 0,1 0 0,3 0 0,-5 0 1,1 0-17,2 0 1,1 0 15,3 0 1,-7-6 29,1 0-11,-8 0 28,11 6 1,-13-2 39,4-4-40,-4 5 0,-10-7-11,-3 8 0,-5 0 0,-1 0 12,-1 0 1,1 0 0,-1 0-19,1 0 0,1 2 0,3 2 1,1 1 34,-2-1 1,-1 6-1,-3 0 8,1-1 1,5 5-1,3-6 1,-1 1 6,0 5 0,6-4 1,-1 1-21,3 3 1,2-4 0,2 1-24,3 3 1,-1-4-1,8-1-38,1-1 1,3 4 0,1-6-1,1-3-151,-1-1 1,1 4 0,-1 0-126,1-2 0,-1-2 0,1-2 1,-1 0-213,1 0 1,5 0 494,0 0 0,0-8 0,-5-2 0</inkml:trace>
  <inkml:trace contextRef="#ctx0" brushRef="#br0" timeOffset="2036">2428 630 7837,'10'0'-553,"-3"-2"693,-7-4 1,0 2 0,-2-6 8,-3 2 0,1 3 0,-8 3-102,-1-4 1,-3 4 0,-1-4 0,-1 4-35,1 2 1,-1 0 0,1 0-1,-1 2 68,1 4 0,-1-2 1,1 7-85,-1 3 1,3-4-1,3 1 1,4 3 9,1 1 1,5-3-1,-4 0-1,4 1 0,2 3 1,0 1-49,0 1 1,2-7-1,4-1-43,5-2 1,5-2 0,1-6 0,1 0-86,-1 0 1,1 0 0,-1 0 0,1-2-124,-1-4 1,1 2 0,-1-6 54,1 3 0,-1-7 0,-1 2 238,-5-3 0,5-3 0,-14 1 0,5-1 0</inkml:trace>
  <inkml:trace contextRef="#ctx0" brushRef="#br0" timeOffset="2412">2288 1 7837,'10'0'-1447,"0"0"1528,-5 0 0,-1 0 0,6 2 38,-2 4 1,-2 3 0,-6 9-58,0-1 1,0-5-1,2 0 1,1 1-57,3 3 0,0 7 1,-6 0-1,0 0 40,0 3 0,6-7 0,0 6 0,-2-1-79,-2-1 1,-1 8 0,3-4 0,2 2 43,-2 0 0,0-5 0,0 3 0,2 0 5,-2 0 1,-3-6-1,1 3 1,2-3 1,2 2 0,0-3 0,-4 3-17,4-4 0,-4-1-216,3-1 1,-3 1 214,-2-1 0,8-7 0,2-2 0</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31.740"/>
    </inkml:context>
    <inkml:brush xml:id="br0">
      <inkml:brushProperty name="width" value="0.08571" units="cm"/>
      <inkml:brushProperty name="height" value="0.08571" units="cm"/>
    </inkml:brush>
  </inkml:definitions>
  <inkml:trace contextRef="#ctx0" brushRef="#br0">18 1 6860,'9'2'476,"-3"4"1,-4 3-1,0 9-364,4-1 1,-4 1 0,4-1 0,-4 1-58,-2-1 1,6 2-1,-1 3 1,-1 3 9,-2 2 1,-2-4-1,2 5 1,2-1-242,2 0 0,0-6 0,-6 3 1,0-5-89,0-2 1,0 7 0,0-1-181,0-2 0,0-1 122,0-3 1,0-5 321,0-1 0,0-7 0,0 4 0,0-8 0</inkml:trace>
  <inkml:trace contextRef="#ctx0" brushRef="#br0" timeOffset="374">0 158 7756,'12'-8'-77,"0"-3"0,-1-3 1,7 2-1,-1 5 1,1 1-1,-1 0 9,1 2 1,-1-4 0,0 2 0,1 3 195,-1 1 0,3 2 0,1 0 1,2 0 0,1 0 0,-7 0 0,1 0-33,-1 0 0,1 0 0,-3 2-73,-3 3 1,1-1 0,-5 8-41,2 1 0,-6 3 0,2 1-53,-5 1 1,-1-6 0,-1-1 30,-5 3 0,2-1 0,-8 1 30,-1-2 1,-3-9-1,-1 3 1,-1-4 5,1-2 0,-1 0 0,1 0-86,-1 0 0,1 0 0,-1 0-149,1 0 0,5 0-254,1 0 492,7 0 0,-4 0 0,8 0 0</inkml:trace>
  <inkml:trace contextRef="#ctx0" brushRef="#br0" timeOffset="880">716 193 7696,'16'-2'-142,"-4"-4"0,-3 4 1,-5-6 296,2 1-17,0 5 0,-8-6 1,-4 8-39,-6 0 1,3 0 0,-3 0-28,-2 0 0,-1 0 0,-3 2-75,1 4 0,5-2 0,1 7 2,-3 3 1,6 1 0,3 3 1,3-1 0,2-5 0,0 0-3,0 1 1,0 3 0,2-1-47,3-3 0,-1-2 0,8-7 16,1 3 0,3 0 0,1-6 0,1 0-37,-1 0 0,1 0 0,1 0 0,3 0-3,1 0 1,0-6 0,-5-2 89,-1-1 1,1-3 55,-1-5 1,-5 1 0,-3 3 0,-1 1-42,-4-2 1,-2 5 0,-2-3 35,0-2 1,-8-1 0,-3-1-57,-5 5 0,4 1 1,1 6-199,-3-2 0,-1 0 1,-3 6-1,1 0 4,-1 0 0,3 2 0,1 2 0,2 4-249,-1 2 1,3-4 428,-1 5 0,-1 1 0,-6 5 0</inkml:trace>
  <inkml:trace contextRef="#ctx0" brushRef="#br0" timeOffset="1323">1153 140 7651,'-12'0'126,"1"0"-59,-3 0 1,4 6 16,-1 0 0,7 8 0,-4-3-7,0 5 0,6 1 0,-3 1-158,3-1 1,2 1 0,2-1 59,3 1 1,-1-9 0,6-1 0,0-2-32,-1 0 0,-3 0 0,6-6 1,1 0-10,3 0 1,1 0 0,1 0 38,-1 0 1,1-6-1,-1-2 90,1-2 0,-1-1 0,-1-7 41,-5 1 0,-3 5 1,-8 0-1,0-1-33,0-3 1,0 5 0,0-1-1,-2 0 31,-4 3 0,-3-5-179,-9 8 1,1 0 0,-1 6-1,1 0-293,-1 0 1,1 0 0,-1 2-148,1 4 0,5-2 512,1 8 0,-1-1 0,-5 7 0</inkml:trace>
  <inkml:trace contextRef="#ctx0" brushRef="#br0" timeOffset="1705">1328 158 7841,'7'-10'-32,"5"4"0,2 3 1,-1-1 16,-1-2 0,-6 0 0,5 6 0,3 0 220,1 0 1,-3 0 0,0 0-108,1 0 1,3 8-1,1 1-101,1 1 0,-7 0 1,-1-4 1,-2 5 1,3 5 0,-3-1-1,0-1-112,0-2 0,-2-1 0,-6 7 46,0-1 1,0-5 0,0-1-109,0 3 1,-2-6 0,-4-2 293,-6-4 0,4-4 50,3-4 1,3-4-131,2-7 0,0-1 0,2 1 0,3-1-5,7 1 1,-2 1 0,1 3 0,1 1-89,-2-2 1,5-1 0,-5-3 0,2 3-164,-1 3 1,-5-1 216,6 7 0,-1-8 0,7 5 0</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29.365"/>
    </inkml:context>
    <inkml:brush xml:id="br0">
      <inkml:brushProperty name="width" value="0.08571" units="cm"/>
      <inkml:brushProperty name="height" value="0.08571" units="cm"/>
    </inkml:brush>
  </inkml:definitions>
  <inkml:trace contextRef="#ctx0" brushRef="#br0">35 245 7716,'-11'0'-414,"-1"0"314,8 0-265,-4 0 1,10 0 364,4 0 0,4 8 0,7 2 0</inkml:trace>
  <inkml:trace contextRef="#ctx0" brushRef="#br0" timeOffset="442">192 88 7553,'0'-9'1572,"0"1"-1346,0 8 1,6 2-126,0 4 1,0-3 0,-6 9 0,2 2-57,4 1 0,-5 3 0,5-1 0,-4 1-265,-2-1 0,2 1 1,2-1-1,2 0-325,-2 1 0,0-1-77,1 1 1,-3-1-367,4 1 988,4-9 0,-8 7 0,6-6 0</inkml:trace>
  <inkml:trace contextRef="#ctx0" brushRef="#br0" timeOffset="705">53 193 7460,'17'0'176,"1"0"0,-1 0-139,0 0 1,3 0 0,1-2 0,3-2-75,-3-2 0,0 1 0,1 5 0,1 0-122,-2 0 0,-1-6 1,-1 0 139,4 2 19,-3 2 0,13-6 0,-6-1 0</inkml:trace>
  <inkml:trace contextRef="#ctx0" brushRef="#br0" timeOffset="1171">472 18 7366,'0'-9'1164,"0"1"-984,0 8 0,0 2 0,0 4-98,0 5 0,0 5 0,0 1 0,0 1-90,0-1 1,0 7 0,0-1 0,0-2-20,0-1 0,0-3 0,0 1 0,0-1-34,0 0 1,0-5 0,0 0 58,0 1 1,0 3-307,0 1 1,0-5 9,0 0 258,0-9 1,0 3 0,0-12 31,0-5 1,2-3 0,2 1 0,1 1-14,-1-2 0,4-1 0,0-3 0,0 1 51,-1 0 0,7 1 1,-2 2-1,1 3-12,-1-3 0,3 6 0,-3 1-4,3-1 1,3 6 0,-1-4 0,1 4 2,-1 2 0,1 0 0,-3 2 0,-1 2 4,-2 2 1,-1 2 0,7-5 0,-3 5-57,-3 2 0,3 2 0,-5 5-190,0 1 0,-3-7 1,-7 1-125,0 1 0,0 3 1,0 1-347,0 1 695,0-8 0,0 5 0,0-5 0</inkml:trace>
  <inkml:trace contextRef="#ctx0" brushRef="#br0" timeOffset="1647">978 263 7366,'18'0'128,"-1"0"0,1 0-50,-1 0 1,1 0-1,-1 0-12,0 0 0,1-2 0,-1-2-72,1-2 0,-7 0 0,-1 5 67,-2-5-390,-2 4 334,-6-14 0,0 12 34,0-7 0,-8 7-13,-4-2 1,-3 4-1,-3 2-1,1 0 1,-1 6 0,1 2 1,0 1 0,1-3 0,2 6-74,3 1 0,1 3 55,-2 1 0,-1 1 0,7-1 46,2 1 1,2-1 53,2 1 0,8-3 1,4-3-3,3-6 0,-3 1 1,-1-1-1,3-2-20,2-2 1,1-2 0,0 0 0,1 0-68,-1 0 0,1 0 0,-1 0-131,1 0 0,-1 0 0,1 0-1174,-1 0 1286,-7 0 0,5-8 0,-5-1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3:55.410"/>
    </inkml:context>
    <inkml:brush xml:id="br0">
      <inkml:brushProperty name="width" value="0.08571" units="cm"/>
      <inkml:brushProperty name="height" value="0.08571" units="cm"/>
      <inkml:brushProperty name="color" value="#E71224"/>
    </inkml:brush>
  </inkml:definitions>
  <inkml:trace contextRef="#ctx0" brushRef="#br0">0 36 7886,'12'0'-80,"0"0"1,-7 8 198,7 3 0,-8-1-78,2 2 1,-2-1-1,-1 8 75,3-2 0,0 1-91,-6-1 0,-2 0-90,-4 1-7,4-8 90,-5-3-76,7-7 1,0-7 10,0-5 0,2-4 0,1-1 0,5 0-70,2-1 0,2 1 88,5-2 0,0 2 0,1 1 0,-1 3-9,1 1 1,-1 6 0,1-4 356,-1 3-189,-7 1 1,5 6-1,-3 0-28,4 0 0,1 0 1,1 0-1,-3 2-80,-3 4 1,1-3-1,-5 7 1,0 0-47,0 0 1,3 1 0,-5 7-83,-2-1 1,-2 2 0,-2-2-167,0 1 0,0-7 1,0 1-1,-2-1 272,-4-1 0,-4 6 0,-7-7 0</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37.694"/>
    </inkml:context>
    <inkml:brush xml:id="br0">
      <inkml:brushProperty name="width" value="0.08571" units="cm"/>
      <inkml:brushProperty name="height" value="0.08571" units="cm"/>
    </inkml:brush>
  </inkml:definitions>
  <inkml:trace contextRef="#ctx0" brushRef="#br0">1 18 6918,'12'0'193,"-1"0"0,1-6-159,5 0 1,1 0-34,-1 6 1,1 0-355,-1 0 1,-5 0 14,-1 0 0,-5 6 338,6 0 0,-8 7 0,4-3 0</inkml:trace>
  <inkml:trace contextRef="#ctx0" brushRef="#br0" timeOffset="259">18 210 6680,'12'0'182,"-2"2"68,-3 3 1,7-3-1,-2 4-107,3-4 1,-3-2-1,0 0-138,1 0 0,3 2 95,1 4 0,1-4-519,-1 4 419,-7-4 0,5 5 0,-5 3 0</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34.339"/>
    </inkml:context>
    <inkml:brush xml:id="br0">
      <inkml:brushProperty name="width" value="0.08571" units="cm"/>
      <inkml:brushProperty name="height" value="0.08571" units="cm"/>
    </inkml:brush>
  </inkml:definitions>
  <inkml:trace contextRef="#ctx0" brushRef="#br0">245 315 7789,'-2'-10'38,"-4"5"0,-5 3 0,-5 2 1,-1 0-9,-1 0 1,1 2 0,-1 1 0,1 5 0,-1 0-51,1 0 1,5 3-1,1-3 1,-3 2 43,-1 3 0,3-3 0,2 2 0,2 1-17,5 3 1,1-5 0,2 1-10,0 2 0,2-1 0,1 1 0,5-4-15,2-3 1,2 5 0,5-6-44,1-2 0,-1-2 0,0-2 0,3 0 25,3 0 1,-3 0 0,3-2 0,-4-4-12,-1-6 0,-1 3 0,1-3 20,-1-2 0,1-1 1,-3-3 55,-3 1 0,1-1 1,-7 1-15,-2-1 1,-2 7 121,-2-1 0,-2 8-22,-4-2 0,4 6 1,-4 6-88,4 6 1,1 3 0,-3 3-156,-2-1 0,0 1 0,6-1-100,0 1 1,0-1 0,2-1-1,2-3-132,2-1 0,7-8 358,-1 2 0,3 3 0,3 1 0</inkml:trace>
  <inkml:trace contextRef="#ctx0" brushRef="#br0" timeOffset="365">769 263 7713,'-2'-10'-166,"-2"2"1,-3 2 260,-3 1 1,4-1-1,-6 6 63,-1 0 1,3 2-1,-2 2-81,-1 1 1,3 9-1,-2-2 1,1 3-32,1 3 0,-3-1 0,7 1 0,2-1 2,2 0 1,-4 1 0,0-1-51,2 1 1,2-7 0,4 1 0,2 2 0,4-1 30,2-1 0,-4 2 1,5-7-1,3 1-257,1 0 0,9 0 0,-1-5 1,0 3-77,2-2 1,-5-2 0,5-2 0,-2 0-614,1 0 917,7-8 0,-12-1 0,6-9 0</inkml:trace>
  <inkml:trace contextRef="#ctx0" brushRef="#br0" timeOffset="631">1153 88 7538,'-11'-8'152,"-1"8"0,8 8 0,-2 11 0,4 3-103,2 1 0,0 2 1,0-3-1,0 1-61,0-2 0,0 4 1,0-1-1,0-1-117,0 2 0,0-5 0,0 3 1,0-4-4,0-1 1,0-7 0,0 1 0,2 0-1112,4-3 1243,-4 7 0,6-14 0,-8 6 0</inkml:trace>
  <inkml:trace contextRef="#ctx0" brushRef="#br0" timeOffset="1118">856 350 7642,'12'0'-139,"0"0"1,1 0 0,3 0 130,1 0 1,1 0-1,-1 0 1,1 0 64,-1 0 1,6 0 0,3 0 0,-1 0-22,0 0 0,0 0 1,-3 0-1,1 0-29,-2 0 0,-1 0 1,-1 0-1,2 0-20,3 0 0,-1-2 0,-6-2 1,3-2 29,3 2 1,-3 3 0,3 1-69,-4 0 1,-1-6-66,-1 0 1,-5 0 192,-1 6-29,-7 0 1,2 2 21,-12 4 1,-3 2 0,-9 5-2,1-1 1,-1-1 0,1 5 0,1-2 29,5-3 1,-5 1 0,6 5-65,1 1 0,1-1 0,8 1-17,0-1 1,0-5 0,0-1 0,0 3 0,8-6 0,3-2 0,5-2-162,1 1 1,1-3 0,-1 4 0,1-4-173,-1-2 0,1 0 0,-1-2-161,1-4 1,-1-3 475,1-9 0,-1 1 0,0-1 0</inkml:trace>
  <inkml:trace contextRef="#ctx0" brushRef="#br0" timeOffset="1289">1450 123 7789,'-2'-12'-923,"-4"1"968,4-1-746,-5 2 701,7 3 0,7 14 0,3 3 0</inkml:trace>
  <inkml:trace contextRef="#ctx0" brushRef="#br0" timeOffset="1806">1642 350 7487,'0'17'390,"0"-5"1,0 0-313,0 1 1,0 3 0,2 1-33,4 1 1,-4-1 0,4 1-34,-4-1 1,-2-5 0,2-2-113,4-3 110,-5 7 98,7-12-76,-8 6 1,0-16-76,0-4 0,0-3 1,2-3-1,2 1 27,2-1 1,7 1 0,-1-1 0,4 1-75,1-1 0,1 7 0,-1 1 0,0 0 136,1 1 1,-1 5 0,1-2 27,-1 4 0,-5 2 0,-2 2 1,-1 2-51,1 2 1,-6 7 0,4-1-59,-1 3 0,-3 3 1,6-1-123,-2 1 0,0-3 1,-5-1-1,3-2-162,-2 1 0,4-3 0,0 1 91,1 3 0,-3-6 226,6-2 0,0 3 0,5 1 0</inkml:trace>
  <inkml:trace contextRef="#ctx0" brushRef="#br0" timeOffset="2376">2358 420 7738,'0'-18'-17,"0"1"1,-2 1 0,-3 5 62,-7 5 0,2-2 0,-1 2 0,-3 2 0,-2 3 144,-1 1 1,0 0 0,-1 0-164,1 0 1,-1 1 0,1 5-26,-1 6 0,3 3 1,1 1-1,4-2-88,3-3 0,1 1 0,6 5-41,0 1 0,0-1 60,0 1 1,8-3 0,3-3 25,5-6 1,1 1-1,1-1 35,-1-2 0,1-2 0,-1-2 1,1 0 5,-1 0 0,-5-6 0,-1-1 54,3-3 1,1-2 128,3-5 1,-3-1-1,-1 3 150,-2 3-87,-8-3-140,3 13 0,-7-4-89,0 12 1,2 3 0,2 9 0,2-1-13,-2 1 0,-2 5 0,-2 0 0,0-1-47,0-3 0,0 4 0,0 1 0,0-3 8,0-2 1,0 5 0,0-1 0,0-2-11,0-1 1,-2-3-135,-4 1 0,2-1 138,-8 1 1,1-7-35,-7 1 1,1-8 0,-1 2-81,1-5 1,-1-6-1,1-3 1,0 0-147,-1 0 1,-5-3-1,0 3 1,1-2 299,3-3 0,1-11 0,1-3 0</inkml:trace>
  <inkml:trace contextRef="#ctx0" brushRef="#br0" timeOffset="2760">2446 1 7789,'17'0'0,"1"0"-63,-1 0 0,1 0-6,-1 0 1,0 2-1,-1 3 1,-2 5 0,-3 2 184,3-1 0,-5 1 0,3 6 0,2 1-5,1 4 0,3-1 0,-1 5 0,1 0-22,-1 0 0,1 0 1,-1 4-1,-1-2-10,-5 2 1,5 2 0,-5 0 0,3-2-74,-2-1 1,1-1-1,-7 4 1,0-2-22,2-2 0,-6-6 1,3 4-1,-3 0 34,-2 1 0,0-5 0,0 4 0,0-2-78,0-3 1,0-1 0,-2 0-1,-2 3-179,-1-3 1,-9-2 0,2-1 0,-3-3-96,-3-3 1,1 4 0,-1-7 332,1 1 0,-8 5 0,-2-5 0</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57.578"/>
    </inkml:context>
    <inkml:brush xml:id="br0">
      <inkml:brushProperty name="width" value="0.08571" units="cm"/>
      <inkml:brushProperty name="height" value="0.08571" units="cm"/>
    </inkml:brush>
  </inkml:definitions>
  <inkml:trace contextRef="#ctx0" brushRef="#br0">52 18 7606,'-11'0'371,"-1"0"-456,8 0 1,-9 2 129,7 4 1,0-2 24,6 7 0,0 1 1,0 5-28,0 1 1,0-7 0,0 1-11,0 2 1,0 1 0,0 3-39,0-1 0,0-5 0,2-1-22,4 3 0,4-4 1,7-1 9,0-1 1,-1 0 0,-2-4 0,-3 2-12,3-3 0,-4-1 1,1-2-1,1-2-24,-2-3 1,3 1-1,-5-8 61,2-1 1,-7 3-1,5 0 1,-2 0 115,0 1 1,0 3 52,-6-6 0,5 6-51,1-5 0,0 9-76,-6 2 0,6 2 1,2 9-55,1 3 0,-3-4 1,4 1-1,0 1-4,-1-2 1,-3 3-1,6-5-8,1 2 1,3-4-5,1 5 1,1-7 74,-1 2 0,-5-4 0,0-4 92,1-4 1,-3-4 0,0-7-112,-3-1 1,-1 1 0,-4 0 0,2-1-100,2 1 1,0-1 0,-6 1 0,0-1-303,0 1 1,0-1 0,0 1-186,0-1 1,-2 3-676,-4 3 1224,4 4 0,-14 8 0,7 0 0</inkml:trace>
  <inkml:trace contextRef="#ctx0" brushRef="#br0" timeOffset="481">734 123 7859,'17'9'-88,"1"-3"0,-1-6 245,0-6 1,1 4-81,-1-3 0,-5-3 0,-2 0 16,-3-2 1,5 5-59,-6-7 0,0 6-59,-6-6 0,-8 9-31,-4-3 0,-3 4 0,-3 0 0,1-2-11,-1-2 1,1 0 0,0 6 0,-1 0 44,1 0 0,-1 0 0,1 2 0,-1 4 0,1-2 0,-1 8 34,1 1 0,1 3 0,3-1 0,3-1 4,2-3 0,2 1 1,6 6-15,0-1 1,0 1 0,0-1 10,0 0 1,0 1 0,2-3 0,2-1 18,2-2 0,8-1 13,-3 7 0,5-7 1,1-1-1,1-2 2,-1-4 0,-5 0 0,-1 0 0,3 1-37,2-1 1,1-2-1,1-2 4,-1 0 0,0 0 0,1 0-80,-1 0 1,-5 0 64,0 0 0,-1 0 0,7 0 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50.237"/>
    </inkml:context>
    <inkml:brush xml:id="br0">
      <inkml:brushProperty name="width" value="0.08571" units="cm"/>
      <inkml:brushProperty name="height" value="0.08571" units="cm"/>
    </inkml:brush>
  </inkml:definitions>
  <inkml:trace contextRef="#ctx0" brushRef="#br0">70 507 7400,'0'-10'-126,"0"2"280,0 8 1,-6 8-58,1 4 0,-1 3 0,6 3 0,0-1-34,0 1 0,0 1 0,0 2 0,2 5-83,4 1 0,-5 0 0,5 4 0,-4-4 58,-2-2 0,0 6 1,2-4-1,2 1-118,2-5 0,0 2 0,-6-2 0,0-1-139,0-3 0,5-1 0,1-1 0,-2 1-155,-2-1 0,-2-5-96,0-1 470,0-7 0,0 12 0,-8-14 0,6-2 0,-5-10 0</inkml:trace>
  <inkml:trace contextRef="#ctx0" brushRef="#br0" timeOffset="409">0 734 7857,'0'-12'-799,"0"0"1,0 1 1022,0-7 0,2 3 1,2 1-1,4 5-193,2 1 0,-5 0 0,7 4 32,2-2 1,1 0 0,3 5 0,-1-3 21,1-2 0,-1 0 0,1 6 0,-1 0-45,0 0 0,1 0 0,-1 0-13,1 0 1,-1 0-1,1 0-34,-1 0 0,1 2 1,-1 2 26,1 2 1,-7 1 0,-1-1-67,-2 6 1,-2-2-1,-4-1 1,1 1 29,3 0 0,0 1 0,-8 5 33,-4-5 1,2 3-1,-7-6 1,-3 0 21,-1-1 1,-3 5 0,1-4-1,-1 0-27,1-1 1,-7 1 0,1-4 0,0 2-18,-2-2 1,5 3-1,-3-1 1,4-2-172,1-2 0,1-2-657,-1 0 403,1 0 1,7-2 429,4-4 0,20-3 0,5-9 0</inkml:trace>
  <inkml:trace contextRef="#ctx0" brushRef="#br0" timeOffset="842">472 611 7757,'17'0'-257,"1"0"350,-1 0 1,1 0 0,-1 0-7,1 0 1,-1 0 0,1 0-1,-1 2-120,1 4 0,-1-4 1,0 4-1,1-2 14,-1 2 0,-1-2 1,-3 5-1,-3 1-27,-2 0 1,4-5-1,-7 7 16,-1 2 0,4 1 12,-2 3 0,-2-1 70,-10 1 1,2-9 30,-8-3 1,7-4-1,-7-2-14,-2 0 1,5 0-1,-1-2-16,2-4 0,-3 2 0,5-7-29,2-3 0,2-1 0,2-3-49,0 1 0,6-1 0,2 3 0,-1 1-174,1 3 1,6-1 0,-3-4 85,5 5 0,-1 1 0,-1 6 0,-2-2-153,1 2 1,3 3 0,1 1 265,1 0 0,7 0 0,2 0 0</inkml:trace>
  <inkml:trace contextRef="#ctx0" brushRef="#br0" timeOffset="1205">1188 611 7573,'-18'0'560,"1"0"-497,0 0 1,1 8 0,2 4 32,3 3 0,7 3 0,-2-1-73,4 1 0,2-1 0,0 1-42,0-1 0,8-1 0,2-3 0,1-3-11,1-2 0,0-2 0,7-4 0,2 1 16,3 3 0,-1 0 0,-4-6 0,3-2-46,1-4 0,0 2 0,-5-7 31,-1-3 1,1-1 0,-3-3 0,-3 1 1,-3-1 0,-5 1 0,2-1 3,-2 1 1,-4-1 0,-6 1-1,-5 1-139,-5 5 1,2-3 0,-1 6 0,-4 1-79,-1-1 0,-1 2 0,-1 6 0,-1 0 241,2 0 0,-4 0 0,1 0 0,1 8 0,6 2 0</inkml:trace>
  <inkml:trace contextRef="#ctx0" brushRef="#br0" timeOffset="1871">1625 297 7610,'0'-10'232,"0"3"-93,0 7 0,5 7-60,1 5 0,6 4 0,-6 1 0,-2 0-10,-3 1 0,1-1 1,2 3-1,2 1-83,-2 2 1,-2 1 0,-2-5 0,0 2-54,0 3 0,6-1 0,0-5-22,-3-1 1,-1 0-1,-2 1-2,0-1 0,0-5-31,0 0-43,0-8 95,0 3 1,0-9-27,0-3 0,0-5 47,0-8 1,8 3-1,4 1 24,3 3 0,3 5 1,-1-4-1,1 2 64,-1 4 0,1 3 0,-1 1 0,1 0-30,-1 0 0,0 0 0,1 0 0,-1 0 35,1 0 1,-1 1 0,1 3 79,-1 2 0,1 8-85,-1-3 1,-5 3 0,-2 0-41,-3-3 1,-1 1-21,-6 5 1,-2 1 14,-4-1 1,-3-7-1,-9-2 1,1-2 0,-1-1 4,1-1 1,-1-2 0,1-2 0,-1 0-9,1 0 0,-6 0 1,-1 0-74,3 0 1,2 0 0,1 0-327,1 0 1,1-2-206,5-4 613,3 4 0,8-13 0,0 5 0</inkml:trace>
  <inkml:trace contextRef="#ctx0" brushRef="#br0" timeOffset="2426">2515 629 6511,'0'-18'306,"0"7"1,-2 1-276,-4 2 0,3 3 0,-9 5 55,-2 0 1,-1 0 0,-3 0-32,1 0 1,1 1-1,3 3 1,1 2-5,-1-2 1,-1 6 0,0-1 0,5 3-20,1 0 1,-4-1-1,6 7-38,3-1 0,1-5 0,2 0-37,0 1 0,7-3 0,5 0-29,4-3 1,1-1-1,0-6 52,1 0 0,-1 0 0,1-2 2,-1-4 0,1 3 0,-1-9 19,1-2 1,-7 5 0,-1-3-1,-2-2 15,-4-1 0,3 3 0,-1 1 1,0-1 66,2 2 0,-6-5 213,4 3-180,-4 4 1,-2 2-16,0 12 0,0-2 0,0 8-48,0 1 1,0 3 0,0 1-90,0 1 0,0-1 0,2-1 8,3-5 1,-1 3 0,8-6-276,1 2 1,-3-7 0,2 3 0,1-4-52,3-2 0,-4 0 1,-1 0 353,3 0 0,1-8 0,3-1 0</inkml:trace>
  <inkml:trace contextRef="#ctx0" brushRef="#br0" timeOffset="3029">2847 210 7857,'-6'-18'-118,"0"1"1,-1 7 0,3 2 260,-2 1-33,0 5 0,6 2 0,0 11-9,0 5 0,0 1 0,0 1 1,2 1-61,4 4 1,-4-3-1,6 5 1,-3-2-73,1 1 0,2 5 1,-4-6-1,2 0-5,-2 3 1,-1-7 0,1 4 0,2-3 17,-2-3 0,-2 1 0,0-1-47,4 1 0,-4-7-55,3 1 0,-3-6 67,-2 5 0,2-7 44,4 2 1,-2-12 0,6-5 40,-2-5 1,-1 4 0,-1 1-11,6-3 0,3 1 1,3-1-1,-1 4 35,1 2 0,-1-3 0,1 5-6,-1 2 1,1 2 0,-1 2 0,0 0 37,1 0 1,-6 0 0,-1 2-3,3 4 0,-1 4 0,1 5 1,-4-1-47,-3-3 1,5 1 0,-6 6-78,-2-1 0,4 0 0,-3 1 0,-1-1-33,-2 1 0,-2-7 1,-2 1 46,-4 2 1,-3-1-1,-9 1 1,1-4 28,-1-3 1,1-1-1,-3-4 1,-1 2-20,-2 2 1,-6 0-1,5-6 1,3 0-80,2 0 1,1 0 0,1 0 5,-1 0 1,7-6 0,1-2-338,2-2 0,2 5 1,8-5-1,4 0 422,6 0 0,3-1 0,3-7 0</inkml:trace>
  <inkml:trace contextRef="#ctx0" brushRef="#br0" timeOffset="3305">3406 559 7737,'10'0'572,"-5"0"-415,-10 0 1,3 2-1,-6 4 5,0 5 0,6-1 0,-4 2-58,4 1 0,2 3 0,0 1-203,0 1 0,0-7-105,0 1 1,8-2 0,2 3-150,0-1 0,5-8 0,-3 2 0,3-4-192,3-2 0,-1 0 545,1 0 0,7 0 0,2 0 0</inkml:trace>
  <inkml:trace contextRef="#ctx0" brushRef="#br0" timeOffset="3548">3423 367 7857,'-7'-10'137,"5"2"516,-6 8-1216,8 0 0,0 2-363,0 4 926,0-4 0,0 14 0,0-7 0</inkml:trace>
  <inkml:trace contextRef="#ctx0" brushRef="#br0" timeOffset="4359">3825 70 7713,'0'-17'-517,"0"5"1012,0 0-208,0 1-154,0 1-31,0 2 0,-2 8 0,-2 2 3,-2 4 0,1 4 0,5 7 0,0 1-75,0-1 0,-2 6 1,-2 1-1,-2-1 25,2 2 0,2 0 0,2 6 0,0-3-6,0-3 1,0 6 0,0-2 0,0 2-200,0-2 0,6 2 0,0-6 0,0 1 95,1-1 1,-3 0-1,6-4 1,0 3 21,-1-3 0,-3 4 1,4-1-1,-2-3 1,-5-2 1,7 5 0,0-1 16,0-2 1,5-3 0,-5-5 25,0-1 0,5-8 0,-3 2 0,3-4 1,3-2-27,-1 0 12,1 0 0,-1-8 0,1-4-12,-1-3 1,-1-3-1,-3 1 1,-3-1-37,-2 1 1,-1 1-1,-3 3 1,2 1 33,-2-2 0,-2 5 203,-2-3-132,0 8 1,0-2 35,0 12 1,0-2 0,0 8-23,0 1 1,0 3 0,0 1-197,0 1 1,6-1-103,-1 1 1,9-7-1,-2-1 1,1 0 102,-1-1 0,3-5 0,-3 2 127,4-4 0,1-2 0,1 0 0</inkml:trace>
  <inkml:trace contextRef="#ctx0" brushRef="#br0" timeOffset="4539">4279 315 7778,'-10'-18'72,"3"6"199,7 1 0,-2 1-1010,-4-2 0,4 7 483,-4 10 1,2 3 255,-2 4 0,4 3 0,-5-5 0</inkml:trace>
  <inkml:trace contextRef="#ctx0" brushRef="#br0" timeOffset="4800">4454 140 7859,'11'0'176,"-1"4"0,-2 6-66,-4 7 0,3 10 0,-1-2 0,0 3-146,2 3 1,-6 2 0,6 1 0,-3-1-96,1-3 0,6 3 0,-6-6 0,-2 2 20,-2 0 1,-1-8-1,3 3 1,2-5-160,-2-2 0,-2 1 0,-2-1-41,0 1 311,0-1 0,0 1 0,0-1 0</inkml:trace>
  <inkml:trace contextRef="#ctx0" brushRef="#br0" timeOffset="5171">4401 559 7859,'-9'8'-37,"3"-6"14,12 4 0,-2-4 0,7-2 0,5 0 91,5 0 1,-2 1-1,7 3 1,-3 2-3,0-2 0,6-2 0,-3-2 0,-1 0-60,0 0 0,4 0 1,-4 0-1,1 0-73,-1 0 1,4 0 0,-6 0 0,-1 0-52,-3 0 0,-2 0 110,1 0 159,-8 0-70,-3 0 0,-7 2-42,0 4 1,0 3 0,0 9 72,0-1 0,0 1-175,0-1 1,0 1 0,0-1-241,0 1 1,2-9 0,2-1 0,4-2-414,2 0 716,1 0 0,7-6 0,-1 0 0</inkml:trace>
  <inkml:trace contextRef="#ctx0" brushRef="#br0" timeOffset="5333">5030 367 7859,'-2'-12'-167,"-2"1"-395,-2-3 0,-1 6 325,1 3 0,4 5 237,-4 5 0,4-3 0,-6 14 0,-1-7 0</inkml:trace>
  <inkml:trace contextRef="#ctx0" brushRef="#br0" timeOffset="6112">5170 629 6259,'17'0'0,"1"0"117,-1 0 0,-5 0 0,-1-2 40,3-4 1,0 2 0,-1-5-3,-1 1 0,-8-6 86,2 3 1,-5 1-221,-1-2 0,0 6 0,-1-3-36,-5 1 1,-4 2-3,-7 6 0,-1 0 0,1 0 30,-1 0 1,1 8 0,-1 2 0,3 1-12,3 1 0,-2 0 0,9 5 0,-1 0-10,-2 1 1,6-1-1,-4 1 1,4-1-24,2 1 0,8-1 0,4-1 24,3-5 0,-3 3 0,0-8 0,1 0-13,3 1 1,1-5 0,3 4 0,1-4 4,2-2 0,0 0 0,-5 0 0,-1-2 7,1-4 1,-1 2-1,1-5 1,-1-1 6,1 0 1,-1-1 0,1-7 10,-1 1 0,-5-1 0,-1 1 0,1-1-3,-2 1 1,-1-1 0,-5 1 0,4 0-2,2-1 0,-6 1 1,2-1 31,-5 1-12,-1 7 1,-1 2 117,-5 8 0,2 0-139,-8 0 0,6 6 1,-3 2 12,1 1 0,2-3 0,6 6 17,0 2 1,2-5 0,4 3-15,5 1 1,3-3 0,0 0 0,-3 0 1,3-1 0,1-3 0,3 6-27,-1 1 0,1 1 1,-3-1 8,-3-1 1,2-6 0,-7 4 0,1-1 20,0 1 0,3-4 5,-5 6 0,0-7-23,-6 7 1,-2-8 0,-2 4 0,-3-3-66,-3 1 1,-2 0 0,-5-6 0,-1 0-119,1 0 1,-1 6 0,1 0-156,-1-2 0,1 0-610,-1 1 940,9-3 0,1 6 0,8-8 0</inkml:trace>
  <inkml:trace contextRef="#ctx0" brushRef="#br0" timeOffset="6363">6148 821 7859,'0'12'112,"0"-1"1,-2-1 0,-2 4-94,-2-3 0,-6 1 1,5 5-283,-3 1 1,4-8 0,-4-3 0,1-1 262,-1 0 0,-2 8 0,-5-5 0</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47.308"/>
    </inkml:context>
    <inkml:brush xml:id="br0">
      <inkml:brushProperty name="width" value="0.08571" units="cm"/>
      <inkml:brushProperty name="height" value="0.08571" units="cm"/>
    </inkml:brush>
  </inkml:definitions>
  <inkml:trace contextRef="#ctx0" brushRef="#br0">263 0 7609,'0'18'113,"0"-1"1,2 9 0,2 1-72,1 0 1,3-2 0,-4-7 0,2-1-135,-2 1 0,3-1 0,-1 1 0,-2-1-203,-2 0 0,4 1 1,0-1 3,-2 1 0,-2-7 0,-4-1 291,-4-2 0,2-2 0,-8-6 0,1 8 0,-7 1 0</inkml:trace>
  <inkml:trace contextRef="#ctx0" brushRef="#br0" timeOffset="705">1 193 6822,'2'9'-28,"3"-3"205,7-4 1,4-2 0,-1 2 0,-1 2-243,-3 2 1,1 0 0,6-6 0,-1 1 90,0 5 0,1-4 0,-1 4 0,1-4 37,-1-2 1,1 0 0,-1 0 0,1 0-34,-1 0 0,6 0 0,1 0 1,-3 0-158,-2 0 1,-1-2 0,-1-2 0,1-2 42,-1 2 0,1-5 0,-1-1 1,-1-2 48,-5 1 1,5-1 53,-4-5 0,1-1 1,-1 1 11,-6-1 0,-4 7 252,-2-1-160,0 8 0,-2-4-26,-4 8 1,4 2 0,-4 4-39,4 6 0,2-3 0,0 3 0,0 2-9,0 1 1,0 3 0,0-1-41,0 1 1,0-1 0,0 1 0,0-1-34,0 0 0,0 1 1,2-1 11,4 1 1,-4-1 0,4 1-13,-4-1 1,-2-5-15,0 0 0,0-7 27,0 7 14,-8-8 1,6-4-2,-4-12 1,4-3 0,4-3-2,4 1 0,-2-1 0,7 1 0,3-1 0,2 1 1,1-1-1,0 3-4,1 3 1,-1-1 0,3 5 0,1 0 50,2 0 0,1 3 0,-7 5 0,1 0 55,-1 0 0,1 0 0,-1 0-39,0 0 0,1 5 0,-1 3 0,-1 2-52,-4 3 0,1-3 0,-5 2 1,0 1-160,-1 3 0,-1-4 0,-6-1-325,0 3 1,0 1-151,0 3 1,-2-3 620,-4-3 0,-3-4 0,-9-8 0</inkml:trace>
  <inkml:trace contextRef="#ctx0" brushRef="#br0" timeOffset="1100">1084 262 7881,'11'2'-377,"1"4"1,-1-4-1,7 4 452,-1-4 1,1 4 0,-1 0 13,1-3 1,-1-1-1,1-2-44,-1 0 1,1 0-1,-1 0-31,1 0 1,-7-5-1,-1-3-39,-2-2 0,-3 4 0,-5-5-10,0-3 1,-1 6 26,-5 2 1,2-1 0,-8 1-1,-1 2 34,-3 2 1,-1 2-1,-1 0 215,1 0 1,-1 6 0,3 2 7,3 1 1,-2 3-1,9 5-171,1 1 1,2-1 0,2 1-51,0-1 0,0 1 1,2-1-116,4 1 1,-3-7 0,9-1 0,2-2-285,1-4 0,3 3 0,-1-1 0,1-2-241,-1-2 1,6-2 611,1 0 0,7-8 0,-4-1 0</inkml:trace>
  <inkml:trace contextRef="#ctx0" brushRef="#br0" timeOffset="1488">1887 158 7316,'-12'0'-356,"1"0"410,-3 0 1,-2 0-1,-1 0 30,0 0 0,-1 0 0,1 0 12,-1 0 0,8 2 0,3 1 0,1 5 73,0 2 0,0-4-69,6 5 0,0 1-103,0 6 0,8-9 1,4-1 4,3 0 1,3-6 0,-1 4-1,1-5 1,-1-1 1,0 6 0,1 0-1,-1-2-13,1-2 0,-7 4 0,1 0-78,2-3-33,-7 7 0,-1 0 55,-12 7 1,3-7-1,-9-2 1,-2-2-41,-1-1 0,-3 1 0,1-4 0,-1 2-215,1 2 0,5 0 1,1-6 320,-3 0 0,-1 0 0,-3 0 0</inkml:trace>
  <inkml:trace contextRef="#ctx0" brushRef="#br0" timeOffset="1705">1817 228 8543,'-17'1'-111,"-1"5"0,6 2 0,1 6 0,-3-5 71,-1-1 1,-3 6-1,1-3 1,-1 3-189,1-2 0,5 1 1,2-5-1,1 0-193,-1-1 1,6 1 420,-2-2 0,4-4 0,2 6 0</inkml:trace>
  <inkml:trace contextRef="#ctx0" brushRef="#br0" timeOffset="2141">2131 245 7708,'18'0'-515,"-7"0"191,1 0 290,0 0 1,5 0 0,1 0 199,-1 0 0,1 0-171,-1 0 131,1 0 1,-7-2-11,1-4 0,-8 2-8,2-7 1,-6 7-119,-6-2 0,-4 4-63,-7 2 0,-1 0 0,1 0 69,-1 0 0,1 2 62,-1 4 0,1 4 0,1 7-30,5 0 0,-3 1 0,8-1 114,2 1 0,2-1-53,2 1 0,2-1 1,4-1-17,6-5 0,-3-3 0,3-6-55,2 4 0,1-4 0,3 4 0,-1-4 0,1-2 0,-7 0 0,1 0-400,1 0 0,3 0 382,1 0 0,-7 0 0,-2 0 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46.098"/>
    </inkml:context>
    <inkml:brush xml:id="br0">
      <inkml:brushProperty name="width" value="0.08571" units="cm"/>
      <inkml:brushProperty name="height" value="0.08571" units="cm"/>
    </inkml:brush>
  </inkml:definitions>
  <inkml:trace contextRef="#ctx0" brushRef="#br0">193 0 7429,'-12'0'188,"1"0"-69,-3 0 1,-2 0-1,-1 0-78,0 0 1,5 6 0,0 0 0,1 0-61,1 2 1,-6 1 68,5 9 1,-3-1 0,3 1-332,5-1 1,4 1 235,2-1 0,8-7 1,1-2-1,3-3 40,0 1 1,-1 0 0,7-6 0,1 0-27,4 0 0,-3 0 0,3 0 0,-4-2 11,-1-4 1,1 4-1,1-5 1,-1 1 51,-3 0 1,-3-8 112,5 3 0,-7-5 1,-1-1-55,-2-1 0,-4 7 0,-10-1-61,-6-2 1,-3 5 0,-3-1-121,1 2 1,-1 2-1,1 6-54,-1 0 0,1 0 0,-1 0-482,1 0 1,-1 2 625,1 4 0,0 4 0,-1 7 0</inkml:trace>
  <inkml:trace contextRef="#ctx0" brushRef="#br0" timeOffset="560">385 35 7831,'17'0'-267,"-5"0"244,0 0 0,-3 2 128,3 4 0,-4-2 0,-8 8-148,0 1 1,0-3 0,0 2 28,0 1 1,0 3-30,0 1 0,0 1 32,0-1 0,0-5 68,0-1 17,0-7 1,2 2-31,4-12 1,-4-3-14,3-9 0,3 1 1,-2-1-21,-2 1 1,4 5 0,-1 0-1,3-1 0,2-3 0,5-1-37,1-1 1,-1 9 0,1 1 4,-1 0 1,0 6 0,1-4 52,-1 4 1,1 2 0,-1 0 23,1 0 0,-1 0 0,1 0 0,-3 2-9,-3 4 0,3-4 0,-3 6 0,4-2 19,1 0 0,-5 5 0,-1-3 1,1 2-1,-2 3 1,3-3 0,-5 2-83,2 1 0,-6 3 0,1 1 17,-3 1 0,-2-7 0,0 1-28,0 2 0,-7-5 0,-5 1 0,-4 0-479,-1-1 0,5-3 506,1 6 0,-9-1 0,-7 7 0</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42.624"/>
    </inkml:context>
    <inkml:brush xml:id="br0">
      <inkml:brushProperty name="width" value="0.08571" units="cm"/>
      <inkml:brushProperty name="height" value="0.08571" units="cm"/>
    </inkml:brush>
  </inkml:definitions>
  <inkml:trace contextRef="#ctx0" brushRef="#br0">0 447 7655,'0'-12'1113,"0"0"-420,0 8-322,0-3-316,0 7 0,0 2 0,0 3-12,0 7 1,0 4-1,0 1 1,0 0-84,0 1 1,0-1 0,0 1-1,2-1-218,4 1 1,-4-1 0,4 1-172,-4-1 0,-2 1 0,2-1-337,3 1 0,-3-7 86,4 1 680,4-8 0,-8 3 0,6-7 0</inkml:trace>
  <inkml:trace contextRef="#ctx0" brushRef="#br0" timeOffset="571">35 412 7881,'8'-18'24,"-6"6"0,4 1 0,-3-1 0,1 1 0,4 1 188,2 2 0,-4 2-96,5 6 0,-5 0 0,6 0-13,1 0 0,3 0-108,1 0 1,1 0-1,-1 0 1,1 0 0,-1 2-73,1 4 0,-7-4 1,1 6-6,1 0 1,1 1-1,-2 9-18,-6-1 0,-5 1 0,-1-1 12,0 1 0,-7-3 0,-5-1 0,-2-3 3,3 3 0,-5-4 0,5-1 0,-5-1 41,-1-4 1,1 0-1,3 0 14,1 1 1,6 1 77,-6-6 1,11-2 8,1-3 0,7 3 1,11-6 17,-1 0 1,1 6-1,-1-4 1,1 4-17,-1 2 0,1 0 0,-1 0 1,0 0-36,1 0 1,-6 2 0,-1 2-1,1 4-2,-2 2 0,3-5 0,-5 7-67,2 2 1,-6 1 0,1 3-30,-3-1 1,-2-5 0,0-1 0,0 3 24,0 2 1,-7-5 0,-5 1 46,-4 1 1,-1-3 0,-1 0 0,1-2 28,-1-5 0,-5 1 1,0 0-1,2 2-30,1-2 0,3-2 0,-1-2-268,1 0 0,-1 0-39,1 0 0,7-2 1,4-4 155,4-6 0,2 3 0,2-1 154,4 2 0,4-5 0,7 3 0</inkml:trace>
  <inkml:trace contextRef="#ctx0" brushRef="#br0" timeOffset="1122">908 516 7666,'10'-7'-460,"-2"5"742,-16-14 0,-2 14-171,-7-4 1,-1 4 0,1 2-25,-1 0 1,1 0 0,-1 2-74,1 4 1,0-4 0,-1 6-1,3 0-25,3 3 1,-4-3 0,7 0-1,-3 0-14,0 3 1,7-1 0,-5 2 14,2 1 0,2 3 1,6 1 1,0 1 1,2-3 0,2-1-10,2-3 0,2-7 0,-2 2 14,5-4 0,5-2 0,1-2 3,1-4 0,-1 2 0,1-5 0,-3-1-9,-3 0 0,3 1 0,-5-5 1,2 2 3,-1-1 0,-5-1 0,4 1 23,-2 1 0,-1 2 310,-1-1-195,-4-5 1,6 16-64,-8 0-1,0 2 1,0 10-84,0 1 0,6 3 0,-1 1-226,-1 1 1,4-7-1,0-1 1,2 0-264,3-1 1,3-5 0,1 2 502,1-4 0,-1-2 0,1 0 0,-1 0 0,0 0 0,1 0 0</inkml:trace>
  <inkml:trace contextRef="#ctx0" brushRef="#br0" timeOffset="1524">1310 447 7526,'12'-6'-808,"-1"0"0,-5-6 1656,6 6-528,-8-7 1,1 11 0,-10-4-314,-7 4 0,2 2 0,-1 0 18,-3 0 1,4 6-1,-1 0 1,-1 0-58,2 1 0,-5-3 0,3 6 52,-3-2 0,3 3 1,2-3-50,3 2 0,1-4 20,6 5 1,2-5 0,3 4 21,7-2 1,4-3 0,1-5 0,-1 2 12,-5 4 1,5-4 0,-5 4 53,5-4 1,1 4 0,1-1-15,-1-1 0,-5 4 0,-2 0-80,-3 2 1,5-5 15,-6 7 1,0-6-4,-6 6 1,-2-9 0,-4 5-144,-6 0 0,-3-4 1,-3 6-1,1-3-39,-1-3 1,1 4 0,-1-2 0,1-2-192,0-2 0,-1-2 374,1 0 0,-1 0 0,1 0 0</inkml:trace>
  <inkml:trace contextRef="#ctx0" brushRef="#br0" timeOffset="1963">1589 551 7572,'18'0'-778,"-1"0"878,1 0 1,-7 0-1,1 0-20,2 0 0,1 0 1,3 0-94,-1 0 0,-5 0 1,-1 0-1,1-2 44,-2-3 252,5 3-40,-5-14-195,0 6 0,-10 1 0,-12 3-4,-4 4 1,-1 2 0,0 0-36,-1 0 1,1 0 0,1 2 0,3 2 27,1 2 1,6 5 0,-4-3 72,3 2 0,-5 1 0,6 7-31,2-1 0,2-5 0,2 0-57,0 1 0,2-3 1,4 1-98,6 3 0,3-6 1,3 0-233,-1-1 0,6-5 1,1 4-1,-3-4-2,-2-2 1,5 0-1,1 0 1,0 0 308,0 0 0,6-8 0,-3-1 0,7-9 0</inkml:trace>
  <inkml:trace contextRef="#ctx0" brushRef="#br0" timeOffset="2251">2358 481 7881,'9'-1'-326,"-3"-5"295,-4 4 0,-10-6 0,-3 8 72,-5 0 0,-1 0 0,-1 0 53,1 0 1,-1 2 0,1 2 0,0 2 19,-1-2 1,6 3-1,1 1-79,-3 2 1,1 1 0,-1 7-143,2-1 0,9-5 1,-3 0-123,4 1 0,2-3 36,0 2 0,6-7 1,1 5 43,3-2 0,2-2 0,5-6 0,1-2 0,-1-4 1,1 2-1,-3-8 1,-1 1 148,-3 1 0,-1-6 0,2 5 0,3-5 0,-5-1 0</inkml:trace>
  <inkml:trace contextRef="#ctx0" brushRef="#br0" timeOffset="2618">2305 27 7719,'0'-17'-103,"0"7"1,-5 10 327,-1 12 1,0 3 0,6 3-117,0-1 1,0 1 0,0-1-1,2 1-110,4-1 0,-4 1 0,3 1 0,-1 2-23,2 3 0,-4 5 0,6-4 0,-2 0-14,0 0 0,-1 5 1,-5-7-1,0 0 23,0 2 1,6-5-1,0 3 1,-2-4-4,-2-1 0,-2-1 1,0 1 8,0-1 1,2-1 0,2-3-214,1-1 0,1-6-182,-6 6 404,8-9 0,-6 5 0,6-8 0</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5:06.804"/>
    </inkml:context>
    <inkml:brush xml:id="br0">
      <inkml:brushProperty name="width" value="0.08571" units="cm"/>
      <inkml:brushProperty name="height" value="0.08571" units="cm"/>
    </inkml:brush>
  </inkml:definitions>
  <inkml:trace contextRef="#ctx0" brushRef="#br0">192 297 7815,'0'-11'-967,"0"-1"1021,0 8 0,-2-4 9,-4 8 0,3 0 74,-9 0 1,0 6 0,-5 2 0,1 2 61,5 3 0,-5-3 1,4 4-1,-3 3-112,-3 4 0,7 3 0,1-5 0,0 2-71,1 3 0,5-1 1,-2-6-1,4 1 8,2-1 1,8 1 0,3-3-26,5-3 0,9 2 0,2-7 0,2 1-68,1 0 1,-1-2 0,6-6 0,0 0-165,-1 0 1,-4 0 0,-1 0 0,0-2-73,-2-4 1,4 2 0,-6-8 0,0-1 304,1-3 0,-3-1 0,-6-1 0,1 1 0</inkml:trace>
  <inkml:trace contextRef="#ctx0" brushRef="#br0" timeOffset="297">629 53 7745,'0'-12'-45,"0"1"892,0-3-94,0 6-499,0 0 0,0 28-165,0 3 1,0 4 0,0-7 0,0 1-154,0 2 0,0 6 1,2-3-1,2-1-85,1 0 1,1 4-1,-6-4 1,0 1-57,0-1 0,6-2 1,2-5-1,0-1-251,-1 1 1,5-1-1,-4 0 1,1-1 455,5-4 0,2 3 0,1-5 0</inkml:trace>
  <inkml:trace contextRef="#ctx0" brushRef="#br0" timeOffset="789">1240 385 7683,'-2'-16'-150,"-4"4"1,2 3 344,-7 3 1,5 4-1,-6-4-91,-1 4 1,-3 2-1,-1 0 1,-1 0 0,1 0 1,-1 6 0,1 0 0,-1 0-78,1 1 1,-6-3 0,-1 8 0,3 0-16,2-3 0,1 7 1,3-5-1,1 3-64,2-2 0,9 3 1,-3-3-48,4 3 1,2-3 0,2-2 44,4-2 1,1-1-1,7-3 1,-3 2 8,3-2 0,2-2 0,3-4 0,2-2 36,3-2 0,-1-5 1,-6 3-1,1 0 33,-1 0 1,-5-5 0,0 1 0,1-4-24,3-1 1,-1 5 0,-1 1 245,-3-3 0,1 1 143,6 1-365,-9 4 1,-1 10-125,-8 4 0,0-2 0,0 7 0,0 3-56,0 2 0,2 1 1,2 0-149,2 1 1,1-6 0,-3-1 0,4 1-242,2-2 0,-4 3 543,5-7 0,9 8 0,7-5 0</inkml:trace>
  <inkml:trace contextRef="#ctx0" brushRef="#br0" timeOffset="1226">1694 367 7542,'8'-17'-824,"-6"5"854,4 0 0,-4 1 303,-2-7 1,-2 9-248,-4 3 1,-4 4-1,-7 2-29,-1 0 0,1 0 0,-1 0 1,1 2 1,-1 4 0,3-3 0,1 7 1,3 0 5,-3 0 0,-2-5 0,1 7-36,3 2 0,5-5 0,7 3-58,0 2 0,1-1 0,5-1 18,6-6 0,3 1 0,3-1 0,-1-2 44,1-2 1,-1-2 0,1 2 0,-1 2 2,1 2 1,-1-1 0,1-5 0,-1 0-24,1 0 1,-7 0-1,1 0 1,-1 2-63,-1 4 1,0-4-22,-4 4 1,-4 4 56,3 1 0,-5-1 0,-5 0-5,-7-2 1,-4 3 0,-1-3 0,0 0-40,-1-1 1,1 5 0,-1-6 0,-1-2-115,-5-2 0,11 4 0,-5-1-559,3-1-81,-1-2 811,7-2 0,9-8 0,9-1 0</inkml:trace>
  <inkml:trace contextRef="#ctx0" brushRef="#br0" timeOffset="1702">2043 350 7908,'10'-8'-433,"-2"6"0,-2-8 519,-1 4 1,-1 5-39,-9-5 1,-5 4 0,-8 2-49,1 0 1,-1 0-1,3 2 1,1 2 67,3 1 1,1 3 0,-2-2-23,7 6 1,-3-3-30,2 3 1,0 0 7,6 5 0,8-7 1,2-2-10,-1-1 0,7-5 1,-5 4-10,5-4 0,1 4 0,1 0 0,-1-2 36,1-3 1,-7 1 0,1 2-29,2 2 1,1 8-3,3-3 1,-7-1 0,-1 2-59,-2 1 1,-2-3 143,-6 2 27,0-1 0,-2 5 0,-4-5-89,-6-5 1,-3-4-1,-3-2 1,1 2-13,-1 4 1,1-4 0,-1 4-148,1-4 1,-1-2 0,1 0-463,0 0 0,5 0-534,0 0 1118,8 0 0,-3 0 0,7 0 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5:04.672"/>
    </inkml:context>
    <inkml:brush xml:id="br0">
      <inkml:brushProperty name="width" value="0.08571" units="cm"/>
      <inkml:brushProperty name="height" value="0.08571" units="cm"/>
    </inkml:brush>
  </inkml:definitions>
  <inkml:trace contextRef="#ctx0" brushRef="#br0">18 88 6282,'-2'15'704,"-1"-1"-592,-3-3 0,0 1 0,6 6 1,0-1-34,0 1 1,0-1-1,0 0 1,0 1-107,0-1 0,2 1 0,2-1 0,2 1-119,-3-1 0,5 1 1,0-3-1,0-1-117,-1-3 1,1-1 0,-4 4 262,2-3 0,8 1 0,-13-2 0,7-3 0</inkml:trace>
  <inkml:trace contextRef="#ctx0" brushRef="#br0" timeOffset="587">333 88 7857,'0'-10'314,"0"2"1,0 10-230,0 4 1,0-2-1,0 8 1,0 1-71,0 3 1,0 1-1,0 1 1,2-1-11,3 1 1,-3-1 0,6 0-1,-2 1-38,0-1 1,0 1 0,-6-1-1,0 1-40,0-1 0,5-5 1,1 0-78,-2 1 1,-2-3 20,-2 1 0,0-5-33,0 6 156,0-8 0,-2 4-19,-4-8 1,4-2-1,-3-4 12,3-6 1,2 2 0,0-1 8,0-3 1,2-1 0,3-3 28,7 1 1,4-1-1,1 3 1,1 1 17,-1 3 0,0 5 1,1-4-1,-1 2 13,1 4 1,1-3 0,3 1 0,1 2 5,-2 2 1,-1 2 0,-3 0-1,1 0 12,-1 0 1,-5 0-1,-1 2-32,3 4 1,-4 2-1,-1 5-97,-1-1 1,-2-1 0,-6 7-131,0-1 1,0 1 0,0-1-389,0 1 1,0-1 62,0 1 0,0-7 510,0 1 0,0-8 0,0 4 0</inkml:trace>
  <inkml:trace contextRef="#ctx0" brushRef="#br0" timeOffset="995">927 297 7894,'17'0'-56,"0"0"-26,1 0 0,-1 0 0,1 0 14,-1 0 0,1 0 1,-1 0-14,1 0 183,-9-7 0,-1-3-55,-8-8 1,-2 9-22,-4 3 1,3 2 0,-9 0 38,-2-2 1,-1 0 0,-3 8-17,1 4 0,1-2 0,3 6 0,3-1-10,2 1 0,2 2 0,4 5 0,-1 1-25,-3-1 1,0-5 0,6 0 0,2 1-21,4 3 1,-2-1 0,5-1 0,1-5-55,0-1 1,1 4 0,7-4-129,-1 1 0,1-5 1,-1 2-1,1-4-81,-1-2 0,1 0 0,-1 0 1,1 0 268,-1 0 0,0-8 0,1-2 0</inkml:trace>
  <inkml:trace contextRef="#ctx0" brushRef="#br0" timeOffset="1385">438 0 6962,'11'0'291,"1"0"0,1 0-111,3 0 0,1 0 0,1 0 0,-1 0-23,1 0 1,-1 0 0,1 0 0,1 0-30,4 0 1,-3 0 0,3 0 0,-4 0 11,-1 0 1,-1 0 0,1 0-194,-1 0 0,1 0 1,-1 0-501,1 0 1,-7 0-1,-1 2-392,-2 4 945,-2-4 0,-6 6 0,0-8 0</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5:01.437"/>
    </inkml:context>
    <inkml:brush xml:id="br0">
      <inkml:brushProperty name="width" value="0.08571" units="cm"/>
      <inkml:brushProperty name="height" value="0.08571" units="cm"/>
    </inkml:brush>
  </inkml:definitions>
  <inkml:trace contextRef="#ctx0" brushRef="#br0">437 507 6730,'0'-18'57,"-2"3"0,-2 1 0,-4 4 150,-1 3 0,-3-5 1,-5 6-1,-1 2-341,1 2 1,-1 2 0,-1 0 0,-3 0 194,-1 0 1,-2 0 0,4 2 0,-5 2-28,-1 2 1,6 8-1,-4-5 1,1 3 21,1 0 0,0-1 0,7 7 0,3-1-25,1 1 1,8-1 0,-2 0 1,4 1 0,10-1 0,4 1 0,3-3-6,3-3 0,-1-2 0,3-6 1,1 1-26,2-1 1,8 4 0,-4-2-1,3-2-76,-1-2 1,-2-8-1,4-2 1,-4 0-89,-2 1 1,4-7-1,-5 2 1,-3-3-103,-2-3 1,-3 1 0,-2-1 0,-5 1 263,-1 0 0,0-3 0,-4-1 0,1-2 0,-1 1 0,-2-5 0,-2 0 0,-2-2 0,-3 0 0,3 0 0,-14-6 0,6 0 0</inkml:trace>
  <inkml:trace contextRef="#ctx0" brushRef="#br0" timeOffset="273">437 53 7584,'0'-12'-315,"0"0"0,0 6 750,0-5-369,0 7 1,0-2-1,0 12 49,0 6 0,-6 5 1,0 4-1,2 3-28,3-3 1,1 0 0,0 3 0,1 3-87,5 0 1,-4 4 0,6-6-1,-2 0-54,0 1 1,5-3-1,-5-4 1,0 3-44,2 1 0,-6 0 0,3-5-319,-3-1 0,4 1-22,0-1 1,2-5 436,-2-1 0,-3-7 0,9 2 0,-8-12 0,4-3 0</inkml:trace>
  <inkml:trace contextRef="#ctx0" brushRef="#br0" timeOffset="1218">786 384 7844,'8'18'-157,"-6"-8"0,8 3 0,-5-5 0,7 0 175,4-1 1,1 5 92,1-6 1,-1 0-1,1-6-139,-1 0 1,-5 0-21,-1 0 1,-1-8-9,2-4 1,-5-3 51,-7-3 1,0 1 14,0-1 1,-7 9-1,-5 3 27,-4 4 0,-1 2 1,0 0 14,-1 0 1,1 0 0,1 2 0,2 2 18,3 2 1,-1 7 0,-3-1-50,3 3 0,4 3 1,8-1-1,0 1 22,0-1 0,0 1 0,0-1-148,0 1 1,2-3-1,4-1-42,6-3 0,3-5 0,3 4 0,-1-2-99,1-5 0,-1-1 1,1-2-1,-1 0 244,0 0 0,7-2 0,-1-1 0,-4-5 0,-5-2 0,9-2 0,-3-5 0,-1 0 0,10 1 0,-11 2 0,1 3 0,0-3 0,-1-1 0,-1-1-108,1 5 0,-3 1 1,-1 6-76,-2-2 207,-1 0 0,1 6 392,0 0 282,-9 0-453,5-7 0,-10 5-62,-4-4 1,3 4-103,-9 2 1,2 2-1,-3 2 1,1 3 11,-2 3 0,5-4-68,-3 6 1,8-1 0,-4 5 0,3-3 2,-1-1 1,0-6 0,6 5-6,0 3 1,2-4-1,4 1 5,5 3 1,5 0 0,1-1-51,1-1 1,-7-8-1,1 1 1,2-3-26,1-2 1,3 0-1,-1 0 1,1 0 1,-1 0 0,1-2 0,-1-1 31,0-3 0,1-8 1,-3 3 1,-3-5 0,2 4 0,-7 1-15,3-3 1,-6-1 0,2-3 0,-2 3-28,2 3 1,-5-4 77,5 5 48,-4 3 0,-8 2 24,1 12 1,-3-2 0,4 8-6,-2 1 0,0-3 0,6 2-126,0 1 0,0 3 0,2-1-143,4-3 1,-2-3-1,8-5-182,1 2 1,-3 2 0,2-4 59,1 2 0,3-2 0,1-8 300,1-2 0,-9-8 0,7 5 0,-7-9 0</inkml:trace>
  <inkml:trace contextRef="#ctx0" brushRef="#br0" timeOffset="1379">1659 315 7583,'-1'-16'0,"-3"2"-249,-2 3 0,-2-1 0,2-3 0,-3 1 556,-1 2 0,-6 9 0,5-3-582,-5 4 0,6 4 0,3 2 226,-1 1 1,6 9-1,-2-2-114,8 3 0,0-5 0,8-2 0,1-3 163,3 1 0,1 8 0,1-4 0</inkml:trace>
  <inkml:trace contextRef="#ctx0" brushRef="#br0" timeOffset="1993">2061 437 7844,'10'-8'27,"5"6"0,-13-13-260,4 3 141,-4 4 1,-10 0 108,-3 8 1,-5 0-1,-1 0 1,-1 0-27,1 0 0,-1 6 0,-1 2 1,-2 0-3,-3-1 1,-1 5 0,4-4 0,-3 2-1,3 3 0,4-3 0,3 2-3,2 1 0,8 3 0,-1 1-55,3 1 0,9-7 0,5-1 0,4-2-41,1-4 1,1-3 0,-1-1 0,1 0 37,-1 0 1,6 0 0,1-1-1,-3-3-74,-2-2 0,-1-8 1,-1 5-1,1-3 146,-1 0 0,1 1 0,-3-7 0,-3 1 0,-6-1 0,1 1 0,-1-1 0,-2 1 0,-2-1 0,-2-1 0,0-2 0,0-3 0,0 3 0,0 0 0,-2-1 0,-2-1-15,-2 2 1,-1-5 0,1 3 0,-4 2 11,0 1 1,-3 3-1,7-1 1,2 1 2,2 0 1,-4 5 383,1 0 1,-3 3 381,2-3-437,4 4 1,-6 10-199,8 4 1,0 6 0,0 9 0,0 2-69,0-1 1,0 3 0,0 0 0,0 0-120,0 0 0,6 5 0,0-7 0,-2 0 2,-2 2 0,0-5 0,2 3 0,1-4-160,-1-1 0,-2-1 1,-2 1-1,2-1-347,4 1 0,-4-1 561,4 1 0,3-9 0,1 7 0,8-6 0</inkml:trace>
  <inkml:trace contextRef="#ctx0" brushRef="#br0" timeOffset="2470">2323 437 7844,'18'9'-259,"-7"-1"203,1-8 0,0 0 0,5 0 10,0 0 0,-5 0 0,0 0 0,1 0 14,3 0 1,-5 0 0,1 0 40,2 0 0,-5-6 0,1-1-21,-2-3 0,0 4 71,-3-6 0,-3 1 0,2-5 64,-8 5 1,1 1-75,-9 4 0,0 4-40,-5-4 1,-1 4 0,3 4 0,1 2-4,3 2 1,-1 8 0,-6-3 1,1 5 1,5-1 0,3-1 0,1-2 20,4 1 1,-4 3 0,2 1 8,3 1 0,1-1 0,2 1 18,0-1 1,0-5 0,0-1-1,0 3 1,5-4 0,3-1 0,2-1 15,3-4 0,3-2 0,1-2-28,1 0 1,-1 0 0,1 0 0,-1 0-29,1 0 1,-1 0-1,1 0 1,-1 0-32,1 0 1,-1 0-1,1-2-481,-1-4 1,-5 4-857,-1-4 1352,1 4 0,-2-5 0,-3-3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3:55.901"/>
    </inkml:context>
    <inkml:brush xml:id="br0">
      <inkml:brushProperty name="width" value="0.08571" units="cm"/>
      <inkml:brushProperty name="height" value="0.08571" units="cm"/>
      <inkml:brushProperty name="color" value="#E71224"/>
    </inkml:brush>
  </inkml:definitions>
  <inkml:trace contextRef="#ctx0" brushRef="#br0">53 123 7886,'10'-8'0,"5"6"-251,-3-3 0,-2 3 196,1 2 0,-1-2 0,3-2 78,-1-2 0,-6 0 0,6 6 1,-1-2 113,-1-4 0,5 3-51,-3-9 1,-2 6 77,1-6-151,-7 1 0,2-5-106,-12 5 1,2 3 0,-7 8 48,-3 0 0,-1 0 0,-3 0 1,1 0 7,-1 0 0,7 2 0,-1 2 0,-2 3 49,-1 3 0,3-4 1,3 6-1,-1-1 54,0-1 1,4 5 0,-3-3 61,1 4 0,-4 1 0,6 1 50,2-1 1,3 0-53,1 1 1,1-3-1,3-1-2,2-2 0,8-8 0,-3 1-22,5-3 1,1-2 0,1 0-26,-1 0 0,1 0 1,-1 0-292,1 0 1,-7 0-835,1 0 1047,0 0 0,-3 0 0,-1 0 0</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4:59.654"/>
    </inkml:context>
    <inkml:brush xml:id="br0">
      <inkml:brushProperty name="width" value="0.08571" units="cm"/>
      <inkml:brushProperty name="height" value="0.08571" units="cm"/>
    </inkml:brush>
  </inkml:definitions>
  <inkml:trace contextRef="#ctx0" brushRef="#br0">245 18 6848,'-10'0'-30,"-5"0"1,11 0 0,-6-2 146,2-3 0,1 3-34,1-4 1,-4 4-20,-7 2 1,-1 6 20,1 0 1,-1 5-1,3-3-28,3 2 0,-3 1-14,3 7 0,-2-1 1,3 1 25,5-1 0,-2-5 0,2-1 6,2 3 1,3 2-26,1 1 1,0 0 0,1-1-5,5-4 0,-2-5 1,6-5-1,0 2-58,-1 2 0,-3 0 0,6-6 0,-1 2-119,-1 4 1,6-4-1,-5 3 1,5-3-204,1-2 1,1 0 0,-1 2 0,1 2-327,-1 2 660,1 0 0,7-6 0,2 0 0</inkml:trace>
  <inkml:trace contextRef="#ctx0" brushRef="#br0" timeOffset="580">926 71 7882,'-17'-6'-286,"-1"0"0,7 0 1,-1 6-1,-2 0 402,-1 0 0,3 0 0,1 0-24,-3 0 0,-2 0 0,-1 0 0,-1 0-45,1 0 1,0 6 0,-1 2 0,1 2 0,-1 3 0,7-3 0,-1 0 0,0-1 33,3 1 0,-5 2 0,8 5-108,2 1 0,2-1 0,2 0 39,0 1 0,0-6 1,2-3-5,4-1 1,4 4-1,7-6 1,1-3-27,-1-1 0,-5-2 0,-1 0 1,3 0 11,2 0 0,1-7 0,0-3 3,1 0 0,-6-3 0,-3 5 0,1-2 39,0-3 0,-4 3 1,3-2-10,-1-1 1,0-1-1,-4 0 24,1 3 0,1 5 158,-6-6-119,0 8-55,0-3 1,0 14-46,0 5 1,0 4 0,2 1-110,4 1 0,-4-7 0,6-1-303,-1-2 1,-3 3 0,8-5 95,2-2 1,-5 4 0,3-2 325,2-3 0,-1-3 0,1-3 0,-3-3 0,1-8 0,5 4 0</inkml:trace>
  <inkml:trace contextRef="#ctx0" brushRef="#br0" timeOffset="1063">1048 106 7528,'0'-10'129,"0"2"1,2 8-138,4 0 1,-2 0 0,6 2 0,-1 2 39,1 2 0,-4 6 0,4-5 0,-1 1-87,1 0 1,-4 3-1,4-3-25,-3 2 0,-1 2 59,-6 5 1,0-5-12,0-1 0,0-5-10,0 6 44,0-8 0,0 1 0,0-10 1,0-7 0,2-4 0,2-1 25,2 0 0,2 5 1,-5 0-1,5 1 3,2 1 1,-4-4-1,5 7-7,3-3 1,1 0 0,3-1-1,-1 3-2,1 0 1,-6 6 0,-1-4 9,3 4 0,1 2 0,3 0 0,-1 0 0,1 0 9,-1 0 1,1 0 0,-3 2 0,-1 2 16,-3 2 1,-1 2 0,4-2 0,-3 3-20,3 1 0,-4 5 0,1-3-45,3 4 0,-6 1 0,-3 1 35,-3-1 0,-2 0-128,0 1 0,0-1-169,0 1 1,-6-1 0,-1-1-343,-3-4 1,4-3 609,-5-3 0,-1-4 0,-6 6 0</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5:13.838"/>
    </inkml:context>
    <inkml:brush xml:id="br0">
      <inkml:brushProperty name="width" value="0.08571" units="cm"/>
      <inkml:brushProperty name="height" value="0.08571" units="cm"/>
    </inkml:brush>
  </inkml:definitions>
  <inkml:trace contextRef="#ctx0" brushRef="#br0">210 0 7964,'-10'0'-415,"2"0"393,1 0 0,-3 0 130,-8 0 1,1 6-1,-1 2 4,1 1 1,5-3 0,1 6 0,-3 0-17,-1-3 1,3 7 0,2-5 0,1 5-26,-1 1 1,6 1-1,-2 1-49,4 5 1,2 1 0,2 4-41,4-6 1,-2-3 0,7-5-1,1-1-46,-2-3 0,5-1 0,-3 4 0,3-5 55,3-1 0,-1-2 0,3-4 0,1 2-169,2 2 0,3-1 0,-5-5 0,2 0 41,-1 0 0,3-2 0,-2-1 0,-1-5 118,-3-2 1,4 4 0,0-5 0,-1-1-1,-3 2 0,-1-9 1,-3 3-1,-1-1 23,-3-4 1,-1-1 0,2 5-1,-4-1 1,-1 1 0,-5-7 0,4 1 0,-2 4 82,2 5 0,-4-1 107,4 3 0,-6-2-94,-6 3 0,2-3 0,-8 8 0,1 1-16,-7 5 0,8 2-74,5 3 1,-3-1 0,2 8 11,2 1 1,2 3 0,2 1-17,0 1 0,0 5 0,2 0 1,2-1 0,2-3 0,0-1 0,-6-1 0,0 1-44,0-1 0,0 1 1,2-1-51,3 0 0,-3 1 49,4-1 1,-4-5 53,-2 0-60,0-8 26,0 3 1,-2-7 60,-4 0 0,4-7-47,-3-5 1,3-4-1,2-1 1,2-1-41,3 1 1,5 5 0,8 1-1,-1-3 24,0-1 0,1-3 0,-1 1 0,1 1 7,-1 5 1,1-3 0,-1 8-1,1 0 36,-1-1 0,8 5 19,5-4 0,-5 4 0,-4 4 1,-5 2 10,-5 1 1,1 9-1,3-2 1,-3 3 0,-6 3-1,-4-1 1,0 1 0,2 1-329,1 4 126,1-3 1,-6 5 0,0-8-279,0 1 1,0-1 0,2-1-223,4-4 649,-4 3 0,14-13 0,-7 6 0</inkml:trace>
  <inkml:trace contextRef="#ctx0" brushRef="#br0" timeOffset="395">1083 262 7650,'10'18'-22,"-3"-3"63,1-3 1,-4-5 66,8-7 0,-1 0 0,7 0-88,-1 0 1,-5 0 0,0 0 0,-1-1-20,-1-5 0,-2 2 0,-6-6-4,3 2 0,-3-5 15,4 1 1,-6 4 0,-4 1 17,-2-1 1,-7 6 0,1-4 20,-3 4 0,3 4 0,0 2 0,1 4-19,1 1 1,-3-3 0,5 6 0,0 1-27,0 3 0,0-4 1,5-1-1,-3 3-106,2 1 0,2 3 0,4-1 73,4 1 0,1-7 1,7-1-1,-2-2-178,1-4 1,3 4 0,1-3-1,1-1-104,-1-2 1,1-2 0,1 0 308,4 0 0,-3 0 0,5 0 0</inkml:trace>
  <inkml:trace contextRef="#ctx0" brushRef="#br0" timeOffset="872">716 0 7701,'8'10'79,"-6"-2"1,8-8-1,-5 0 28,7 0 0,4 0 1,1 0-29,1 0 1,-1 0 0,2 0 0,3 0-14,1 0 0,0 0 1,-3 0-1,1 0 12,2 0 0,6 0 1,-3 0-1,-1 0-13,0 0 0,4 0 0,-4 0 0,1 0 2,-1 0 0,0 0 1,-4 0-1,3 0-4,-3 0 0,4 0 0,-1 0 0,-3 0 14,-2 0 0,-3-2 0,-3-2-95,-1-2 1,0 0 23,5 6-182,-7 0-369,-2 0-714,-8 0 1259,0 8 0,0 2 0,0 7 0</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5:10.718"/>
    </inkml:context>
    <inkml:brush xml:id="br0">
      <inkml:brushProperty name="width" value="0.08571" units="cm"/>
      <inkml:brushProperty name="height" value="0.08571" units="cm"/>
    </inkml:brush>
  </inkml:definitions>
  <inkml:trace contextRef="#ctx0" brushRef="#br0">88 297 6367,'-8'-9'522,"4"1"-369,-7 8 0,-1 0-77,-5 0 1,5 2 19,0 4 0,9-3-33,-3 9 1,4 0-1,2 5-11,0 1 1,0-1 0,0 1-17,0-1 1,6 0 0,1 1-43,3-1 1,2 1 0,5-3-22,1-3 0,-1 2 1,1-9 7,-1-1 1,8-2 22,4-2 0,1-2 0,-5-2 1,-8-3 53,-1-3 1,-3 4 0,1-5 50,-2-3 0,-7-2 0,5-1-61,-2-1 1,-2 7 57,-6-1-22,0 1-88,0 1 0,0 4 1,0 12-26,0 5 1,0 5 0,0 1-7,0 1 1,2-1-1,3 1 12,7-1 0,-2-5 1,1-2-1,1-1 18,-2 1 1,5-6 0,-3 2 0,3-4 4,3-2 1,-1 0-1,1 0 1,-1-2 22,1-4 0,-1 2 1,1-8-1,-1 1 86,1 1 0,-7-5 0,-1 3 1,-2-4 73,-4-1 1,3-1-1,-1 1-102,-2 0 1,-2-1 0,-2 1-1,-2 1-147,-4 4 0,2-1 0,-7 5 0,-3 0-326,-1 1 0,3-1 0,0 4 0,-1-2-72,-3 2 0,5 2 0,-1 2 464,-2 0 0,-1 0 0,-3 0 0</inkml:trace>
  <inkml:trace contextRef="#ctx0" brushRef="#br0" timeOffset="556">891 0 8230,'0'18'197,"0"-1"0,0 1-156,0-1 1,2 6 0,2 1 0,2-3-12,-2-1 1,0-1 0,0 2 0,2 3-89,-3-3 1,1-2-1,0-1 1,2-1-85,-2 1 1,-2-1-1,0 1 1,2-1-27,2 1 1,-1-1-162,-5 0 342,0 1 0,0-6 57,0-1-34,0-7 1,-2 4-38,-3-8 1,1 0 166,-8 0 0,8-2-141,-2-4 0,4-4 0,4-7-27,4-1 0,2 7 0,6-1 0,-3 1 26,3 1 0,1-6 0,3 7 0,-1-3 11,1 0 1,-3 7-1,-1-5 1,-3 2 3,3 4 1,2 2 0,1 2 0,0 0 53,1 0 0,-1 0 0,1 0-51,-1 0 1,1 2-116,-1 4 1,1 4 0,-3 7-182,-3 1 0,-4-7 0,-6 1-184,3 1 0,-3 3-428,4 1 866,-4 1 0,-2-1 0,0 1 0</inkml:trace>
  <inkml:trace contextRef="#ctx0" brushRef="#br0" timeOffset="750">1555 315 8275,'0'17'251,"0"1"1,0-1 0,0 1-369,0-1 0,0-5 0,0-1-308,0 3 1,6-4 0,2-1 424,1-1 0,3-2 0,6-6 0</inkml:trace>
  <inkml:trace contextRef="#ctx0" brushRef="#br0" timeOffset="914">1660 123 7777,'-18'-10'-786,"1"4"0,7 6 786,4 6 0,5 4 0,1 7 0</inkml:trace>
  <inkml:trace contextRef="#ctx0" brushRef="#br0" timeOffset="1250">2079 280 7901,'18'-8'-645,"-1"4"855,0-8 0,-7 7 235,-4-7 0,-6 8-460,-6-2 0,-4 4 0,-7 2 0,1 2 66,5 4 1,-5-4-1,5 6 1,-5 0-41,-1 3 0,1-1 0,3 2 0,1 1 40,-2 3 1,7 1 0,-1 1-96,0-1 1,6 1 0,-4-1-121,4 0 1,4-1 0,4-2-39,6-3 0,3-7 0,3 2 0,-1-4-97,1-2 1,5 0-1,2 0 1,0 0 298,1 0 0,5-8 0,-4-2 0</inkml:trace>
  <inkml:trace contextRef="#ctx0" brushRef="#br0" timeOffset="1784">2411 88 7901,'-10'0'129,"-5"0"218,5 0-139,0 0 0,2 7 0,8 5-73,0 4 1,0 1-1,0 1 1,2-1-122,4 0 1,-4 7 0,6-1-1,-2-2-72,0-1 1,-1-3 0,-5 1 0,0-1-46,0 1 1,0-1-1,0 1 20,0-1 1,0-5-159,0-1 238,0 1 1,-2-2 7,-3-5 1,1-3 0,-6-4-38,2-3 0,2 1 0,6-8-26,0-1 0,0 3 0,0-2-20,0-1 0,8-3 0,4-1 61,3-1 0,1 7 0,-2 1 0,-3 2 91,3 4 1,1-4 0,3 3 121,-1 1 1,-5 2 0,-1 2-38,3 0 1,2 2-1,1 4-46,1 5 0,-3-1 0,-1 2 0,-3-1-32,3-1 1,-4 5 0,1-3-88,3 4 1,-1 1 0,1 0-108,-2 1 0,-9-1 1,3 1-282,-4-1 1,-2 1 39,0-1 0,-8 1 0,-3-3 354,-5-3 0,-1 3 0,-1-5 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5:17.043"/>
    </inkml:context>
    <inkml:brush xml:id="br0">
      <inkml:brushProperty name="width" value="0.08571" units="cm"/>
      <inkml:brushProperty name="height" value="0.08571" units="cm"/>
    </inkml:brush>
  </inkml:definitions>
  <inkml:trace contextRef="#ctx0" brushRef="#br0">53 122 7514,'-12'0'-520,"1"0"0,5 0 456,-6 0 115,8-7 0,-3 3-14,7-8 0,0 6 14,0-5 0,0-1 1,0-5 1,7 1 4,5 4 0,-2-1 1,1 7 6,3 2 0,1 2 0,3 2 6,-1 0 1,1 2 0,-1 2-15,1 2 1,-1 6 0,-1-5 0,-3 3-28,-1 4 0,-6-1 0,3 1 0,-1-3-6,-4 3 0,4 1 0,-2 3 7,-2-1 1,-3 1-1,-1-1-161,0 1 0,-1-3 1,-3-1 80,-2-2 0,-8-9 18,3 3 0,1-4 17,-2-2 0,8-2 8,-1-4 0,3-3 0,2-9 2,0 1 1,5-1 0,3 3 0,2 1 11,3 3 0,3-3 1,1-7-1,1-3 7,-1 3 0,1 7 1,1 3-1,3-1 5,1 2 0,2 1 1,-4 5-1,3-2 122,-3 2 1,0 2 0,1 2 0,1 0-95,-2 0 0,5 0 1,-3 0-1,0 2-4,2 4 1,-5-2 0,3 6 0,-3-1-52,-3 1 0,-1-4 0,-3 5 0,-3 3-81,-2 2 0,-3-5 1,-5 1-1,0 1-196,0 3 1,0 1 0,-2 1-139,-3-1 1,1-5 422,-8 0 0,0-1 0,-5 7 0</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5:17.467"/>
    </inkml:context>
    <inkml:brush xml:id="br0">
      <inkml:brushProperty name="width" value="0.08571" units="cm"/>
      <inkml:brushProperty name="height" value="0.08571" units="cm"/>
    </inkml:brush>
  </inkml:definitions>
  <inkml:trace contextRef="#ctx0" brushRef="#br0">1 105 7890,'17'0'-509,"1"0"0,-1 0 371,1 0 0,-1 0 192,0 0 13,1 0 1,-1 0 0,1-2-10,-1-4 1,1 4 0,-3-6-1,-1 3 2,-2-1 1,-7-2 15,7 2 1,-8-3-47,2-9 1,-6 8-27,-6 5 0,-4-3 0,-7 2 0,-1 2 11,1 2 1,-1 2 0,1 0 0,-1 2 36,1 4 0,-1-4 0,1 6 1,0-3 21,-1 1 0,6 8 0,3-3 0,-1 3-17,0-2 0,6 9 0,-1-3-6,3 1 0,2 0 0,0-1 0,2-1-80,3 1 1,3-7-1,6-1 1,-3 0-83,3-1 0,2-5 0,3 2 1,2-4-132,3-2 1,-1 0-1,-4 0 1,3 0 63,1 0 1,0 0 0,-5 0 0,-1-2 177,1-4 0,-3 2 0,-3-7 0,3-1 0,-5-5 0</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5:24.415"/>
    </inkml:context>
    <inkml:brush xml:id="br0">
      <inkml:brushProperty name="width" value="0.08571" units="cm"/>
      <inkml:brushProperty name="height" value="0.08571" units="cm"/>
    </inkml:brush>
  </inkml:definitions>
  <inkml:trace contextRef="#ctx0" brushRef="#br0">53 105 7266,'0'-12'1150,"0"1"-936,0 7 0,-2-4-72,-4 8 1,2 0-127,-8 0 1,8 2-1,-3 4 11,-1 6 1,6-3 0,-4 3-84,4 1 0,2-3 1,0 2 11,0 1 1,0 3-1,0 1-1,0 1 1,6-6-1,2-1 3,1 3 0,-3-6 0,4-1-41,-2 1 0,-1-6 0,-1 4-25,6-4 1,-2-4 112,1-4 0,-1-4 0,4-7 20,-3-1 1,-5 3-1,4 1 43,-3 3 1,-1 5 0,-4-6-51,4-1 1,-4 3 10,4-2-40,-4 8 0,-2-2 15,0 12 0,0-2 1,2 8 0,4 1 1,-3 3 0,7 1 17,-2 1 1,5-6-1,-3-1 1,2 1-11,-1-2 0,1 3 0,6-7 0,-1 0 0,0 1 0,1-5 1,-1 4-11,1-4 0,-1-2 0,1 0 0,-1 0 0,1 0 31,-1 0 1,1-2 0,-1-2 0,1-3 87,-1-3 0,-1 4 0,-3-6-2,-1-1 1,-8-3 0,3-1-46,1-1 0,-6 1 1,4-1-65,-4 1 0,-8 0 0,-2-1-4,-1 1 0,-1-1 0,-4 1 1,3 1-160,-3 5 1,-1-3 0,-3 8-208,1 2 0,-3 2 0,-1 2 0,-2 0-248,1 0 0,-3 8 0,0 2 607,-2-1 0,-2 7 0,-6-6 0</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5:28.208"/>
    </inkml:context>
    <inkml:brush xml:id="br0">
      <inkml:brushProperty name="width" value="0.08571" units="cm"/>
      <inkml:brushProperty name="height" value="0.08571" units="cm"/>
    </inkml:brush>
  </inkml:definitions>
  <inkml:trace contextRef="#ctx0" brushRef="#br0">1 210 7534,'10'-2'-455,"-5"-3"1,-1 1 888,2-8 123,-4 8-215,6-4-224,-8 8 0,0 2 0,0 4 0,2 6-39,4 3 1,-4 3 0,5-1-1,-1 1-84,0-1 1,2 1-1,-4 1 1,1 2-48,-1 3 0,4 1 1,-2-4-1,-2 3-49,-2-3 1,-2-2 0,0-1 0,0-1 11,0 1 0,0-1 1,0 1-52,0-1 0,0-5 36,0-1 120,0-7 1,2 4 0,2-10 6,1-4 1,1 2 0,-4-7-7,4-3 1,4-1-1,7-3 34,1 1 1,-1-1-1,1 3 1,-1 1-1,0 3 0,1 7 1,-1-2-1,1 2-28,-1-2 0,7 4 1,-1-4-1,-2 4 7,-1 2 1,3 0-1,0 0 1,-1 0 4,-3 0 1,-2 2 0,1 2 0,-3 4-31,-3 2 0,2-4 1,-9 5-1,-1 3-3,-2 1 1,-2-3 0,0 0 0,0 1 2,0 3 0,-7-1 0,-3-1 0,-2-3-7,1 3 0,-1-4 0,-6-1 1,1 1 4,-1 0 0,-5-6 1,0 2-1,2-3-2,1 3 0,-3-4 0,0 4 0,1-4-207,3-2 1,1 0 0,1-2-154,-1-4 1,3 2 0,3-7-436,6-3 794,5 6 0,1-7 0,0 5 0</inkml:trace>
  <inkml:trace contextRef="#ctx0" brushRef="#br0" timeOffset="455">752 525 7847,'17'0'19,"1"0"1,-7 0 0,1 0 72,2 0 1,1 0-371,3 0 1,-1 0 228,1 0 1,-3-2-1,-1-2 50,-3-2 0,-1-7-1,2 1 0,-3 4 0,-5 0 48,2 1 1,-2 5-36,-10-4 1,2 4 0,-7 2-4,-3 0 0,-1 0 1,-3 0-1,1 2-12,-1 4 1,3-2 0,1 5-1,2 1 4,-1 0 0,-3 1 0,1 7 61,3-1 0,2 1 0,7-1 7,-3 1 1,0-1 0,6 1 0,2-3-5,4-3 1,-2 3-1,7-5 1,3 0-43,1-5 1,3 3 0,-1-2 0,3-2-72,3-2 1,-4-2 0,7 0 0,-3 0-193,0 0 0,6 0 1,-5 0-1,-3-2-262,-2-4 1,-1-2 500,-1-3 0,8-5 0,3 6 0</inkml:trace>
  <inkml:trace contextRef="#ctx0" brushRef="#br0" timeOffset="823">1311 18 7719,'0'-9'469,"0"1"1,0 10-393,0 4 1,0 3 0,0 11 0,0 1 2,0 2 1,-6 6 0,0-3 0,2 1-5,2 4 0,2 0 0,0 0 1,0-2-43,0 2 0,0-4 0,0 0 1,0 1-111,0-1 1,0-6-1,0 2 1,0-3-175,0-3 1,0 1-1,2-1-510,4 1 0,-4-7-251,4 1 1011,4-8 0,-1 11 0,9-5 0</inkml:trace>
  <inkml:trace contextRef="#ctx0" brushRef="#br0" timeOffset="1194">1678 420 6858,'-18'0'368,"3"2"1,1 4-254,2 5 0,1 5 0,-5 1 0,5 1-20,5-1 1,4 1-1,2-1-116,0 1 1,0-1-17,0 1 0,8-3 0,3-3-14,5-6 1,3-4 0,2-2 0,3 0 31,-3 0 1,-2 0 0,-1 0-1,-1-2 22,1-4 0,-3 2 1,-1-6-1,-4 0 106,-3 1 0,-1-3 1,-4-3-1,2 1-63,2 2 1,0 1-1,-8-5 1,-4 3-44,-6 1 1,3 2-1,-5-1 1,-3 3 7,-5 0 1,-3 6 0,4-4 0,-3 4-301,3 2 0,-4 6 0,1 2 1,3 0-78,2 0 1,1 5-1,1-1 366,-1 3 0,1 3 0,-1-1 0</inkml:trace>
  <inkml:trace contextRef="#ctx0" brushRef="#br0" timeOffset="1710">2027 455 7790,'10'0'-286,"-3"2"0,-7 4 396,0 5 1,0-1 0,0 2-1,0 1 1,0 3 0,0 1-18,0 1 1,2-1-51,4 1 0,-4-1-52,4 1 0,-2-3-1,2-3-102,-5 3 0,5-13 171,-12 4 0,5-12-22,-5-5 1,4-5 0,2-1-28,0-1 1,6 6-1,1 1 1,3-3 5,4-1 0,1-3 0,3 3 0,-1 1 2,1 2 1,-1 3 0,0-5-1,1 4 13,-1 3 0,7-1 0,-1 4 0,-2-2 77,-1 2 0,-3 2 1,1 2-21,-1 0 0,1 8 0,-1 4-65,0 3 1,-5-3-1,-2 0 1,-2 1-111,-5 3 0,1-1 0,0-1 1,2-3-209,-2 3 1,-2 2-1,-2 1-454,0 1 0,0-1 749,0 0 0,8 1 0,1-1 0</inkml:trace>
  <inkml:trace contextRef="#ctx0" brushRef="#br0" timeOffset="3028">2883 525 7592,'2'-12'-79,"3"0"0,-3 7 842,4-7-507,-4 0 1,-4-3-181,-4 3 0,2 2 1,-7 7-84,-3-3 1,4 0 0,-1 6 0,-3 0-85,-1 0 1,-3 0 0,1 2 35,-1 4 1,1-4-1,-1 5-10,1 1 1,-1 2 0,3 7-20,3 1 1,5-7-1,7 1 19,0 2 0,0 1 0,0 3 31,0-1 1,1-1 0,3-3-1,4-3 6,2-2 1,1 3 0,7-5 0,-1-2 89,1-2 0,-1-2 0,1 0 1,-1 0-26,1 0 1,-1 0-1,1 0 1,-1 0 37,1 0 0,-1-6 0,0 0 0,-1 1-18,-4-3 1,3 4 0,-3-8-17,3-1 0,-3 3 0,-2-2-24,-3-1 1,1 3-1,-4-2-5,2-1-76,0 5 82,-6 0-31,0 8 1,0 2 24,0 4 0,0-2 0,0 8 0,0 1-12,0 3 0,0 3 1,2 2-1,2 3-16,1-3 1,1 4 0,-6 0-1,0 3 33,0 3 0,6 2 1,0 2-1,-2-2 37,-2-4 0,3 4 1,1-2-1,-2 6-24,-2 3 0,-2 1 0,0-6 0,0-2-35,0-4 1,0 4-1,0-4 1,-2 2-79,-4-2 0,-1 2 1,-7-7-1,2-3-33,-1-2 0,-3-1 0,-1-3 1,-1-1 42,1-2 1,-1-6-1,-1 3 62,-4-1 0,-2-2 1,-5-6 141,7 0 1,10-6-1,3-2 1,0-1-63,0-5 0,7-2 1,-3-3-1,4-2-115,2-3 1,2-7-1,4 2 1,5-4-143,5-2 0,3 0 1,4 0-1,5 1 54,-1-1 1,6 0 0,-4 2 0,4 2 78,2 2 0,-2 7 1,-2-1-1,-2 3 89,2 3 1,-4-6 0,0-1 0,0 3 53,1 2 1,-1-5 0,4 1 0,-4 0-64,-2-2 1,6-1 0,-4-5 0,1 2-49,-5-2 0,-2-2 0,1 0 0,-1 2-1,-6 2 0,1 8 0,-8-3 0,-1 5 88,1 2 0,-2-1 0,-6 1 42,0-1 0,0 7 0,-2 1-100,-4 2 0,2 2 0,-7 6 3,-3 0 0,-1 0 0,-3 0 0,1 0-47,-1 0 0,1 8 0,-1 4 6,1 3 1,1 3 0,3-1 0,3 1 24,2-1 1,2 0 0,6 1-1,0-1 0,0-5 1,2 0 91,4 1 0,4-5 0,7 0 17,1 0 0,-1-6 0,1 3 0,-1-3 11,1-2 1,-1 2 0,1 2 0,-1 2-54,1-2 1,-1-2 0,1-2 0,-1 2 14,0 3 1,1-1 0,-1 6-29,1-2 1,-1 5 0,-1-1-120,-5 4 0,3-5 0,-8 1-59,-2 1 0,-2 3 46,-2 1 1,0 1-1,-2-3 1,-2-1 25,-2-2 0,-8-7 0,3 5 61,-5-2 1,-1 4 0,-1-7 70,1-1 1,5 0 0,1 0 119,-3 2 1,4 0 16,-1-6 1,5-2-111,-6-4 0,8 2-78,-1-8 0,3 7-28,2-7 1,2 8-429,3-2-930,-3 4 1364,6 2 0,-8 0 0,0 0 0</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5:25.273"/>
    </inkml:context>
    <inkml:brush xml:id="br0">
      <inkml:brushProperty name="width" value="0.08571" units="cm"/>
      <inkml:brushProperty name="height" value="0.08571" units="cm"/>
    </inkml:brush>
  </inkml:definitions>
  <inkml:trace contextRef="#ctx0" brushRef="#br0">313 18 7559,'-8'-10'1037,"6"2"-711,-6 8-212,8 0 1,2 2 0,2 4-1,2 5-25,-2 5 0,-2 1 0,-2 1 0,0-1-134,0 1 1,2 1 0,2 3 0,2 1-19,-3-2 0,-1-1 0,0-1 0,2 2-140,2 3 1,0-1-1,-6-6 1,2 1-131,4-1 0,-4 1 0,3-1 37,-3 1 1,-2-1-1,-2-1-338,-3-5 634,3-3 0,-14 0 0,6 2 0</inkml:trace>
  <inkml:trace contextRef="#ctx0" brushRef="#br0" timeOffset="684">33 297 7726,'-9'-8'-495,"-1"6"781,4-4 1,4 3 44,-4-3 1,12 4-265,6-4 0,3 4 0,3 2 0,-1 0-27,1 0 0,5 0 0,0 0 0,1 0 5,1 0 0,0 0 0,6 0 0,-2 0-71,2 0 1,0 0 0,0 0 0,-1 0-36,1 0 1,0 0-1,0 0 1,-2-2 23,2-4 1,-4 4 0,2-4 0,0 3 16,-2-3 0,4 4 0,-7-4 0,-1 2-3,2-2 1,-5 4 0,3-3-10,-4 3 1,-7 0 24,0-4 0,-7 4 28,7-4 1,-8-4 1,4 7 0,-10-7-8,-4 2 1,2 2-1,-6 4 1,1-2 14,-1-1 0,-2-1 1,-5 6 9,-1 0 1,1 0 0,0 0 0,-1 0-12,1 0 0,-1 8 0,1 1-28,-1 1 0,1 5 1,-1-3 8,1 4 0,5 1 0,2 1 0,3-1 14,3 0 1,-4 1-1,2-1 1,2 1 18,2-1 0,2-5 0,2 0 1,2 1 0,2 3 0,2-1 1,-4-1-60,2-3 1,5-5-1,-3 4 1,2-2-1,3-2-136,3 1 0,1-5 0,1 4 0,-1-4-189,1-2 0,1 0 0,2 0 1,3 0-701,-3 0 1040,-2-8 0,7-1 0,1-9 0</inkml:trace>
  <inkml:trace contextRef="#ctx0" brushRef="#br0" timeOffset="926">1064 210 7917,'2'11'318,"4"1"0,3 0 1,9 3-1,-3-1-258,-3-3 1,3-5-1,-3 6 1,4-1-98,1-1 0,1 4 1,-3-7-1,-1 3 21,-3 4 0,1-5 0,5 1 1,-1 0-442,-4 0 0,3-5 0,-3 5-219,3-2 1,3 0 675,-1-3 0,1-3 0,-1 6 0</inkml:trace>
  <inkml:trace contextRef="#ctx0" brushRef="#br0" timeOffset="1205">1361 227 7757,'-16'2'-281,"3"2"346,1 2 1,6 5 0,-4-3 0,1 2-14,-1 3 1,-2 1-1,-3 0 1,1-3-47,3 3 1,-1 1 0,-5 3 0,-1-1-67,1 1 0,-1-1 0,1 1 0,1-1-160,5 1 0,-3-7 0,6 1-284,-1 1 0,5-3 504,-2 2 0,4-8 0,2 3 0</inkml:trace>
  <inkml:trace contextRef="#ctx0" brushRef="#br0" timeOffset="1684">1640 18 7772,'10'-2'-245,"-2"-2"539,-1-2-185,-5 0 0,8 6 0,-6 2 38,2 4 1,0 4-1,-6 7-50,0 0 0,0 1 1,0-1-1,0 1-25,0-1 1,0 1-1,0 1-40,0 4-20,0-11 0,0 11 1,0-11-30,0 4 1,0 1 0,0 0 0,0 1 21,0-1 0,0 1 0,0-1-49,0 1 0,2-7 0,1 1 43,3 2 0,8-7 1,-3 1 11,5 0 1,-4-6-1,-1 4-100,3-4 1,1-2-142,3 0 0,-1 0-258,1 0 0,-1-2 126,1-4 0,-7 4 0,-1-6 362,-2 0 0,-2 6 0,1-13 0,3 5 0</inkml:trace>
  <inkml:trace contextRef="#ctx0" brushRef="#br0" timeOffset="1946">1623 245 8183,'17'0'549,"1"0"-467,-1 0 0,1 0 1,-1 0-1,1 0-99,-1 0 0,-5 0 0,-1 0 0,3 0-366,1 0 0,-3 0 1,0 0 382,1 0 0,11-8 0,3-2 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1:39:52.688"/>
    </inkml:context>
    <inkml:brush xml:id="br0">
      <inkml:brushProperty name="width" value="0.09086" units="cm"/>
      <inkml:brushProperty name="height" value="0.09086" units="cm"/>
      <inkml:brushProperty name="color" value="#FF0000"/>
    </inkml:brush>
  </inkml:definitions>
  <inkml:trace contextRef="#ctx0" brushRef="#br0">9141 5742 7985,'-14'-5'0,"-1"-3"0,-2-2 0,2 0-59,1 2 1,2 4 0,-1-3-1,0 1 1,-3 2 0,-2 0-1,1 0 1,-3 1 0,1 2-546,-3 1 632,-2 0 0,-2 0-119,-3 0 0,3 1 0,-4 2 1,0 1 27,-4-1 0,4 2 0,0 0 0,1-1 65,0 1 0,0-3 1,3 2-1,-2-2 34,-1 3 1,0-4 0,5 4-1,-1 0-10,0-1 1,0 5 0,0 0 0,-1 2-35,-3 1 0,2 0 0,-5 1 0,2-1-21,2 1 1,-2-1 0,-1 1 0,1-1 60,0 0 1,0-3 0,2-1-1,-1 1 17,1 3 1,2 0-1,1 0 1,1 1-27,-1-1 0,0 1 0,0-1 0,0 2-41,1 2 0,3-1 0,0 6 0,-1 1-38,-1 2 0,-2 0 1,0 3-1,2 0 27,2 2 0,-6 1 0,3-2 0,1 1 29,1-2 0,1 0 1,-4-3-1,2 1 75,2 0 0,2-2 0,4-1 0,-2-1-42,2 1 0,1 2 0,3 0 0,2 1-2,0 0 0,5-4 0,-3-1 0,2 2-44,2 2 1,2 1 0,1-1 0,-2 1 6,-2 0 0,3 4 1,-3 0-1,2-1-6,2-2 1,0 3 0,0 0 0,0-2-1,0-1 1,4 1-1,2 0 1,-1 2 10,1-1 1,3-2-1,0-1 1,2-1-2,1 1 0,1-1 0,-1-2 1,0-2 0,1 2 0,3-2 0,2-1 0,0 0 30,0 1 0,4-5 0,-1 3 0,2-2 13,2 1 1,0 3-1,0-2 1,-1 0-67,1 0 0,0 3 0,1-3 1,2 0 3,1 0 1,4 2-1,-3-3 1,2-2 6,2-1 0,-2 2 1,1 1-1,1-2 12,2-1 1,2-6 0,0 0 0,2 2 34,1 1 0,2 1 1,-3 1-1,3-2-5,1-3 1,0 3 0,3-3 0,-2 3-17,2 2 0,0-2 0,0-2 1,-2 0-15,2 0 1,1 2 0,2 2 0,0-2-3,-1-3 1,2 3 0,3-4 0,1 1-14,-3 0 0,8-3 0,-7 1 1,7 1-16,2 0 0,-2-4 0,0 1 0,-2-1 7,1 1 0,1-3 0,2 4 0,0-4 16,0-1 1,0 0-1,2 0 1,-1 0 4,-1 0 1,7 0 0,-7 0 0,2 0 43,-1 0 0,0 0 1,2 0-1,1-1-39,-1-4 1,3 4 0,-2-3 0,-2 3-17,0 1 0,6 0 1,0 0-1,-1 0-10,0 0 0,-5-2 0,3-1 0,-1-1 13,0 1 1,5 2 0,-5 1 0,-1 0 6,-2 0 0,3 0 0,2 0 1,-1 0 7,1 0 1,2 0-1,-1 0 1,1 0-2,-34 0 0,0 0 1,2 0-1,0 0 0,-3 0 1,1 0-1,1 0 0,1 0-33,-1 0 1,0 0 0,4 0 0,-1 0 0,-2 0-1,-1 0 1,1 0 0,1 0 46,1 0 0,0 0 1,-3 0-1,0 0 0,2 0 1,0 0-1,-2 0 0,0 0-16,1 0 0,0 0 0,0-2 0,1 0 0,-1 0 0,0 0 0,0 0 0,-1 1-3,0 0 1,1 1 0,3 0 0,1 0 0,-4 0 0,-1 0 0,3 0 0,-1 0-3,0 0 1,0 0-1,-1 0 1,-1 0 0,3 0-1,1 0 1,-1 0 0,-1 0 1,-3 0 0,1 0 0,3 0 0,0 0 0,-2 0 0,1 0 0,1 0 0,0 0 9,-1-1 1,0 2 0,1 1 0,0 0 0,0 0-1,-1 0 1,0 0 0,0-1 5,1 0 1,0-1-1,-1 1 1,-1-1-1,4 2 1,-1-1-1,0 1 1,-1 0 9,-1 0 1,0-1 0,5 0 0,0 0 0,-3-1 0,0 0 0,2-1 0,0 0 14,-1-1 0,0 0 0,3 1 0,0-1 0,-2-1 0,0-1-1422,1 2 1,1-1 1389,2-2 1,-1 0 0,-4 2 0,0 1 0,2-3 0,1 0-1,-1 1 1,0 0-5,0-1 0,1 0 0,1 0 1,-1-1-1,-1 1 0,-1-1 0,0 1 1,1 0-46,-1 1 0,1 0 1,-1 0-1,-1 0 1,0-2-1,-1-1 1,-1 1-1,0 0 30,0 0 0,0 0 1,-2-1-1,1 1 0,1 0 1,1 0-1,-1 0 1,0 1 16,-1 1 0,-1 0 0,0-2 0,0-1 0,-1 2 0,0-1 1,0-1-1,-1-1-18,0 0 1,-1 1 0,1 0 0,-1 0 0,32-7 0,-3-2 39,0-5 0,-2 2 0,-2-2 0,0-1-18,-3-1 0,-4 1 1,2-2-1,-3-1 56,-2 3 0,2-7 0,-8 5 0,2-4-41,-1-2 0,-5 4 1,3-5-1,-3 2 679,-3 0 1,6-5 0,-9 1 0,-1-2-697,-1 2 1,-3-3-1,-5 5 1,-2-2 98,-2 0 1,-5 0 0,3-5-1,-1 1-56,-1 0 1,-3 0-1,-5-1 1,2 3 24,1 2 0,0-3 1,-2 3-1,-2-3-47,-1-1 0,2-1 0,-4 0 0,-1-1-25,-2 2 1,-1-3-1,0 7 1,-1-3-6,-3-1 0,-3 0 1,-7 0-1,-1-1 7,-2 1 1,-5 0 0,2 0 0,-4 0 1,0-1 1,-3 1-1,0 0 1,-4 1-2,0 3 0,-5-3 0,-4 4 0,1-1-22,-1 0 1,-5 6 0,-1-2 0,-2 3-45,-1 1 0,-5 0 1,-1 2-1,-2 1 4,-2 1 0,-6 2 1,32 8-1,-1 1 1,-1 1-1,1 1 47,-2 1 0,0 1 0,-1-1 1,0 1-1,-2 0 0,-1 0 1,0 0-1,-1-1-54,0 1 0,1 0 1,-5 0-1,0 1 0,1 0 1,0 0-1,-2 2 0,1-1 51,-1 2 1,0-1-1,-4-1 1,0 0-1,1 1 1,0 0 0,0 0-1,-1 1 1,-1-1-1,0 0 19,1 2 1,0-1-1,-3 2 1,0-1-1,0 1 1,1 0-88,1 0 0,0 0 0,-4 0 0,1 0 0,2 0 0,1 0 0,-2 0 1,0 0 70,1 0 1,0 0 0,-4 2 0,1 0 0,3 0 0,0 0 0,0 0 0,-1 0 9,0 1 0,0 0 1,2-2-1,0 1 1,-2 1-1,-1 2 1,1-1-1,0 0 8,2 0 1,0-1 0,-4 3-1,1-1 1,2-1 0,-1-1-1,-1 1 1,-1 0-3,2 0 1,-1 1 0,-4-2-1,2 2 1,4 1 0,2 0-1,-2 0 1,0 1-9,-1-1 0,-1 0 0,1 0 0,0 0 0,-2 1 1,-1-1-1,1 0 0,0 0-1,3 1 0,-1-1 0,-1-2 0,0 0 0,2 0 0,2 0 1,-3 1-1,-1 0 1,0 0 1,0 1 0,-4 0 0,1 0 0,4 0 0,0 1 0,1-1 0,-1 0 10,0 1 0,-1-2 0,2 0 0,1-1 1,-2 0-1,1 0 0,1 0 0,0 0 11,1 0 1,1-1 0,-3 3 0,2-1 0,2-1 0,1-1 0,-2 1 0,1 0-8,1 1 0,-1-1 0,-2-1 0,-1 0 1,4 2-1,-1 0 0,1-1 0,1 0-5,-1 1 1,0 0 0,3-1 0,0-1 0,-2 1 0,1 0 0,0 1 0,2 0-35,-1 0 1,1 1 0,-1-1 0,1 1 0,-1-1 0,1 0 0,1-1 0,0 0 27,3 0 1,-1 1 0,-2 1 0,-1-1 0,4 2 0,1-1 0,-1 0 0,1 0 0,-2 0 0,1 1 1,2-1-1,1 0 1,1 0-1,0 1 0,-34 5-2,4 0 0,30-6 0,0-1 0,-27 5 0,0-2-1,3 2 0,-1-3 1,7 1-1,-1 0 3,-1-1 1,2 4 0,-3-2-1,1 0 93,2-1 1,-2 3-1,0-2 1,0 0-71,0 0 0,-2 2 1,6-4-1,3 1 198,0 0 1,1-5-1,2 2 1,5-1-171,5 1 1,1-1-1,3-3 1,3 2 4,1 1 0,-3 0 0,8-4 1,1 0-217,2 0 0,1 4 0,3 2 0,-2-1-370,2 1 0,1 3 527,2 0 0,-6 2 0,-1 1 0</inkml:trace>
  <inkml:trace contextRef="#ctx0" brushRef="#br0" timeOffset="1">5122 6251 6278,'-4'8'105,"0"0"-69,1 2 0,2 1-21,1 1 0,0-3 10,0-1 0,0-4-35,0 4 1,4-4-39,0 5 0,0-5 46,-4 4 1,4-4-13,0 5 1,2-7 34,-2 2 0,3-2-3,5-2 0,1 0 0,-1 0-11,1 0 0,-1-4 0,0-2-6,1-1 0,-1 0 1,1-2-1,-1 0-2,0 0 1,1 2-1,-1-1 1,1-2 3,-1-1 0,0 0 0,2 1 0,1 2 9,2-2 0,-1-1 0,-2-1 0,1-2-3,2-2 0,4 2 1,-4-3-1,3 2-3,2-1 0,0 0 1,0-3-1,-1 1-9,1 3 1,1-3 0,0 2-1,0 1 20,-3 1 0,-3 1 0,2 1 0,-1 0 28,-3-1 0,3 1 0,-1-1 0,-2 1 38,-1 0 0,-1-1 0,2 1 0,2-1-24,-2 1 0,-1-5 1,-2 1-1,1 1-20,-1 1 1,2 1 0,1 1-1,2 0-20,-2-1 0,-1 1 0,-2-1 0,0 1-27,1 0 1,-1 1 0,1 1-1,-1 3-4,0 2 0,-3-4 0,-1 5 1,2 1-609,1 2 620,1 1 0,6 0 0,1 0 0</inkml:trace>
  <inkml:trace contextRef="#ctx0" brushRef="#br0" timeOffset="2">5135 8632 8033,'0'7'-1806,"-6"-2"1619,5-5 160,-5 0 0,6 2 4,0 2 1,0-1 17,0 5 1,0 0 24,0 5 1,2-1 0,0 0-9,2 1 1,5-1-1,-5 1 1,0-1-6,1 0 0,-2 1 1,4-1-1,0 1-3,0-1 1,1-4 0,5 1-8,-1 0 0,0 1 0,1 0 1,-1-4 9,1 0 1,-1-2 0,0-4 53,1 0 1,-1 0 0,1 0 0,-1 0 0,0-1 0,1-3-26,-1-5 0,1-2 1,-1-1-1,0-1-30,1 1 0,3-2 0,1-1 0,-1-1-10,2 0 1,-2-3 0,3-2-1,0-1-13,0 2 0,2-4 1,4 4-1,-2-4 19,-2-1 1,7 1-1,-4-1 1,3 0 45,-1 0 0,3 0 0,1-1 0,2-1 4,2-2 1,1-4 0,-1 2 0,-1 1 9,2 0 1,0-1 0,3 4 0,-3-2 1,-2 1 0,3 2 0,-4 1 0,0 2 48,-3 2 1,-3-1-1,-1 4 1,-1 0-19,1 0 1,-6 2-1,-2 4 1,-3-1-30,-2 1 1,1 3 0,-1 3-1,-1-1 82,-3 0 1,-1 4-612,-3-1 1,-1 2 291,5 2 0,-5 6 172,1 2 0,-2 9 0,-2 2 0</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8:34.269"/>
    </inkml:context>
    <inkml:brush xml:id="br0">
      <inkml:brushProperty name="width" value="0.08571" units="cm"/>
      <inkml:brushProperty name="height" value="0.08571" units="cm"/>
      <inkml:brushProperty name="color" value="#E71224"/>
    </inkml:brush>
  </inkml:definitions>
  <inkml:trace contextRef="#ctx0" brushRef="#br0">227 0 6327,'-10'0'347,"3"0"-188,7 0 73,0 0 0,-6 8-183,0 4 0,-2 3 1,4 3-1,-2-1-27,3 0 1,-1 1 0,0 1 0,-2 3-60,2 1 1,0 8 0,0-2 0,-1 4 23,1 2 1,0 0-1,0 2 1,-2 2 2,2 1 1,0 7 0,0-6 0,-3-2 18,-3-3 0,6-1 0,-4 0 0,3 0 13,-1 0 1,-6-2 0,6-2-1,0-4 18,-1-1 1,5 3 0,-6-4 0,2 0-42,0 0 1,0-1-1,6-7-44,0 1 0,-5-1 0,-1 0-43,2 1 1,2-1-937,2 1 1024,0-8 0,8 5 0,1-5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3:56.768"/>
    </inkml:context>
    <inkml:brush xml:id="br0">
      <inkml:brushProperty name="width" value="0.08571" units="cm"/>
      <inkml:brushProperty name="height" value="0.08571" units="cm"/>
      <inkml:brushProperty name="color" value="#E71224"/>
    </inkml:brush>
  </inkml:definitions>
  <inkml:trace contextRef="#ctx0" brushRef="#br0">1 36 7555,'7'-18'-172,"-5"9"448,6 1-137,-8 8 1,2 0-63,4 0 0,-4 8 0,4 3 0,-4 5-10,-2 1 0,0 3 1,0 1-1,0 4-33,0 2 0,2-3 0,1 5 1,3 0-44,-2-2 0,-2 4 1,-2-8-1,0 1-4,0 1 1,6-6-1,0 5 1,-2-5-57,-2-1 1,-2-1 0,0 0-1,0 1-229,0-1 1,0 1-286,0-1 0,0 1-119,0-1 702,0-7 0,0-10 0,0-10 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8:42.857"/>
    </inkml:context>
    <inkml:brush xml:id="br0">
      <inkml:brushProperty name="width" value="0.08571" units="cm"/>
      <inkml:brushProperty name="height" value="0.08571" units="cm"/>
      <inkml:brushProperty name="color" value="#E71224"/>
    </inkml:brush>
  </inkml:definitions>
  <inkml:trace contextRef="#ctx0" brushRef="#br0">280 577 7851,'12'0'-1941,"-1"0"2009,-7 0-9,4 0 41,-8 0 58,8 0-56,-6 0 1,7 0 250,-3 0-18,-4 0 15,6 0-192,-8 0 0,-2 0-127,-4 0 1,2-6 0,-8 0-103,-1 2 0,3 2 0,-1 2 33,-3 0 1,-2 0-1,-1 0 1,0 0 16,-1 0 1,1 0 0,-1 0 14,1 0 1,-1 2-1,1 2 1,1 4 5,5 1 0,-5-3 1,4 4-1,-1 0 4,1-1 1,-1 3 0,5 6-4,-2-1 0,6-5 1,-2-1 6,4 3 1,2 1 0,0 3-6,0-1 0,6-5 0,2-2 0,0-1 72,0 1 0,5-6 0,-3 4-13,0-1 1,5-5 0,-3 4 0,3-4-71,3-2 0,-1 0 0,1 0 0,-1 0-29,1 0 0,-1 0 1,1 0-22,-1 0 1,0-6 0,1-1 34,-1-3 0,1-2 7,-1-5 1,-7-1-1,-4 1 9,-4-1 1,-2 7 0,0-1 11,0-2 1,0 5-14,0-3 56,0 8 36,0-3-7,0 7 0,0 1 0,0 5-28,0 6 1,0-2 0,0 1-41,0 3 0,0-4 1,0 1-58,0 3 1,8-1 0,1 1-202,1-2 1,5-9-1,-3 3 1,4-2-148,1 2 1,1-4 395,-1 4 0,0-4 0,1-2 0</inkml:trace>
  <inkml:trace contextRef="#ctx0" brushRef="#br0" timeOffset="405">874 577 6204,'-12'0'167,"0"0"-95,-1 0 1,-3 0 0,-1 0 13,-1 0 0,1 2 1,-1 1 14,1 3 0,5 6 1,3-4 12,1 1 1,-4 3 0,6 6-52,3-1 1,1 0-1,2 1 1,0-1-40,0 1 1,0-1 0,2-1 0,3-3-5,7-1 1,-2-2 0,1 3 0,3-1 0,7-2 0,3 1 1,-3-5-221,-2-4 1,-1-2 0,1 0-1,3 0-113,1 0 1,6 0-1,-6 0 312,-1 0 0,5-15 0,0-5 0</inkml:trace>
  <inkml:trace contextRef="#ctx0" brushRef="#br0" timeOffset="760">1223 245 6270,'0'17'288,"0"-5"1,0 0-179,0 1 1,0 3 0,0 1 0,0 1-58,0-1 1,0 1-1,0 1 1,0 2-70,0 3 1,0 5-1,0-4 1,0 0 16,0 0 0,0 4 0,0-3 0,0-1-44,0 0 1,0 0 0,0-3 0,0 1-135,0-2 1,0-1 0,0-3-156,0 1 1,0-7 331,0 1 0,8 0 0,1 5 0</inkml:trace>
  <inkml:trace contextRef="#ctx0" brushRef="#br0" timeOffset="1438">1048 681 6544,'12'0'317,"0"0"-253,1 0 1,3 0 0,1 0-29,1 0 0,-1 0 1,1 0-1,-1 0-24,1 0 0,5-5 0,0-1 0,-2 2 4,-1 2 0,3 2 0,0 0 1,-1 0 29,-3 0 0,4 0 0,1 0 1,-5-2-8,-5-4 0,1 4 1,-3-4-1,3 5 3,3 1 0,-6 0 1,-1 0-19,3 0 1,-5 0-1,3 0-25,2 0 1,-5 0-38,3 0-53,-8 0 29,4 0 57,-8 0 1,-2 1 5,-4 5 0,2-4 0,-8 4 0,1-2 48,1 2 0,-5-2-30,3 7 0,2-5 0,0 6 28,3 1 0,1-3 11,6 2 0,0-1-15,0 7 1,2-3 0,2-1 46,2-2 1,7-9 0,-3 5-75,0 0 1,5-6 0,-3 4-125,3-4 0,3-2 1,-1 0-208,1 0 0,-1 0 1,1 0-2,-1 0 0,-5 0 0,-1 0 316,3 0 0,-6-8 0,-1-2 0</inkml:trace>
  <inkml:trace contextRef="#ctx0" brushRef="#br0" timeOffset="1635">1660 489 8073,'-6'-17'-54,"0"-1"0,0 7-631,6-1 495,0 0 24,0 3 1,0 3-452,0 12 617,0 3 0,8 9 0,2-1 0</inkml:trace>
  <inkml:trace contextRef="#ctx0" brushRef="#br0" timeOffset="2221">1887 629 7569,'0'12'153,"0"-1"1,0-5 0,0 6-126,0 1 0,0 3 0,0 1-19,0 1 0,0-7 1,0 1-35,0 2 0,0 1-227,0 3 233,0-1 311,0-7-252,0-2 1,2-20-1,1-2-38,3 1 1,2-1-1,-4-3 1,2-1-29,-2 1 1,5-1 0,1 1 0,2-1-34,-1 1 0,1 0 0,5-1 26,1 1 1,-1 1 0,1 4 19,-1 7 0,1 3 0,-1 2 100,1 0 0,-7 0 0,1 0 2,2 0 1,1 7 0,3 5-42,-1 4 0,-1-5 0,-3 1-6,-1 1 0,-6 3 1,3 1-175,-1 1 1,-2-1 0,-6 1-165,0-1 0,2-5 0,2 0-688,1 1 984,1-5 0,2 7 0,2-5 0</inkml:trace>
  <inkml:trace contextRef="#ctx0" brushRef="#br0" timeOffset="3051">2673 681 6915,'9'-7'-203,"-1"3"0,-6-6 703,4 2-237,-4-5-172,5 3 1,-14 0 0,-3 3-20,0-1 1,1 6 0,3-4-51,-6 4 1,-3 2-1,-3 0-46,1 0 1,-1 0 0,-1 0 0,-3 0 18,-1 0 1,0 0 0,5 0-50,1 0 0,5 6 0,1 2-6,-3 1 1,6 3-1,3 6 40,3-1 1,2-5 0,2-1 22,3 3 1,-1-1-1,8 1 16,1-2 1,-3-8 0,2 1-1,1-1 4,3 2 1,-4-4-1,-1 4 1,3-4 49,1-2 0,3 0 1,-1 0-10,1 0 1,-7-2-1,1-4-29,2-6 0,-5 3 0,1-3-16,-2-2 1,-2 5 0,-5-1-1,3 0-13,2 1 1,0-3 25,-6-5 1,0 5 97,0 0-8,0 8-165,0-3 90,0 7-32,0 0 1,0 7-34,0 5 1,0 4 0,0 1 0,0 2-10,0 5 0,6-3 0,0 6 0,-2 0 0,-3 1 1,-1-1-1,0 4 1,2-2 11,4 2 1,-4 2 0,6 2-1,-2-2 12,0-4 0,-1 4 1,-5-6-1,0 2 7,0 0 0,0-5 0,0 3 0,0 0 0,0 0 1,-5-6-1,-3 3 1,-2-5-9,-3-1 0,-1-1 0,0 0 0,3-1 12,-3-4 1,-1 1-1,-3-5 75,1 2 0,-1-6 0,1 1-1,-1-3 0,3-4 1,1-1-1,4-5-37,3-2 1,-5-2-1,6-5 1,2-1-57,2 1 1,2-6 0,0-3-1,0 1-18,0 0 0,2-6 0,4 4 0,4-2-64,0 0 0,5 0 1,-3-4-1,3 1-211,3 3 1,-1 6 0,1-4 0,-1 2-231,1 3 1,5 3 533,0 1 0,8-7 0,-4-2 0</inkml:trace>
  <inkml:trace contextRef="#ctx0" brushRef="#br0" timeOffset="3923">3004 0 7322,'18'0'57,"-7"0"0,1 0-109,2 0 0,-5 0 0,3 0 237,2 0 0,1 0-42,3 0 1,-1 0-76,1 0 0,-1 0 0,0 0-12,1 0 0,-6 6 1,-1 0-1,3 0-23,1 2 0,3-1 0,-1 7 0,1-2-15,-1 1 0,-5 3 1,-1 1-1,3 1-15,2-1 0,-1 1 0,-1 1 0,-3 2 4,3 3 1,-1-1-1,1-4 1,-4 3-25,-2 1 1,3 6 0,-5-4 0,-2 0-6,-2 1 0,0 3 0,2-4 0,1 2-6,-1 4 1,-2 0 0,-2 0 0,0-2-10,0 2 0,0 2 1,-2 2-1,-2 0 33,-1 0 0,-7 0 0,4 0 1,0-2 3,1-4 0,-7 8 1,4-6-1,-1-2 27,-1-2 0,0 2 0,-3-5 0,1-3-15,3-1 1,1-3-1,-4 0 1,3 1 14,-3-1 0,5 1 0,-3-1 0,-2 1-9,-1-1 1,-3 1 0,1-1-1,-1 1 17,1-1 1,-6-5-1,-1-1 1,3 1 21,2-2 0,1 3 0,1-7 0,-1 0 92,1 2 1,-1-6 71,1 3-157,7 5 1,-5-8 46,3 4 0,-2-2 42,3 2-78,-5-4-106,14 5 0,-7-5-141,3 4 53,4-4-970,-6 6 1089,8-8 0,-8-16 0,-1-3 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8:39.999"/>
    </inkml:context>
    <inkml:brush xml:id="br0">
      <inkml:brushProperty name="width" value="0.08571" units="cm"/>
      <inkml:brushProperty name="height" value="0.08571" units="cm"/>
      <inkml:brushProperty name="color" value="#E71224"/>
    </inkml:brush>
  </inkml:definitions>
  <inkml:trace contextRef="#ctx0" brushRef="#br0">210 193 7382,'0'-10'-1553,"0"0"1548,0 5 1,0 1-1,2-6-3,4 2 1,-2-3 0,5 3 3,-1-2 1,0 6 0,-4-4-12,1 1 11,1 5 1,-6-8 8,0 4 0,-2 4 72,-3-4 119,3-3-46,-6-1 0,8-2 7,0 1 1,0 5 201,0-6-134,0 8 1,-2-3-50,-4 7-106,4 0 0,-6 7 0,8 5 0,0 4-11,0 1 1,0 1-1,0-1 1,0 2-139,0 5 1,0-5-1,0 6 1,0-1-22,0-1 1,0 0-1,0-5 1,0-1-118,0 1 0,6-1 1,0 1-126,-2-1 1,-2 0 341,-2 1 0,-8-1 0,-2 1 0</inkml:trace>
  <inkml:trace contextRef="#ctx0" brushRef="#br0" timeOffset="297">0 210 7914,'18'0'-974,"-7"2"895,1 4 1,0-4 0,5 4 0,1-4 99,-1-2 0,-5 0 1,1 0-1,5 0 6,3 0 0,2 0 0,-3 0 0,1 0-84,2 0 1,7 0 0,-5 0 0,0 0-110,0 0 0,4 0 0,-5 0 166,-3 0 0,6-8 0,0-2 0</inkml:trace>
  <inkml:trace contextRef="#ctx0" brushRef="#br0" timeOffset="964">577 1 6960,'5'17'29,"1"1"0,2-1 1,-4 1-1,2-1-4,-2 0 0,-2 1 0,-2-1 0,0 1 5,0-1 1,0 1-1,0-1 1,0 1-13,0-1 1,0 1 0,0 1-14,0 4 1,2-3 0,1 3-12,3-4 1,0-1-96,-6-1 1,2-1-57,4-4 125,-4 3 1,6-15-18,-8 0 1,-2 0 0,-2-8-1,-2 1 0,-6 3 40,6-8 1,1 6 0,5-5-11,0-3 0,0 4 0,0-1-8,0-3 1,0 4-1,2 1 1,1-1 15,3 0 0,6 4 0,-4-5 1,1-1 14,5 2 0,-1-5 1,1 5-1,-2-1 88,1-1 1,3 6 0,1-4-38,1 3 1,-7 1 0,1 6 0,2 0 13,1 0 0,-3 0 0,-1 0-10,3 0 0,2 0 0,1 0 0,0 2-12,1 4 1,-6-3-1,-1 7 1,1 0-36,-2 0 0,5 1 0,-5 7 25,-1-1 0,1 1 0,-6-1-127,2 1 1,0-1-117,-6 0 0,-6 1 1,-2-3-492,-2-3 697,-1 4 0,-7-7 0,1 9 0</inkml:trace>
  <inkml:trace contextRef="#ctx0" brushRef="#br0" timeOffset="1537">1170 298 7685,'18'9'-358,"-6"-1"1,-1-8 243,3 0 0,-5 0 179,3 0 1,0 0-1,5 0-8,1 0 1,-1 0 0,1 0-67,-1 0 0,1-2 0,-1-2 12,0-2 1,1-1 0,-1 1 29,1-6 0,-8 2 2,-5-1 1,-3-1-48,-2-5 1,-2 5-1,-3 2 0,-7 3 1,2 1-1,-1 6-29,-3 0 1,-2 0-1,-1 0 18,0 0 1,-1 0-1,1 0 1,-1 0 2,1 0 1,5 2 0,0 2-1,-1 1 17,-3-1 1,5 4 0,1 0 5,2 2 1,-3-5 0,3 5 57,-2-2 1,6 5 18,-2-1 1,4 4 0,2 1-51,0 1 0,2-3 1,2-1-1,4-5 75,2-1 1,-1 6 0,5-5 4,-2 1 1,-1 4-1,5-7 30,-5 3 1,5-6-38,-4 2 1,3 2-66,3-3 1,-1 1-1,1-6-64,-1 0 1,-5 0-196,-1 0 0,1 0-882,5 0 1103,1 0 0,-1-8 0,1-1 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8:36.640"/>
    </inkml:context>
    <inkml:brush xml:id="br0">
      <inkml:brushProperty name="width" value="0.08571" units="cm"/>
      <inkml:brushProperty name="height" value="0.08571" units="cm"/>
      <inkml:brushProperty name="color" value="#E71224"/>
    </inkml:brush>
  </inkml:definitions>
  <inkml:trace contextRef="#ctx0" brushRef="#br0">18 315 7676,'-10'-17'-791,"3"5"0,7 0 706,0-1 420,0 5 23,0-8-132,0 15-57,0-7 1,0 10-108,0 4 1,0-3 0,0 9 0,2 0-46,3-3 0,-3 7 0,6-4 0,-2 3-24,0 3 1,1-1-1,-3 2 1,4 3-6,2 1 0,-6 0 1,1-5-1,-1-1 11,2 1 1,-4-1 0,6 1 0,-2-1-22,0 1 1,-1-1 0,-5 1 18,0-1 0,0-5 1,0-1 0,0 3 1,0-4 11,0 1 1,-2-7 18,-3 2 6,3-4-41,-6-2 1,8-2-54,0-4 0,0-4 24,0-7 0,6-1 1,1 1 21,3 0 1,-4 1 0,4 2 0,-1 5 19,1 1 0,-4-4 0,6 5 22,1-3 0,1 4 0,-1-4 1,-1 3 25,2 3 0,1 2 0,3 2 0,-1 0 15,0 0 1,1 0-1,-1 0-12,1 0 0,-1 0 0,1 0-32,-1 0 0,1 6 0,-3 1 0,-1 1-24,-3 0 1,-5 5 0,4-1-70,-2 4 0,0 1 0,-5 1-86,3-1 1,0-5 0,-6-1-17,0 3 0,-6 1-826,0 3 995,1-1 0,-3-7 0,-2-2 0</inkml:trace>
  <inkml:trace contextRef="#ctx0" brushRef="#br0" timeOffset="663">996 595 7923,'10'0'-543,"-2"-2"0,-10-2 0,-4-2 751,-6 2 1,2 0-73,-1-2 0,-1 4-71,-5-3 1,-1 3-1,1 2-13,-1 0 0,1 2-18,-1 3 0,3 5 0,1 6-30,3-5 0,5 5 23,-6-5 0,8 5 0,-2 1 18,4 1 0,2-1 1,0 1 13,0-1 0,2-5 0,4-2 3,6-3 1,3 5 0,3-6-68,-1-2 0,1-2 1,-1-2-4,1 0 0,-1 0 0,1 0-11,-1 0 1,-1-2 0,-3-2-1,-3-4-17,-2-2 0,-2 5 0,-5-5 0,3 0 14,2 0 1,2 1 0,-4-5-2,2 2 0,-1 1 19,-5-7 18,0 1 8,0-1-21,0 9 0,0 3 1,0 12 0,0 3 0,0 9 1,0-1 0,0-5 0,0 0-60,0 1 1,8 3 10,4 1 0,-2-5 0,1-2-164,3-3 1,1 5 0,3-6-383,-1-2 592,1-2 0,-1-2 0,1 0 0</inkml:trace>
  <inkml:trace contextRef="#ctx0" brushRef="#br0" timeOffset="1013">1485 298 7019,'10'17'66,"-4"1"0,-4-1 1,-2 0-1,1 1-30,5-1 1,-4 1 0,4 1 0,-2 3-49,2 1 1,-4 0-1,5-5 1,-1 1 35,0 4 1,0-3 0,-4 3 0,2-4-127,2-1 0,-1-6 1,-5-1-1,0 3-118,0 1 1,0-3 0,0 0-230,0 1 449,0-5 0,0 7 0,0-5 0</inkml:trace>
  <inkml:trace contextRef="#ctx0" brushRef="#br0" timeOffset="1705">1275 612 6789,'18'0'91,"-1"0"1,-5 0 0,0 0-28,1 0 1,3 0 0,1 0 0,1 0-11,-1 0 0,6 0 0,1 0 0,-3 0-20,-1 0 0,-1 0 1,2 0-1,3 0-5,-3 0 1,0 0 0,1 0 0,1 0-40,-2 0 1,4 0-1,-1 0 1,-1 0-13,2 0 1,-5 0 0,3-2-1,-4-2-36,-1-2 1,-1 1 0,1 5-9,-1 0 0,1-2 1,-1-2 40,1-2 1,-9-2 109,-3 2-40,-4 4 0,-4-11-1,-4 7 0,2 0 0,-7 6-15,-3 0 1,4 0-21,-1 0 0,-1 0 0,-5 0-8,-1 0 0,1 0 13,-1 0 0,1 0 0,-1 2 9,1 4 1,5-4 0,3 6 0,1-1-4,4 5 0,2-2 0,2 1 7,0 3 0,0 1 0,0 3 1,0-1 0,2-1 1,2-3-1,4-3-71,1-2 1,3 4-1,5-7 1,1 1-114,-1 2 1,1-6 0,1 4 0,3-4-172,1-2 1,8 0 0,-2 0 326,4 0 0,2 0 0,0 0 0</inkml:trace>
  <inkml:trace contextRef="#ctx0" brushRef="#br0" timeOffset="2081">2533 612 7735,'-2'-10'-394,"-2"3"0,-4 1 638,-1 0 0,3-2 1,-6 4-191,-1-2 0,-3 1-51,-1 5 1,-1 0-1,3 2 1,1 1-20,2 3 1,7 6 0,-5-4-1,0 1 28,0 5 1,5-1 0,-5 1 0,2-2-7,4 1 0,2 3 0,2 1-17,0 1 1,0-7 0,2-1-33,4-2 1,-2 4 0,8-7 0,1-1-74,3-2 1,7-2 0,0 0 0,-1 0-63,-3 0 1,4-2-1,1-4 1,-3-3 43,-2-1 0,-1-6 0,-1 5 0,1-5 134,-1-1 0,-5-1 0,-2 1 0,-1-3 0,1-3 0,-6 4 0,11-22 0,-5 4 0</inkml:trace>
  <inkml:trace contextRef="#ctx0" brushRef="#br0" timeOffset="2472">2620 71 7424,'-6'-12'-476,"1"0"0,-1 6 0,4-3 697,-4 1 1,4 0 88,-4 2-10,4 4-179,2-5 0,-6 9-35,1 3 0,-1 5 0,6 8-44,0-1 0,0 1 1,0-1-1,0 1-13,0-1 1,0 6-1,2 2 1,2 1-32,1-1 0,1 4 1,-6-4-1,0 2 18,0 4 1,0-3-1,0-1 1,0 0 3,0 0 0,0-4 0,0 5 0,0-3-16,0-4 0,0 4 1,0-1-1,0-3-5,0-2 0,0-1 0,2-1 0,2 1-38,2-1 0,0 1 1,-6-1-30,0 1 1,6-7-92,-1 1 1,3-2 158,-2 1 0,-4 5 0,6-6 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8:34.744"/>
    </inkml:context>
    <inkml:brush xml:id="br0">
      <inkml:brushProperty name="width" value="0.08571" units="cm"/>
      <inkml:brushProperty name="height" value="0.08571" units="cm"/>
      <inkml:brushProperty name="color" value="#E71224"/>
    </inkml:brush>
  </inkml:definitions>
  <inkml:trace contextRef="#ctx0" brushRef="#br0">158 0 7320,'0'12'129,"0"0"-41,0 1 0,2 3 0,1 1 0,3 1-151,-2-1 1,0-5 0,0-1-158,2 3 1,1 2-103,-1 1 1,-2-2 321,8-3 0,-8 4 0,3-7 0</inkml:trace>
  <inkml:trace contextRef="#ctx0" brushRef="#br0" timeOffset="421">53 332 6815,'10'-2'180,"-5"-4"0,5 4-127,2-3 0,-3 3 0,3 2 0,2 0-24,1 0 1,-3 0 0,-1 0 0,3 0-37,2 0 0,-5 0 1,1 0-1,1 0-10,3 0 1,-4 0 0,-1 0-38,3 0 1,-4 0 0,1 0-1,3 0-51,1 0 0,-3 0-273,0 0 0,-7 0 378,7 0 0,-8-8 0,4-2 0</inkml:trace>
  <inkml:trace contextRef="#ctx0" brushRef="#br0" timeOffset="847">0 0 7274,'12'0'137,"0"0"1,1 0-46,3 0 1,-5 0 0,1 0-1,2 0-86,1 0 0,3 0 1,-1 0-1,1 0 97,-1 0 0,6 0-103,1 0 0,-1 0 0,-6 0 0</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8:30.848"/>
    </inkml:context>
    <inkml:brush xml:id="br0">
      <inkml:brushProperty name="width" value="0.08571" units="cm"/>
      <inkml:brushProperty name="height" value="0.08571" units="cm"/>
      <inkml:brushProperty name="color" value="#E71224"/>
    </inkml:brush>
  </inkml:definitions>
  <inkml:trace contextRef="#ctx0" brushRef="#br0">70 524 7128,'-2'-9'393,"-4"3"-139,4-4 1,-6 6 232,8-7 137,0 7-435,0-4 1,0 10-123,0 4 0,0 3 1,0 9-25,0-1 0,0 1 1,0-1-1,0 1-59,0-1 0,0 1 0,0-1 0,0 1-15,0-1 1,0 1-1,0-1 1,0 1 32,0-1 0,0-5 0,0-1 1,0 3-44,0 1 1,0-3 0,0 0-334,0 1 1,0-3-1,0 2-185,0 1 0,0-3-565,0 2 1124,0-9 0,-7 5 0,-3-8 0</inkml:trace>
  <inkml:trace contextRef="#ctx0" brushRef="#br0" timeOffset="553">0 489 6631,'12'-15'31,"-1"3"1,-5 3 0,6 3 54,1-6 0,-3 4 0,0 1 0,0 1 32,-1 0 0,-3-2 0,6 4-20,1-1 0,-3-3 1,2 4-30,1-2 1,3 0 0,1 6 19,1 0 0,-1 0 0,1 0-102,-1 0 1,-5 6 0,-1 2 0,3 0-17,1-1 0,-3 7 0,0-4 0,-1 1 28,-1 1 0,0 0 0,-6 5 0,1 0-8,-1 1 0,0-6 1,0-1-1,2 3-23,-2 1 1,-2-3-1,-2 0 1,-2-1 25,-4-1 1,2 4 0,-8-7 11,-1 3 1,-3-6 0,-1 4 0,-1-3-2,1 1 0,0 0 1,-1-6-1,1 0-25,-1 0 0,1 0 0,-1 0 13,1 0 1,-1 0-1,1 0-160,-1 0 1,7-2-365,-1-4 342,8 4 1,-4-13 188,8 3 0,8 4 0,2 1 0</inkml:trace>
  <inkml:trace contextRef="#ctx0" brushRef="#br0" timeOffset="1171">1188 0 7856,'-18'0'-721,"1"0"0,-1 0 743,1 0 1,-1 0 0,1 2 79,-1 4 1,7-4-1,-1 6-29,-1 0 1,-3-4 0,-1 5 67,-1-1-104,8 6 0,-5-7 1,3 7-1,-3-2 29,-3 1 1,1 9 0,-1 1 0,3-2 3,3-1 1,-3 5 0,3 2 0,-4 2-12,-1 0 0,1 0 0,3 6 1,1 0-17,-1 0 0,5 0 0,0 0 0,2-2 8,0-4 1,1 4 0,5-4 0,0 2 2,0-2 0,0 2 1,2-5-1,3-1 47,7 0 1,-2 0 0,1-3-1,3 1-32,2-2 1,-1-1-1,-1-3 1,-3 1-36,3-1 0,1-5 0,3-1 16,-1 3 0,1-4 0,-1-1 0,1-1-304,-1-4 1,1-2-1,-3 0 1,-1 2-1023,-3 2 1276,1-1 0,5-5 0,1 0 0</inkml:trace>
  <inkml:trace contextRef="#ctx0" brushRef="#br0" timeOffset="1905">1554 559 7883,'18'0'64,"-1"0"0,1 0-36,-1 0 0,1 0 0,-1 0 0,1 0-2,-1 0 1,6 0 0,1 0 0,-3 0-19,-2 0 0,1 0 0,1 0 0,2 0-30,-1 0 1,-3 0 0,-1 0 0,-1 0-133,1 0 0,-1 0 1,1 0-183,-1 0 0,0 0-90,1 0 426,-8 0 0,-3 0 0,-7 0 0</inkml:trace>
  <inkml:trace contextRef="#ctx0" brushRef="#br0" timeOffset="2383">1816 332 6795,'0'12'295,"0"0"-228,0 1 1,0 3 0,0 1 0,0 1-23,0-1 1,0 1 0,0 1 0,0 2 14,0 3 1,-2-1-1,-1-4 1,-3 3-20,2 1 1,2 0 0,0-5 0,-2-1 4,-2 1 1,0-1-1,6 1-125,0-1 0,0 0-243,0 1 1,0-6 321,0-1 0,8 1 0,2 5 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9:35.190"/>
    </inkml:context>
    <inkml:brush xml:id="br0">
      <inkml:brushProperty name="width" value="0.08571" units="cm"/>
      <inkml:brushProperty name="height" value="0.08571" units="cm"/>
      <inkml:brushProperty name="color" value="#008C3A"/>
    </inkml:brush>
  </inkml:definitions>
  <inkml:trace contextRef="#ctx0" brushRef="#br0">472 53 7899,'0'-10'-137,"0"-5"1,-6 11-1,-2-6 162,-1 2 0,3 2 0,-6 6-24,-1 0 1,-3 0 0,-1 0 71,-1 0 0,1 6 0,-1 2-53,1 2 1,-7 1-1,1 7 1,2-1 12,1 1 0,3-1 0,-2 1 0,-3-1 22,-1 1 0,0 1 1,5 2-1,1 3-4,-1-3 1,3 4 0,1 0 0,4 1 19,3-1 0,-1 4 0,4-4 0,-2 0-53,2 1 0,2 3 1,4-4-1,2 0 18,2 0 0,2-1 0,-2-5 0,5 2 8,5 3 0,1-1 0,1-6 0,-1-1-16,1-4 1,1 3 0,2-5 0,5 2-55,1-1 1,-4-7-1,4 2 1,-2-4-99,-3-2 1,-1 6 0,0-1-1,3-1-147,-3-2 1,-1-2-1,-3 0 1,0-2-984,1-4 1254,-1 5 0,1-15 0,-1 6 0</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9:39.091"/>
    </inkml:context>
    <inkml:brush xml:id="br0">
      <inkml:brushProperty name="width" value="0.08571" units="cm"/>
      <inkml:brushProperty name="height" value="0.08571" units="cm"/>
      <inkml:brushProperty name="color" value="#008C3A"/>
    </inkml:brush>
  </inkml:definitions>
  <inkml:trace contextRef="#ctx0" brushRef="#br0">0 1 6807,'12'5'251,"0"1"1,-6 0-106,5-6 1,1 0-81,5 0 0,1 0-201,-1 0 1,1 0 69,-1 0 0,-5 2-816,-1 4 881,-7-4 0,4 6 0,0-8 0,2 0 0</inkml:trace>
  <inkml:trace contextRef="#ctx0" brushRef="#br0" timeOffset="400">0 228 7797,'12'0'-387,"0"0"0,-1 0 529,7 0 0,-7 0 0,1 0 19,2 0 0,-5 0-547,3 0 3,0 0 54,5 0 329,-7 0 0,5 7 0,-5 3 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9:36.840"/>
    </inkml:context>
    <inkml:brush xml:id="br0">
      <inkml:brushProperty name="width" value="0.08571" units="cm"/>
      <inkml:brushProperty name="height" value="0.08571" units="cm"/>
      <inkml:brushProperty name="color" value="#008C3A"/>
    </inkml:brush>
  </inkml:definitions>
  <inkml:trace contextRef="#ctx0" brushRef="#br0">88 88 6819,'7'-17'-374,"-3"1"1,6 3 539,-2 1-48,-3 8 0,-5-6 279,0 5-22,0 3 59,0-6-336,0 16 1,-5 1-1,-3 9-40,-2-1 0,4 1 0,-3 1 0,-1 3-77,0 1 1,6 8 0,-3-4 0,1 2-6,0 0 0,-2 2 1,4 8-1,-2 2 8,3-2 0,1-2 0,2-3 0,0 1 6,0 0 0,0 0 0,0 0 1,0 0 17,0 0 1,-6-8-1,0-2 1,2-1-33,2-1 1,2 0 0,0-5-180,0-1 1,0 1-240,0-1 0,2-7-288,4-4 730,4-4 0,7-2 0,1 0 0</inkml:trace>
  <inkml:trace contextRef="#ctx0" brushRef="#br0" timeOffset="422">489 455 6449,'18'0'647,"-7"2"-550,1 4 1,-6-4 0,5 3-1,3-1 124,2 2-163,1-4 0,0 8 0,1-4 0,-1 5 5,1 5 0,-1-5 0,1 1 0,-1 2-106,1 1 0,-1-3 0,1 0 0,-1-1-35,1-1 1,-3 5 0,-1-5 0,-3 0-261,3-4 1,-4 1-1,1-1-282,3-2 620,-6-2 0,7 6 0,-5 1 0</inkml:trace>
  <inkml:trace contextRef="#ctx0" brushRef="#br0" timeOffset="875">734 350 6738,'-8'10'230,"6"5"1,-6-5-1,2 2-100,1-1 1,-1 1-1,6 6-95,0-1 1,-6 0 0,0 1 0,0 1-10,-1 5 1,3-5-1,-6 6 1,2-1-20,4-1 1,-3 0 0,-1-5 0,0-1-12,0 0 1,2 1-1,6-1 1,0 1-55,0-1 1,-5-5-669,-1 0-92,0-1 818,6-1 0,0-2 0,0-8 0</inkml:trace>
  <inkml:trace contextRef="#ctx0" brushRef="#br0" timeOffset="1613">1013 71 7956,'12'0'-517,"-1"0"0,3 0 693,2 0 1,-5 0-10,1 0-87,-1 0 0,7 0 1,-1 0-7,1 0 1,-7 6 0,1 1 0,2 1-87,1 0 1,-3 5 0,0-1 0,1 2 14,3-3 0,1 7 0,1-3 0,-1 7-6,0-1 0,-1-2 1,-2 1-1,-3 1-17,3 2 1,-4 7-1,-1-5 1,1 0 11,0 0 0,-5 6 0,5-2 0,-2 2-32,-4-1 0,-2 3 0,-2-4 0,0 2 8,0-2 1,0 2 0,0-6 0,-2 0 23,-4 1 0,2-3 0,-6-4 0,1 3-4,-1 1 0,4 0 0,-5-7 0,-1-3 54,2-1 1,-5 0-125,3 5 0,2-5-367,-1-1 0,-1-7 449,-5 2 0,7-4 0,2-2 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9:35.790"/>
    </inkml:context>
    <inkml:brush xml:id="br0">
      <inkml:brushProperty name="width" value="0.08571" units="cm"/>
      <inkml:brushProperty name="height" value="0.08571" units="cm"/>
      <inkml:brushProperty name="color" value="#008C3A"/>
    </inkml:brush>
  </inkml:definitions>
  <inkml:trace contextRef="#ctx0" brushRef="#br0">193 18 6642,'0'-10'405,"0"2"1,-8 8-350,-4 0 1,2 0-1,-1 0-31,-3 0 1,5 0 0,-3 0 0,-2 0 11,-1 0 1,3 6 0,0 2-42,-1 1 1,3-3-1,0 6-10,3 1 1,-5 3 0,6 1 34,2 1 1,2-1-1,2 1 13,0-1 1,0-5 0,2 0 65,4 1 0,-2-3 0,8 0-70,1-3 0,3 5 1,1-6-1,1-2-131,-1-2 0,1 3 0,-1 1-177,1-2 0,-7-2 0,1-2 45,1 0 0,3 0 0,1 0-320,1 0 553,-8 0 0,13-8 0,-4-1 0</inkml:trace>
  <inkml:trace contextRef="#ctx0" brushRef="#br0" timeOffset="288">420 192 6632,'2'10'979,"1"-2"-749,3-1 1,0-3-1,-6 8-134,0 2 0,0 1 0,0 3-171,0-1 0,0 0 0,0 1-231,0-1 0,0 1 306,0-1 0,0 1 0,0-1 0</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9:34.190"/>
    </inkml:context>
    <inkml:brush xml:id="br0">
      <inkml:brushProperty name="width" value="0.08571" units="cm"/>
      <inkml:brushProperty name="height" value="0.08571" units="cm"/>
      <inkml:brushProperty name="color" value="#008C3A"/>
    </inkml:brush>
  </inkml:definitions>
  <inkml:trace contextRef="#ctx0" brushRef="#br0">18 193 7954,'0'-12'-955,"0"1"1,2 1 724,4-2 303,-5-3 0,9 7 0,-6-5-25,2 1 0,0 6 146,-6-6 88,0 9-40,-8-5 0,4 8 384,-8 0-211,9 0-327,-5 0 0,8 2 1,0 4-1,0 5-47,0 5 1,0 1 0,0 3-1,0 1-27,0 2 1,0 2 0,0-3-1,2 3-68,4 2 0,-5-4 0,7 5 0,-2-3-38,0-4 0,6-1 0,-7-3 1,-1 1-275,-2-1 0,4 0-765,0 1 1131,0-1 0,-6-7 0,0-2 0,0-8 0</inkml:trace>
  <inkml:trace contextRef="#ctx0" brushRef="#br0" timeOffset="376">0 158 7920,'0'-17'-381,"0"-1"246,0 1 0,2 1 0,2 3 0,2 1 132,-2-2 0,6 5 115,1-3 1,5 6 0,1-3-23,1 1 0,-1 2 0,1 6 0,-1 0-10,0 0 0,1 0 0,-1 0 0,1 0-21,-1 0 1,1 0 0,-1 0 0,1 0-39,-1 0 0,-5 8 0,-1 1 0,1 3-104,-2 0 0,3-1 0,-7 7 23,-2-1 1,-2 1 0,-2-1 44,0 1 1,-8-1 0,-3 1 9,-5-1 0,-1-5 0,-3-3 0,-1 1-16,-2 0 1,-1-6 0,5 1-1,-2-3-54,-3-2 0,1 0 1,6 0-1,-1 0-320,1 0 1,-1 0 100,1 0 1,1-2 293,5-3 0,-5-5 0,6-7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6T05:13:57.202"/>
    </inkml:context>
    <inkml:brush xml:id="br0">
      <inkml:brushProperty name="width" value="0.08571" units="cm"/>
      <inkml:brushProperty name="height" value="0.08571" units="cm"/>
      <inkml:brushProperty name="color" value="#E71224"/>
    </inkml:brush>
  </inkml:definitions>
  <inkml:trace contextRef="#ctx0" brushRef="#br0">0 36 7773,'12'-6'-163,"-1"0"0,-5-5 1,6 5 110,1 2 1,-3 2-1,2 2 181,1 0 0,3 0 0,1 0-46,1 0 1,-1 0 0,1 0 0,-1 0-30,1 0 0,-7 6 1,1 1-1,2 1-45,1 0 1,-3 0 0,-1-4-64,3 1 1,0 9-1,-1-4 129,-1-1 1,-8 7-20,1-4 1,-3-3 0,-2 3 23,0 2 1,-2 1-63,-3 3 0,-5-7 0,-8-1-52,1-2 1,-6 3 0,-1-5-1,3-2-158,2-2 0,1-2 0,1 0 24,-1 0 0,1 0 1,-1 0-526,1 0 43,7 0 650,2 0 0,8-8 0,0-2 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9:32.778"/>
    </inkml:context>
    <inkml:brush xml:id="br0">
      <inkml:brushProperty name="width" value="0.08571" units="cm"/>
      <inkml:brushProperty name="height" value="0.08571" units="cm"/>
      <inkml:brushProperty name="color" value="#008C3A"/>
    </inkml:brush>
  </inkml:definitions>
  <inkml:trace contextRef="#ctx0" brushRef="#br0">0 227 7951,'0'10'-499,"0"-2"0,2-8 836,4 0-90,-4 0-241,6 0 0,-6 0 59,3 0 0,-3-2 0,6-2 86,0-2-65,-6 0-18,6 6 51,-8 0 0,-2 0 332,-4 0-243,4 0 0,-8 0 122,4 0-230,4 0 1,-5 8-121,7 3 0,0-1-148,0 2 1,0-1-88,0 7 0,0-6 0,2-3-344,3-1 0,-3 6 39,4-3 0,-4-1 560,-2 2 0,0-1 0,0 7 0</inkml:trace>
  <inkml:trace contextRef="#ctx0" brushRef="#br0" timeOffset="455">227 245 7884,'18'0'-553,"-1"0"582,-7 0 1,5 5 56,-3 1 1,-2 6 0,1-6-180,3-3 1,-4-1-1,1-2 39,3 0 0,-4 0 0,-1-2-61,-1-3 1,4-5 86,-7-7 1,1-1 5,-6 1 0,-2 1 55,-3 4 1,-5-1-1,-8 7-2,1 2 0,5 2 1,1 2 31,-3 0 1,-2 8 0,1 4-11,3 3 0,5-3 0,7-1-1,0 3 0,0 2 1,0 1 35,0 0 1,1 1-79,5-1 0,4-5 1,7-2-126,1-3 1,-1-1-1,1-6 1,-1 0-170,1 0 1,-7-2-1,1-2 284,2-1 0,1-17 0,3 3 0</inkml:trace>
  <inkml:trace contextRef="#ctx0" brushRef="#br0" timeOffset="651">157 0 7374,'18'0'-264,"-1"8"1,1 1-1</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9:47.113"/>
    </inkml:context>
    <inkml:brush xml:id="br0">
      <inkml:brushProperty name="width" value="0.08571" units="cm"/>
      <inkml:brushProperty name="height" value="0.08571" units="cm"/>
    </inkml:brush>
  </inkml:definitions>
  <inkml:trace contextRef="#ctx0" brushRef="#br0">1 88 7310,'0'-10'1175,"0"2"-1105,0 8 0,0 2 3,0 4 0,0 4 1,0 7-21,0 1 1,5-1 0,1 1 0,-2-1-19,-2 1 0,-2-1 1,0 0-1,0 1-36,0-1 0,6 1 0,0-1 0,-2 1-108,-2-1 1,-2 1 0,0-1-156,0 1 1,0-1 0,0 1-70,0-1 0,0-5 0,0-1-112,0 3 445,0-6 0,-8-1 0,-2-7 0</inkml:trace>
  <inkml:trace contextRef="#ctx0" brushRef="#br0" timeOffset="758">18 35 7156,'10'-2'275,"-2"-1"-234,-1-3 0,3 0 0,7 4 45,1-4 1,-6 4 0,-1-4 16,3 4 1,1 2 0,3 0 33,-1 0 1,1 0-18,-1 0 0,1 0 1,-1 0-9,1 0 0,-1 0-136,0 0 1,1 8-63,-1 4 0,-1 3-23,-4 3 0,-3-3 0,-5-1 0,2-2 23,-2 1 1,-2-3 0,-2 2 41,0 1 0,-8 3 23,-4 1 1,-3-1 0,-3-3-3,1-1 0,5-8 0,1 3 0,-3-1-18,-1 0 0,3 0 0,0-4 1,-1 2 4,-3 2 1,-1-1 0,-1-5 0,3 2 38,3 4 1,-3-4 21,3 4 1,-4-4 43,-1-2 1,7-2 0,2-2-36,1-2-343,5 0 0,-8 6 309,4 0 0,-3-7 0,-9-3 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9:53.113"/>
    </inkml:context>
    <inkml:brush xml:id="br0">
      <inkml:brushProperty name="width" value="0.08571" units="cm"/>
      <inkml:brushProperty name="height" value="0.08571" units="cm"/>
    </inkml:brush>
  </inkml:definitions>
  <inkml:trace contextRef="#ctx0" brushRef="#br0">245 158 6482,'-10'0'435,"-5"0"-399,3 0 0,3 0 0,-3 0-16,-2 0 1,5 0 0,-1 2 0,0 2 16,1 2 0,-3 1 1,-4-1-1,3 4-28,1 0 1,6 3 0,-5-5 0,-1 2 6,2 3 0,-3-3 0,5 2 0,0 1 26,0 3 1,3-5 0,5 1 52,0 2 0,0 1 0,0 3-7,0-1 0,0-5 1,2-3 34,3-1 0,-1 4 0,8-6-13,2-2 0,1-1 0,2 1-144,1 2 0,-6 0 0,-1-6-126,3 0 0,-4 0 0,1 0 1,3 0 0,-5 0 1,3 0-1081,2 0 1239,-7 0 0,9-8 0,-6-1 0</inkml:trace>
  <inkml:trace contextRef="#ctx0" brushRef="#br0" timeOffset="416">525 368 7714,'0'17'252,"-2"-5"0,-2-1-176,-2 3 1,0 2 0,6 1 0,0 0-69,0 1 0,0-1 0,0 1-118,0-1 1,0-5 0,0 0-197,0 1 0,0 3-459,0 1-51,0-7 816,0-2 0,8-1 0,2 3 0</inkml:trace>
  <inkml:trace contextRef="#ctx0" brushRef="#br0" timeOffset="927">769 1 7767,'18'0'-206,"-1"0"0,0 0 0,1 0 181,-1 0 1,1 0-1,-1 0 1,1 0 194,-1 0 1,1 0-1,1 0-67,4 0 0,3 8 1,3 1-1,-6 3 3,-4 0 0,5-1 1,-1 7-1,-2 1-105,-1 4 1,3-1 0,0 5 0,-1 0-51,-3 0 1,-7-3 0,-1 5 0,1 0-26,-2-2 0,3 4 1,-7-6-1,-2 0 31,-2 1 0,-2-1 0,0-4 0,0 3 29,0-3 0,-2-2 1,-4-1-33,-5-1 0,-5 1 0,-1-3 0,1-1-149,4-3 1,-3-1-1,3 2 1,-3-4 194,-3-1 0,-7-5 0,-2 6 0</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9:49.996"/>
    </inkml:context>
    <inkml:brush xml:id="br0">
      <inkml:brushProperty name="width" value="0.08571" units="cm"/>
      <inkml:brushProperty name="height" value="0.08571" units="cm"/>
    </inkml:brush>
  </inkml:definitions>
  <inkml:trace contextRef="#ctx0" brushRef="#br0">437 88 7686,'0'-10'-305,"0"3"0,-5 5 452,-1-4 0,-2 4-81,2-4 1,2 4-55,-7 2 1,5 0 23,-6 0 0,1 0-23,-7 0 0,1 0 0,-1 0 0,1 2 5,-1 4 0,7-4 1,-1 6-1,-2-3 2,-1 1 0,-3 8 0,1-4 0,1 1 9,5 1 1,-5-3 0,7 5-1,-3-2 11,0 1 0,6 3 0,-3 1 0,-1 1-27,0-1 0,5 3 0,-5 1 1,2 2 10,4-1 1,-4 3 0,1 0 0,-1 0-52,0 1 0,0-1 0,5-4 0,-3 2-3,2-1 1,2-3 0,2-1 0,0-1-32,0 1 0,2-1 0,2 0 0,3 1-1,3-1 0,2-1 0,5-3 0,1-3-59,-1-2 0,1 4 0,1-5 0,2 1-195,3 0 1,5-2 315,-6-6 0,8 0 0,-4 0 0</inkml:trace>
  <inkml:trace contextRef="#ctx0" brushRef="#br0" timeOffset="1450">664 367 6987,'12'0'415,"0"0"0,-6 2-322,5 4 1,1-2 0,5 8-59,1 1 0,-1-3 0,1 2 0,-1-1-17,1-1 0,-1 6 0,3-7 0,1 3-25,2 0 0,0-3 1,-3 5-1,1-4-119,2-3 1,1 5-1,-7-6-89,1-2 1,-1 3-1,1-1-78,-1-2 1,-5-2-1,-1-2 293,3 0 0,-6 0 0,7 0 0,-5 0 0</inkml:trace>
  <inkml:trace contextRef="#ctx0" brushRef="#br0" timeOffset="1874">1049 333 6478,'-18'0'286,"1"0"1,5 5 0,2 3-202,3 2 1,-7 1 0,4 7-38,1-1 1,-7 1 0,6-1 0,-1 1-45,-1-1 0,2 1 1,-3-1-1,1 1-45,-1-1 0,-3 6 0,-1 1-68,-1-3 0,7-2 0,1-1-136,2-1 0,-4 1-481,7-1 726,-1-7 0,6-2 0,0-8 0</inkml:trace>
  <inkml:trace contextRef="#ctx0" brushRef="#br0" timeOffset="2479">1503 1 7863,'9'0'-484,"-1"2"299,-8 3 1,0-1 241,0 8 0,0 0 0,0 5 29,0 1 0,0 1 0,0 2 0,0 3-23,0-3 0,0-2 0,0 1 1,0 1-30,0 2 1,0 7 0,0-5 0,2 0 7,4 0 1,-4 4-1,4-3 1,-4-1-37,-2 0 0,0 4 1,2-6-1,2-1-29,1-3 0,1 4 0,-6 1 0,2-5-65,4-5 1,-4 1 0,4-3 0,-2 1-308,1-1 0,-1 2-470,8-9 865,-8 9 0,4-12 0,-8 6 0</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9:58.906"/>
    </inkml:context>
    <inkml:brush xml:id="br0">
      <inkml:brushProperty name="width" value="0.08571" units="cm"/>
      <inkml:brushProperty name="height" value="0.08571" units="cm"/>
    </inkml:brush>
  </inkml:definitions>
  <inkml:trace contextRef="#ctx0" brushRef="#br0">36 18 7912,'-12'0'-1275,"0"0"1464,8 0-40,-3 0-100,7 0 0,2 0-18,3 0 1,5 0-61,8 0 0,-1 0 0,0 0 22,1 0 0,-6 0 1,-1 0-1,3 0 8,1 0 1,3 0 0,-1 0 0,1 0 4,-1 0 1,1 0 0,-1 0 0,1 0 1,-1 0 1,8 0 0,2 0 0,3 0-8,-1 0 0,0 0 0,8 0 0,1 0-4,3 0 1,6 0-1,-5-2 1,1-2 1,0-2 0,5 0 1,-1 6-1,1 0 8,-1 0 0,3 0 0,-3 0 0,2 0-1,-3 0 0,3 0 1,-7 0-1,1 0-42,0 0 1,3 0 0,-3 0-1,2 0 4,3 0 0,1 0 0,-3 0 0,-3 0 23,0 0 1,-5 0 0,7 0 0,-2 0-1,-5 0 1,-1 0 0,0 0 0,2 0 33,2 0 1,1 0-1,-3 0 1,2 0 6,-2 0 1,0 0 0,-1 0 0,3 0 4,-2 0 0,6 0 1,-1 0-1,3 0-28,-1 0 1,-5 0 0,4 0-1,-1 0 2,1 0 0,-4 0 0,5 0 0,1 0-18,-2 0 0,3 6 0,-3 0 0,1-2-2,3-2 0,3-2 1,-9 0-1,2 0 7,3 0 1,1 5-1,-1 1 1,-1-2-1,1-2 1,3-2 0,1 0 0,0 0 25,1 0 1,-1 0 0,1 0 0,-3 0 2,-3 0 0,3 0 0,-5 0 0,1 0-26,1 0 0,-6 0 1,5 0-1,1 0-6,-3 0 0,7 0 0,-5 0 0,3 0 3,-3 0 0,9 0 0,-7 0 0,-1 0 25,-3 0 1,3 0-1,-4 0 1,1 0 34,5 0 1,-1 0-1,1 0 1,-3 0-53,3 0 0,1 0 0,3 0 1,-3 0-8,-3 0 0,3 0 0,-5 0 1,2 0-3,-1 0 0,-5 0 1,3 0-1,1 0 15,0 0 0,-1 0 1,5 0-1,-3 0-8,3 0 0,1 0 1,3 0-1,-1 0 5,1 0 1,-1 0 0,-2 0 0,-3 0 35,-6 0 0,1-2 1,1-2-1,0-2-13,0 3 1,-3 1 0,-5 2 0,0 0 8,0 0 1,2 0 0,2 0-1,1 0-28,-1 0 1,4 0-1,0 0 1,-1 0 9,1 0 1,-2 0 0,-6 0 0,0 0-74,0 0 0,0 0 0,-1 0 0,-1 0 132,-3 0-83,3 0 1,-8 0 0,6 0 30,-2 0 1,-6 0 0,4 0-1,1 0 16,-1 0 0,-4 0 0,4 0 1,0 0 3,0 0 0,1 0 0,3 0 0,-4 0 20,-2 0 1,4 0-1,-4 0 1,1 0-10,-1 0 0,0 0 1,-4 0-1,3 0-10,-3 0 1,-2 5 0,-1 1-1,-1-2-44,1-2 1,5 4 0,0 0-336,-1-2 1,-3 3 0,-3 1-1512,-5 2 1839,5-6 0,-22 3 0,4-7 0</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9:59.984"/>
    </inkml:context>
    <inkml:brush xml:id="br0">
      <inkml:brushProperty name="width" value="0.08571" units="cm"/>
      <inkml:brushProperty name="height" value="0.08571" units="cm"/>
    </inkml:brush>
  </inkml:definitions>
  <inkml:trace contextRef="#ctx0" brushRef="#br0">50 105 7733,'0'17'151,"0"1"1,0-1-139,0 1 1,6-1 0,0 1 0,-2-1 0,-2 0-74,-2 1 1,0-1-1,2 1 1,2-1 54,2 1 1,-1-1 0,-5 1-103,0-1 0,2 1-36,4-1 0,-4-5 24,4-1 53,-4-7 0,-8 2 0,0-12 38,2-5 1,-3-5 0,-1-1-1,0-1 11,0 1 0,1-1 1,3 1-1,-2-1 4,2 1 1,-4-6-1,2-1 1,2 3 24,3 2 1,-5-5 0,0 1 4,2 2 1,4 1 0,4 3-9,2-1 1,7 7 0,-1 1 0,2 0 38,-3 1 0,5 3 1,-5-4-1,7 2 15,5 4 1,-4-3 0,7 1 0,-3 2 21,0 2 0,6 2 0,-3 0 0,-1 0-41,0 0 0,-2 0 0,-5 0 0,-1 0-20,1 0 0,-1 6 0,-1 2 38,-5 1 0,3 3-192,-8 5 0,0 1 0,-6-1 101,0 1 1,0-1 0,0 1 18,0-1 0,-2-5 0,-4-1 6,-6 3 1,-3-4 0,-3 1 13,1 3 0,-1-6 0,1-2 0,-3-5-59,-3-1 0,4 6 1,-5 0-1,5-2-97,2-2 1,-7-2 0,1 0-149,2 0 1,7 0-4,2 0 297,9 0 0,-5-8 0,8-2 0</inkml:trace>
  <inkml:trace contextRef="#ctx0" brushRef="#br0" timeOffset="521">1325 87 7739,'-17'-5'-406,"-1"-1"1,1 0 0,-1 6 493,1 0 1,0 0-1,-1 0-33,1 0 1,-1 6 0,1 0 0,-1-1 0,1 3 0,1-4 0,3 8 0,1-1-22,-2-1 1,-1 5-1,-3-5 1,1 2-6,0-1 1,5 1-1,0 6 1,1-1-7,1 0 0,-4 3 0,8 1 0,3 3 24,1-3 0,2-2 0,0-1 0,0 1-27,0 4 0,0-3 1,2 3-1,3-3-30,7-3 0,2-5 0,1-1 1,1 1-60,3-2 1,2 3 0,-3-7 0,-1 0-115,1 2 1,5-6-1,0 3 1,1-3 182,1-2 0,2 0 0,8 0 0</inkml:trace>
  <inkml:trace contextRef="#ctx0" brushRef="#br0" timeOffset="841">1605 175 7745,'8'9'-93,"-5"-1"0,7-6 1,0 2-1,0 2 260,3-2 1,3 3 0,1 1-1,1 0-51,-1 0 1,2 3 0,3-3-1,3 2-85,2 3 0,-5 1 0,1 0 1,-4-3-144,-1 3 0,-1-5 0,1 3-16,-1 2 0,1-1 1,-3 1-1,-1-4-310,-3-3 1,-5 1 437,6-2 0,-1-4 0,7 6 0</inkml:trace>
  <inkml:trace contextRef="#ctx0" brushRef="#br0" timeOffset="1183">1954 140 7896,'-10'0'-778,"3"0"1127,7 0-243,-8 0 1,-2 7 0,-5 5-44,3 4 0,-4-5 0,7 1 0,-3 2-45,0 1 1,1 2-1,-7 1 1,3-1-11,3 1 1,-3-1 0,3 1 0,-2-1-34,3 1 0,1-7 0,6 1 0,-4 0-4,-1-3 0,5 7-422,-2-4 0,-2-3-539,2 3 990,1-8 0,5 4 0,0-8 0</inkml:trace>
  <inkml:trace contextRef="#ctx0" brushRef="#br0" timeOffset="1614">2129 35 7896,'11'0'-224,"1"0"0,-6 0 0,5 0 1,3 0-1,2 0 458,1 0 1,-5 6 0,-1 0 0,3-1-119,1 3 0,1-4 0,-2 8 1,-3 1-8,3 3 0,1 1 0,1 1 0,-3-1-4,-1 1 1,-2-1 0,3 3 0,-1 1-227,2 2 0,-7 0 0,1-3 0,-2 1 74,0 2 0,0 1 0,-6-7 0,0 1 24,0-1 0,0 6 1,-2 1-1,-2-3 17,-2-2 0,-8-3 1,3-2-1,-3-3-48,2 3 0,-3-5 0,3 1 1,-3 0-130,-3 0 1,1-5-1,-1 5-606,1-2 789,-1 5 0,-7-3 0,-2 8 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19:54.966"/>
    </inkml:context>
    <inkml:brush xml:id="br0">
      <inkml:brushProperty name="width" value="0.08571" units="cm"/>
      <inkml:brushProperty name="height" value="0.08571" units="cm"/>
    </inkml:brush>
  </inkml:definitions>
  <inkml:trace contextRef="#ctx0" brushRef="#br0">18 298 7290,'0'-12'203,"0"0"1,-2 8 373,-4-1-201,4 3-313,-6 2 1,10 7 0,2 5-1,2 4-68,-2 1 0,0 0 1,-1 3-1,3 1-62,-2 3 1,-2 1 0,-2-4 0,0 2-12,0-1 0,0 3 0,0-2 0,0-1-266,0-3 0,0-2-69,0 1 1,0-1-206,0 1 618,0-8 0,-8-3 0,-1-7 0</inkml:trace>
  <inkml:trace contextRef="#ctx0" brushRef="#br0" timeOffset="352">52 263 7890,'8'-10'-346,"-4"0"347,8 4 0,-6 4 0,5-5 0,3 1-16,1 0 0,3 0 1,-1 6-1,1 0 122,-1 0 0,1 0 1,-1 0-1,1 0-65,-1 0 1,1 0 0,-1 0-31,0 0 1,1 8-77,-1 4 0,-1 3 0,-4 3-5,-7-1 0,-3-5 0,-2-1 27,0 3 0,-2 1 0,-3 1 1,-7-2 12,-4-3 0,-1-5 1,-1 4-1,1-1-13,0 1 1,-1-6 0,1 2 0,-1-4-43,1-2 0,-7 6 0,1-1-163,2-1 0,7-2 136,3-2 0,5-6 111,-6 1 0,8-9 0,-4 4 0</inkml:trace>
  <inkml:trace contextRef="#ctx0" brushRef="#br0" timeOffset="967">1223 1 8031,'9'0'-1165,"-1"0"1285,-8 0 0,-8 0-42,-3 0 1,1 0-1,-2 0 31,-1 0 0,-3 2 0,-1 1-60,-1 3 1,1 2 0,-1-4 0,1 4-15,-1 1 1,1 3-1,-1 6-8,1-1 1,0 0-1,1 1 1,2-1 8,3 1 0,7-1 0,-4 3 0,2 1 4,1 2 0,-1 1 0,6-7 0,0 1 16,0-1 1,0 2-1,0 3 1,0 1-23,0-2 0,6-1 0,1-5 1,1-1 2,0-2 1,3-1-1,-3 5 1,0-3-118,0-1 0,5-6 0,-1 3 1,2 1-178,-3 0 0,5-6 1,-5 2-1,5-4-150,1-2 0,1 0 0,-1 0 407,1 0 0,7 0 0,2 0 0</inkml:trace>
  <inkml:trace contextRef="#ctx0" brushRef="#br0" timeOffset="1527">1851 123 7836,'-11'0'-518,"-1"0"1,0 0 635,-5 0 0,5 0 0,1 0-37,-3 0 0,4 0 1,1 2-1,-1 2-25,0 2 0,4 5 0,-3-3 0,-1 0-4,0-1 0,6 7 1,-1-2 14,3 3 1,0 3 0,-2-1-13,-2 1 1,0-1 0,6 1 0,0-1 15,0 0 0,0-5 0,2 0-33,4 1 0,-2 1 0,6 0 0,-1-5-30,1-1 0,0 0 1,3-4-1,-1 1-136,1-1 0,-3-2 0,2-2 0,1 0-119,3 0 1,1 0 0,1 0-187,-1 0 1,1 0 0,-1 0 432,1 0 0,-1-8 0,1-1 0</inkml:trace>
  <inkml:trace contextRef="#ctx0" brushRef="#br0" timeOffset="1837">2166 332 7243,'0'12'916,"0"0"-649,0 1 1,0 3 0,0 1-182,0 1 0,0-1 0,0 1-214,0-1 1,0 1 0,0-1-282,0 1 1,0-1 0,0 1-10,0-1 1,2-7 417,3-5 0,-3 5 0,6 0 0</inkml:trace>
  <inkml:trace contextRef="#ctx0" brushRef="#br0" timeOffset="2348">2445 18 7713,'18'0'-258,"-7"-2"0,1-2 0,1-2 1,3 3 543,1 1 0,3 2 1,1 0-147,2 0 1,1 0-1,-7 0 1,1 0 23,-1 0 0,-5 0 0,-1 2-89,3 3 1,0-1 0,-1 8-59,-1 2 1,-6 1-1,3 3 1,-1-1-29,-4 0 0,4 1 1,-2-1-1,-3 3 16,-1 3 1,-2-2-1,0 9 1,0-1 31,0-2 1,0 4 0,0-6 0,0 0 28,0 1 1,0 3 0,0-6-1,0 0-46,0 2 0,0-5 0,-2 5 1,-1-2-24,-3 1 0,-6-1 1,4-6-1,-1 1 10,-5-1 1,-1 1 0,-1-1 0,2 1-266,3-1 0,-3-1 0,-7-3 0,-2-1-254,1 1 1,3-3 511,1 2 0,-7-1 0,-2 7 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20:04.126"/>
    </inkml:context>
    <inkml:brush xml:id="br0">
      <inkml:brushProperty name="width" value="0.08571" units="cm"/>
      <inkml:brushProperty name="height" value="0.08571" units="cm"/>
    </inkml:brush>
  </inkml:definitions>
  <inkml:trace contextRef="#ctx0" brushRef="#br0">0 0 6969,'10'0'-1061,"5"0"1058,-3 0 0,-2 0 0,-1 2 0,1 2 107,0 2 0,1-1 0,7-5 69,-1 0 0,1 6 1,-1 2-154,1 2 1,-1-4-1,1 3 1,-3 1-21,-3 0 0,5-4 0,-1 3 0,7 1-12,4 0 0,2-1 0,6 5 0,2-2-1,4 1 1,-2 1 0,7 1-1,3-1 9,1-1 1,3 13-1,-1-9 1,2 2 11,5 1 0,-5-3 1,4 3-1,-2 1 4,3 2 1,-5 3-1,6-5 1,-4 2 3,-3-1 0,15 3 0,-10-2 0,2-2-18,2-1 0,-8 3 1,5 0-51,-5-1 59,-2-3-601,1-1 590,-9-1 2,7 8-10,-14-5-83,13 5 77,-5-8 7,-1 1 9,-1-1 0,-8 1 0,0-3-10,0-3 54,0 4 0,-6-7 0,-2 9-66,-2-1 69,-1-7 1,-1 5-1,0-5-12,-1 0-19,5 5-7,-8-5 21,6 0 119,-7 5 0,-1-5 0,1 5-185,-1-3 1,-5 2 0,-2-7 26,-3 3 1,5-4-12,-6 6 1,2-7 4,-3 7 0,-1-2-7,8 1 1,-6 3 0,5-6-102,3 1 0,1-3-96,3 6 76,-8-8 117,-3 11 0,-7-11 140,0 8-83,0-8-5,0 3-17,0-7-134,-7 8-15,5-6 142,-6 14 0,8-14 0,0 5 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21:56.700"/>
    </inkml:context>
    <inkml:brush xml:id="br0">
      <inkml:brushProperty name="width" value="0.08571" units="cm"/>
      <inkml:brushProperty name="height" value="0.08571" units="cm"/>
    </inkml:brush>
  </inkml:definitions>
  <inkml:trace contextRef="#ctx0" brushRef="#br0">158 403 8972,'0'17'-121,"0"1"1,0-1-1,0 0 101,0 1 0,0-1 1,0 1-1,0-1 1,0 1-7,0-1 1,6 7 0,0-1 0,-2-2-198,-2-1 0,-2-3 0,0 0 0,2 1-111,3-1 1,-3 1 0,4-1 333,-4 1 0,-2-8 0,0 5 0,0-5 0</inkml:trace>
  <inkml:trace contextRef="#ctx0" brushRef="#br0" timeOffset="470">18 420 7575,'-9'-8'-1032,"1"4"1138,8-7 0,0 5 257,0-6-300,0 8 0,2-9 0,2 5 0,4 0 22,1 1 1,3-1-1,5 4 1,1-2-90,-1 2 0,1-4 1,-1 3 57,1 1 1,-1 0-1,1 0 1,-1-2 11,1 2 0,1 2-24,4 2 0,-1 0 0,5 2-42,-2 4 1,-2-4 0,-5 6 0,-1-2-34,1-1 1,-7 7 0,-1-4-1,0 0-46,-1-1 0,-5 7 1,4-2 41,0 3 0,-6 3 0,2-1 11,-8 1 1,-4-1 0,-6 0-1,3-1 8,-3-4 0,4 3 1,-1-5-1,-3 1 18,-1 1 1,-1-6 0,3 4 0,1-3 47,-2-3 0,1 0 0,-1 0 0,3 2-29,-3-2 0,4-2 0,-1-2-74,-3 0 0,4 0 1,-1 0-340,-3 0 1,4-2-297,-1-4 690,7-4 0,-12 1 0,7 1 0</inkml:trace>
  <inkml:trace contextRef="#ctx0" brushRef="#br0" timeOffset="1455">1189 18 6965,'-2'-9'221,"-4"3"97,4 4-192,-14 2 0,7 0-93,-9 0 1,3 2-1,1 2 1,2 4-23,-1 1 0,3-3 0,-2 6-42,-1 1 1,-3 3-1,1 1 1,1 1 10,3-1 0,5 1 0,-4 1 0,2 2 0,4 3 1,-3-1-1,-1-4 1,0 3 8,0 1 0,-3 6 0,5-4 0,0 1 54,-2-1 1,6 4 0,-3-6 96,3-1-135,-6 5 1,6-8-1,-4 6 1,4-1 14,2-1 1,0 2 0,0-4 0,0 3-8,0-3 0,0 4 0,0-1 0,2-3-16,4-2 1,-4-1-1,6-1 1,-1 1 2,5-1 1,-2 1-1,-1-1 1,1 1 39,0-1 0,-4 1 1,5-3-1,1-1 48,-2-3 1,5 1-3,-3 5 0,3 1 0,3-3-47,-1-3 0,-5-2 0,0-6-3,1 1 1,-3 1 41,1-6-242,1 0 0,0 0-584,-1 0-306,-7 0 1054,12 0 0,-14 0 0,6 0 0</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3T00:21:55.643"/>
    </inkml:context>
    <inkml:brush xml:id="br0">
      <inkml:brushProperty name="width" value="0.08571" units="cm"/>
      <inkml:brushProperty name="height" value="0.08571" units="cm"/>
    </inkml:brush>
  </inkml:definitions>
  <inkml:trace contextRef="#ctx0" brushRef="#br0">88 18 7785,'-8'-10'-1707,"4"2"1470,-7 8 255,7 0 0,-6 0 89,4 0 100,4 0-36,-6 0 1,7 0 79,-5 0-108,4 0 1,-8 0 151,4 0 49,4 0-160,-5 0 0,8 0-41,5 0 1,-2 0-92,8 0 0,-1 0 0,7 0-28,-1 0 1,1 0 0,-1 0-202,1 0 0,-1 0 0,1 0 0,-1 0-85,1 0 0,-1 0 0,1 0-182,-1 0 1,0 0 443,1 0 0,-8 0 0,-3 0 0</inkml:trace>
  <inkml:trace contextRef="#ctx0" brushRef="#br0" timeOffset="366">35 210 7233,'12'0'181,"0"0"0,-6 0 0,5 0-160,3 0 1,1 0-1,3 0-108,-1 0 0,1 0 0,-1 0 0,1 0-126,-1 0 0,1 0 213,-1 0 0,0 0 0,1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2830" tIns="46415" rIns="92830" bIns="46415" rtlCol="0"/>
          <a:lstStyle>
            <a:lvl1pPr algn="l">
              <a:defRPr sz="1200"/>
            </a:lvl1pPr>
          </a:lstStyle>
          <a:p>
            <a:endParaRPr lang="en-US"/>
          </a:p>
        </p:txBody>
      </p:sp>
      <p:sp>
        <p:nvSpPr>
          <p:cNvPr id="3" name="Date Placeholder 2"/>
          <p:cNvSpPr>
            <a:spLocks noGrp="1"/>
          </p:cNvSpPr>
          <p:nvPr>
            <p:ph type="dt" idx="1"/>
          </p:nvPr>
        </p:nvSpPr>
        <p:spPr>
          <a:xfrm>
            <a:off x="3970938" y="0"/>
            <a:ext cx="3037840" cy="461804"/>
          </a:xfrm>
          <a:prstGeom prst="rect">
            <a:avLst/>
          </a:prstGeom>
        </p:spPr>
        <p:txBody>
          <a:bodyPr vert="horz" lIns="92830" tIns="46415" rIns="92830" bIns="46415" rtlCol="0"/>
          <a:lstStyle>
            <a:lvl1pPr algn="r">
              <a:defRPr sz="1200"/>
            </a:lvl1pPr>
          </a:lstStyle>
          <a:p>
            <a:fld id="{19654594-EFB7-479D-A9DB-B0FAE584A021}" type="datetimeFigureOut">
              <a:rPr lang="en-US" smtClean="0"/>
              <a:pPr/>
              <a:t>12/2/2022</a:t>
            </a:fld>
            <a:endParaRPr lang="en-US"/>
          </a:p>
        </p:txBody>
      </p:sp>
      <p:sp>
        <p:nvSpPr>
          <p:cNvPr id="4" name="Slide Image Placeholder 3"/>
          <p:cNvSpPr>
            <a:spLocks noGrp="1" noRot="1" noChangeAspect="1"/>
          </p:cNvSpPr>
          <p:nvPr>
            <p:ph type="sldImg" idx="2"/>
          </p:nvPr>
        </p:nvSpPr>
        <p:spPr>
          <a:xfrm>
            <a:off x="427038" y="692150"/>
            <a:ext cx="6156325" cy="3463925"/>
          </a:xfrm>
          <a:prstGeom prst="rect">
            <a:avLst/>
          </a:prstGeom>
          <a:noFill/>
          <a:ln w="12700">
            <a:solidFill>
              <a:prstClr val="black"/>
            </a:solidFill>
          </a:ln>
        </p:spPr>
        <p:txBody>
          <a:bodyPr vert="horz" lIns="92830" tIns="46415" rIns="92830" bIns="46415" rtlCol="0" anchor="ctr"/>
          <a:lstStyle/>
          <a:p>
            <a:endParaRPr lang="en-US"/>
          </a:p>
        </p:txBody>
      </p:sp>
      <p:sp>
        <p:nvSpPr>
          <p:cNvPr id="5" name="Notes Placeholder 4"/>
          <p:cNvSpPr>
            <a:spLocks noGrp="1"/>
          </p:cNvSpPr>
          <p:nvPr>
            <p:ph type="body" sz="quarter" idx="3"/>
          </p:nvPr>
        </p:nvSpPr>
        <p:spPr>
          <a:xfrm>
            <a:off x="701040" y="4387136"/>
            <a:ext cx="5608320" cy="4156234"/>
          </a:xfrm>
          <a:prstGeom prst="rect">
            <a:avLst/>
          </a:prstGeom>
        </p:spPr>
        <p:txBody>
          <a:bodyPr vert="horz" lIns="92830" tIns="46415" rIns="92830" bIns="4641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8"/>
            <a:ext cx="3037840" cy="461804"/>
          </a:xfrm>
          <a:prstGeom prst="rect">
            <a:avLst/>
          </a:prstGeom>
        </p:spPr>
        <p:txBody>
          <a:bodyPr vert="horz" lIns="92830" tIns="46415" rIns="92830" bIns="46415"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772668"/>
            <a:ext cx="3037840" cy="461804"/>
          </a:xfrm>
          <a:prstGeom prst="rect">
            <a:avLst/>
          </a:prstGeom>
        </p:spPr>
        <p:txBody>
          <a:bodyPr vert="horz" lIns="92830" tIns="46415" rIns="92830" bIns="46415" rtlCol="0" anchor="b"/>
          <a:lstStyle>
            <a:lvl1pPr algn="r">
              <a:defRPr sz="1200"/>
            </a:lvl1pPr>
          </a:lstStyle>
          <a:p>
            <a:fld id="{6B9EF1B0-FBA9-4632-82F2-A82401F99125}" type="slidenum">
              <a:rPr lang="en-US" smtClean="0"/>
              <a:pPr/>
              <a:t>‹#›</a:t>
            </a:fld>
            <a:endParaRPr lang="en-US"/>
          </a:p>
        </p:txBody>
      </p:sp>
    </p:spTree>
    <p:extLst>
      <p:ext uri="{BB962C8B-B14F-4D97-AF65-F5344CB8AC3E}">
        <p14:creationId xmlns:p14="http://schemas.microsoft.com/office/powerpoint/2010/main" val="2705742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F40382BA-11F3-449D-A852-41F5A6F114D8}"/>
              </a:ext>
            </a:extLst>
          </p:cNvPr>
          <p:cNvSpPr>
            <a:spLocks noGrp="1" noRot="1" noChangeAspect="1" noChangeArrowheads="1" noTextEdit="1"/>
          </p:cNvSpPr>
          <p:nvPr>
            <p:ph type="sldImg"/>
          </p:nvPr>
        </p:nvSpPr>
        <p:spPr>
          <a:xfrm>
            <a:off x="393700" y="692150"/>
            <a:ext cx="6070600" cy="3416300"/>
          </a:xfrm>
          <a:ln/>
        </p:spPr>
      </p:sp>
      <p:sp>
        <p:nvSpPr>
          <p:cNvPr id="46083" name="Rectangle 3">
            <a:extLst>
              <a:ext uri="{FF2B5EF4-FFF2-40B4-BE49-F238E27FC236}">
                <a16:creationId xmlns:a16="http://schemas.microsoft.com/office/drawing/2014/main" id="{44F98AFF-F694-496D-A6F3-8619C700D9A6}"/>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836991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pPr>
              <a:defRPr/>
            </a:pPr>
            <a:fld id="{71316CAE-E239-4E00-9E7A-B010640FBCA9}" type="slidenum">
              <a:rPr lang="en-US">
                <a:solidFill>
                  <a:prstClr val="black"/>
                </a:solidFill>
              </a:rPr>
              <a:pPr>
                <a:defRPr/>
              </a:pPr>
              <a:t>7</a:t>
            </a:fld>
            <a:endParaRPr lang="en-US">
              <a:solidFill>
                <a:prstClr val="black"/>
              </a:solidFill>
            </a:endParaRPr>
          </a:p>
        </p:txBody>
      </p:sp>
    </p:spTree>
    <p:extLst>
      <p:ext uri="{BB962C8B-B14F-4D97-AF65-F5344CB8AC3E}">
        <p14:creationId xmlns:p14="http://schemas.microsoft.com/office/powerpoint/2010/main" val="52155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0" y="6521853"/>
            <a:ext cx="1219200" cy="365125"/>
          </a:xfrm>
        </p:spPr>
        <p:txBody>
          <a:bodyPr/>
          <a:lstStyle/>
          <a:p>
            <a:r>
              <a:rPr lang="en-US" dirty="0"/>
              <a:t>Slide </a:t>
            </a:r>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03200" y="1417320"/>
            <a:ext cx="11785600" cy="4907281"/>
          </a:xfrm>
          <a:gradFill>
            <a:gsLst>
              <a:gs pos="0">
                <a:schemeClr val="accent4">
                  <a:lumMod val="4000"/>
                  <a:lumOff val="96000"/>
                  <a:alpha val="36000"/>
                </a:schemeClr>
              </a:gs>
              <a:gs pos="35000">
                <a:schemeClr val="accent3">
                  <a:lumMod val="9000"/>
                  <a:lumOff val="91000"/>
                  <a:alpha val="39000"/>
                </a:schemeClr>
              </a:gs>
              <a:gs pos="100000">
                <a:schemeClr val="accent4">
                  <a:lumMod val="0"/>
                  <a:lumOff val="100000"/>
                  <a:alpha val="54000"/>
                </a:schemeClr>
              </a:gs>
            </a:gsLst>
          </a:gradFill>
          <a:ln>
            <a:noFill/>
          </a:ln>
          <a:effectLst>
            <a:softEdge rad="50800"/>
          </a:effectLst>
        </p:spPr>
        <p:style>
          <a:lnRef idx="1">
            <a:schemeClr val="accent3"/>
          </a:lnRef>
          <a:fillRef idx="2">
            <a:schemeClr val="accent3"/>
          </a:fillRef>
          <a:effectRef idx="1">
            <a:schemeClr val="accent3"/>
          </a:effectRef>
          <a:fontRef idx="none"/>
        </p:style>
        <p:txBody>
          <a:bodyPr lIns="72000" tIns="36000" rIns="72000" bIns="36000"/>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2400">
                <a:latin typeface="Arial" pitchFamily="34" charset="0"/>
                <a:cs typeface="Arial" pitchFamily="34" charset="0"/>
              </a:defRPr>
            </a:lvl2pPr>
            <a:lvl3pPr>
              <a:defRPr sz="2000"/>
            </a:lvl3pPr>
            <a:lvl4pPr>
              <a:defRPr baseline="0"/>
            </a:lvl4pPr>
            <a:lvl5pPr>
              <a:defRPr/>
            </a:lvl5pPr>
          </a:lstStyle>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1143000" marR="0" lvl="2"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Third Level</a:t>
            </a:r>
          </a:p>
          <a:p>
            <a:pPr marL="1600200" marR="0" lvl="3"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Fourth level</a:t>
            </a:r>
          </a:p>
          <a:p>
            <a:pPr marL="2057400" marR="0" lvl="4"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Fifth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2400" u="none" strike="noStrike" kern="1200" cap="none" spc="0" normalizeH="0" noProof="0" dirty="0">
              <a:ln>
                <a:noFill/>
              </a:ln>
              <a:solidFill>
                <a:srgbClr val="101141"/>
              </a:solidFill>
              <a:effectLst/>
              <a:uLnTx/>
              <a:uFillTx/>
              <a:latin typeface="Arial"/>
              <a:cs typeface="Arial"/>
            </a:endParaRP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p:txBody>
      </p:sp>
      <p:grpSp>
        <p:nvGrpSpPr>
          <p:cNvPr id="12" name="Group 11"/>
          <p:cNvGrpSpPr/>
          <p:nvPr userDrawn="1"/>
        </p:nvGrpSpPr>
        <p:grpSpPr>
          <a:xfrm>
            <a:off x="2778517" y="6550672"/>
            <a:ext cx="9413483"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pic>
        <p:nvPicPr>
          <p:cNvPr id="16" name="Picture 15" descr="Picture 7.png"/>
          <p:cNvPicPr>
            <a:picLocks noChangeAspect="1"/>
          </p:cNvPicPr>
          <p:nvPr userDrawn="1"/>
        </p:nvPicPr>
        <p:blipFill>
          <a:blip r:embed="rId2" cstate="print"/>
          <a:srcRect l="1923" b="5336"/>
          <a:stretch>
            <a:fillRect/>
          </a:stretch>
        </p:blipFill>
        <p:spPr>
          <a:xfrm>
            <a:off x="9267744" y="-1"/>
            <a:ext cx="2924257" cy="692697"/>
          </a:xfrm>
          <a:prstGeom prst="rect">
            <a:avLst/>
          </a:prstGeom>
        </p:spPr>
      </p:pic>
      <p:grpSp>
        <p:nvGrpSpPr>
          <p:cNvPr id="19" name="Group 18"/>
          <p:cNvGrpSpPr/>
          <p:nvPr userDrawn="1"/>
        </p:nvGrpSpPr>
        <p:grpSpPr>
          <a:xfrm>
            <a:off x="2844800" y="6553201"/>
            <a:ext cx="93472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23" name="Group 22"/>
          <p:cNvGrpSpPr/>
          <p:nvPr userDrawn="1"/>
        </p:nvGrpSpPr>
        <p:grpSpPr>
          <a:xfrm>
            <a:off x="0" y="1295401"/>
            <a:ext cx="93472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sp>
        <p:nvSpPr>
          <p:cNvPr id="18" name="Rectangle 2" descr="Large confetti"/>
          <p:cNvSpPr>
            <a:spLocks noGrp="1" noChangeArrowheads="1"/>
          </p:cNvSpPr>
          <p:nvPr>
            <p:ph type="title" idx="4294967295" hasCustomPrompt="1"/>
          </p:nvPr>
        </p:nvSpPr>
        <p:spPr>
          <a:xfrm>
            <a:off x="88320" y="26442"/>
            <a:ext cx="9055681" cy="1192758"/>
          </a:xfrm>
        </p:spPr>
        <p:txBody>
          <a:bodyPr>
            <a:noAutofit/>
          </a:bodyPr>
          <a:lstStyle>
            <a:lvl1pPr algn="l" eaLnBrk="1" hangingPunct="1">
              <a:defRPr sz="3600">
                <a:latin typeface="Arial" panose="020B0604020202020204" pitchFamily="34" charset="0"/>
                <a:cs typeface="Arial" panose="020B0604020202020204" pitchFamily="34" charset="0"/>
              </a:defRPr>
            </a:lvl1pPr>
          </a:lstStyle>
          <a:p>
            <a:pPr eaLnBrk="1" hangingPunct="1"/>
            <a:r>
              <a:rPr lang="en-US" dirty="0"/>
              <a:t>Slide heading here and </a:t>
            </a:r>
            <a:br>
              <a:rPr lang="en-US" dirty="0"/>
            </a:br>
            <a:r>
              <a:rPr lang="en-US" dirty="0"/>
              <a:t>it can run in two lines</a:t>
            </a:r>
            <a:endParaRPr lang="en-US" altLang="en-US" dirty="0"/>
          </a:p>
        </p:txBody>
      </p:sp>
    </p:spTree>
    <p:extLst>
      <p:ext uri="{BB962C8B-B14F-4D97-AF65-F5344CB8AC3E}">
        <p14:creationId xmlns:p14="http://schemas.microsoft.com/office/powerpoint/2010/main" val="5240971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90688"/>
            <a:ext cx="5384800" cy="4433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6197600" y="1690688"/>
            <a:ext cx="5384800" cy="4433887"/>
          </a:xfrm>
        </p:spPr>
        <p:txBody>
          <a:bodyPr/>
          <a:lstStyle/>
          <a:p>
            <a:pPr lvl="0"/>
            <a:endParaRPr lang="en-US" noProof="0"/>
          </a:p>
        </p:txBody>
      </p:sp>
      <p:sp>
        <p:nvSpPr>
          <p:cNvPr id="5" name="Slide Number Placeholder 4"/>
          <p:cNvSpPr>
            <a:spLocks noGrp="1"/>
          </p:cNvSpPr>
          <p:nvPr>
            <p:ph type="sldNum" sz="quarter" idx="10"/>
          </p:nvPr>
        </p:nvSpPr>
        <p:spPr>
          <a:xfrm>
            <a:off x="8737600" y="6248400"/>
            <a:ext cx="2844800" cy="476250"/>
          </a:xfrm>
        </p:spPr>
        <p:txBody>
          <a:bodyPr/>
          <a:lstStyle>
            <a:lvl1pPr>
              <a:defRPr/>
            </a:lvl1pPr>
          </a:lstStyle>
          <a:p>
            <a:pPr>
              <a:defRPr/>
            </a:pPr>
            <a:fld id="{A1254760-BC45-477E-BCBF-6F6EFE9AC2A7}" type="slidenum">
              <a:rPr lang="en-US"/>
              <a:pPr>
                <a:defRPr/>
              </a:pPr>
              <a:t>‹#›</a:t>
            </a:fld>
            <a:endParaRPr lang="en-US"/>
          </a:p>
        </p:txBody>
      </p:sp>
    </p:spTree>
    <p:extLst>
      <p:ext uri="{BB962C8B-B14F-4D97-AF65-F5344CB8AC3E}">
        <p14:creationId xmlns:p14="http://schemas.microsoft.com/office/powerpoint/2010/main" val="35725181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7" name="Picture 2" descr="\\Server\D\jyoti\FI023_BITS_v1\styleguide img\IMG_5627_b.jpg"/>
          <p:cNvPicPr>
            <a:picLocks noChangeAspect="1" noChangeArrowheads="1"/>
          </p:cNvPicPr>
          <p:nvPr userDrawn="1"/>
        </p:nvPicPr>
        <p:blipFill>
          <a:blip r:embed="rId2"/>
          <a:srcRect/>
          <a:stretch>
            <a:fillRect/>
          </a:stretch>
        </p:blipFill>
        <p:spPr bwMode="auto">
          <a:xfrm>
            <a:off x="0" y="0"/>
            <a:ext cx="12192000" cy="6858000"/>
          </a:xfrm>
          <a:prstGeom prst="rect">
            <a:avLst/>
          </a:prstGeom>
          <a:noFill/>
        </p:spPr>
      </p:pic>
      <p:sp>
        <p:nvSpPr>
          <p:cNvPr id="8" name="Rectangle 7"/>
          <p:cNvSpPr/>
          <p:nvPr userDrawn="1"/>
        </p:nvSpPr>
        <p:spPr>
          <a:xfrm>
            <a:off x="0" y="4282182"/>
            <a:ext cx="12192000" cy="257581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5" name="Picture 14" descr="Picture 7.png"/>
          <p:cNvPicPr>
            <a:picLocks noChangeAspect="1"/>
          </p:cNvPicPr>
          <p:nvPr userDrawn="1"/>
        </p:nvPicPr>
        <p:blipFill>
          <a:blip r:embed="rId3" cstate="print"/>
          <a:srcRect l="1923" b="5336"/>
          <a:stretch>
            <a:fillRect/>
          </a:stretch>
        </p:blipFill>
        <p:spPr>
          <a:xfrm>
            <a:off x="9267744" y="-1"/>
            <a:ext cx="2924257" cy="692697"/>
          </a:xfrm>
          <a:prstGeom prst="rect">
            <a:avLst/>
          </a:prstGeom>
        </p:spPr>
      </p:pic>
      <p:sp>
        <p:nvSpPr>
          <p:cNvPr id="17" name="Content Placeholder 16"/>
          <p:cNvSpPr>
            <a:spLocks noGrp="1"/>
          </p:cNvSpPr>
          <p:nvPr>
            <p:ph sz="quarter" idx="10" hasCustomPrompt="1"/>
          </p:nvPr>
        </p:nvSpPr>
        <p:spPr>
          <a:xfrm>
            <a:off x="406400" y="4648200"/>
            <a:ext cx="112776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dirty="0"/>
              <a:t>Topic headings here </a:t>
            </a:r>
          </a:p>
          <a:p>
            <a:pPr lvl="0"/>
            <a:r>
              <a:rPr lang="en-US" dirty="0"/>
              <a:t>(separator - can run in two lines)</a:t>
            </a:r>
          </a:p>
        </p:txBody>
      </p:sp>
      <p:sp>
        <p:nvSpPr>
          <p:cNvPr id="11" name="Rectangle 10"/>
          <p:cNvSpPr/>
          <p:nvPr userDrawn="1"/>
        </p:nvSpPr>
        <p:spPr>
          <a:xfrm>
            <a:off x="3843867"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16933" y="677545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704667"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9144000" y="762000"/>
            <a:ext cx="2946400" cy="553998"/>
          </a:xfrm>
          <a:prstGeom prst="rect">
            <a:avLst/>
          </a:prstGeom>
          <a:noFill/>
        </p:spPr>
        <p:txBody>
          <a:bodyPr wrap="square" rtlCol="0">
            <a:spAutoFit/>
          </a:bodyPr>
          <a:lstStyle/>
          <a:p>
            <a:pPr algn="ct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Tree>
    <p:extLst>
      <p:ext uri="{BB962C8B-B14F-4D97-AF65-F5344CB8AC3E}">
        <p14:creationId xmlns:p14="http://schemas.microsoft.com/office/powerpoint/2010/main" val="7183290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latin typeface="Arial" pitchFamily="34" charset="0"/>
              <a:cs typeface="Arial" pitchFamily="34" charset="0"/>
            </a:endParaRPr>
          </a:p>
        </p:txBody>
      </p:sp>
      <p:sp>
        <p:nvSpPr>
          <p:cNvPr id="5" name="Rectangle 4"/>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6" name="Rectangle 5"/>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8" name="Rectangle 7"/>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pic>
        <p:nvPicPr>
          <p:cNvPr id="9" name="Picture 10" descr="BITS_university_logo_whitevert.png"/>
          <p:cNvPicPr>
            <a:picLocks noChangeAspect="1"/>
          </p:cNvPicPr>
          <p:nvPr userDrawn="1"/>
        </p:nvPicPr>
        <p:blipFill>
          <a:blip r:embed="rId3"/>
          <a:srcRect t="2" b="28592"/>
          <a:stretch>
            <a:fillRect/>
          </a:stretch>
        </p:blipFill>
        <p:spPr bwMode="auto">
          <a:xfrm>
            <a:off x="101600" y="3352801"/>
            <a:ext cx="2743200" cy="1979613"/>
          </a:xfrm>
          <a:prstGeom prst="rect">
            <a:avLst/>
          </a:prstGeom>
          <a:noFill/>
          <a:ln w="9525">
            <a:noFill/>
            <a:miter lim="800000"/>
            <a:headEnd/>
            <a:tailEnd/>
          </a:ln>
        </p:spPr>
      </p:pic>
      <p:grpSp>
        <p:nvGrpSpPr>
          <p:cNvPr id="3" name="Group 11"/>
          <p:cNvGrpSpPr>
            <a:grpSpLocks/>
          </p:cNvGrpSpPr>
          <p:nvPr userDrawn="1"/>
        </p:nvGrpSpPr>
        <p:grpSpPr bwMode="auto">
          <a:xfrm>
            <a:off x="-101600" y="5257800"/>
            <a:ext cx="2946400" cy="685800"/>
            <a:chOff x="76200" y="2209800"/>
            <a:chExt cx="2209800" cy="685800"/>
          </a:xfrm>
        </p:grpSpPr>
        <p:sp>
          <p:nvSpPr>
            <p:cNvPr id="11" name="TextBox 10"/>
            <p:cNvSpPr txBox="1"/>
            <p:nvPr userDrawn="1"/>
          </p:nvSpPr>
          <p:spPr>
            <a:xfrm>
              <a:off x="76200" y="2209800"/>
              <a:ext cx="2209800" cy="554038"/>
            </a:xfrm>
            <a:prstGeom prst="rect">
              <a:avLst/>
            </a:prstGeom>
            <a:noFill/>
          </p:spPr>
          <p:txBody>
            <a:bodyPr>
              <a:spAutoFit/>
            </a:bodyPr>
            <a:lstStyle/>
            <a:p>
              <a:pPr algn="ctr" fontAlgn="auto">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2" name="TextBox 11"/>
            <p:cNvSpPr txBox="1"/>
            <p:nvPr userDrawn="1"/>
          </p:nvSpPr>
          <p:spPr>
            <a:xfrm>
              <a:off x="228600" y="2665413"/>
              <a:ext cx="1905000" cy="230187"/>
            </a:xfrm>
            <a:prstGeom prst="rect">
              <a:avLst/>
            </a:prstGeom>
            <a:noFill/>
          </p:spPr>
          <p:txBody>
            <a:bodyPr>
              <a:spAutoFit/>
            </a:bodyPr>
            <a:lstStyle/>
            <a:p>
              <a:pPr algn="ctr" fontAlgn="auto">
                <a:spcBef>
                  <a:spcPts val="0"/>
                </a:spcBef>
                <a:spcAft>
                  <a:spcPts val="0"/>
                </a:spcAft>
                <a:defRPr/>
              </a:pPr>
              <a:r>
                <a:rPr lang="en-US" sz="900" spc="-150" dirty="0">
                  <a:solidFill>
                    <a:srgbClr val="FFFFFF"/>
                  </a:solidFill>
                  <a:latin typeface="Arial"/>
                  <a:cs typeface="Arial"/>
                </a:rPr>
                <a:t>Pilani | Dubai | Goa | Hyderabad</a:t>
              </a:r>
            </a:p>
          </p:txBody>
        </p:sp>
      </p:gr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oAutofit/>
          </a:bodyPr>
          <a:lstStyle>
            <a:lvl1pPr algn="l">
              <a:lnSpc>
                <a:spcPts val="4000"/>
              </a:lnSpc>
              <a:defRPr sz="4400" baseline="0">
                <a:solidFill>
                  <a:schemeClr val="bg1"/>
                </a:solidFill>
              </a:defRPr>
            </a:lvl1pPr>
          </a:lstStyle>
          <a:p>
            <a:r>
              <a:rPr lang="en-US"/>
              <a:t>Click to edit Master title style</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4368800" y="6596064"/>
            <a:ext cx="7823200" cy="261937"/>
          </a:xfrm>
          <a:prstGeom prst="rect">
            <a:avLst/>
          </a:prstGeom>
          <a:noFill/>
          <a:ln>
            <a:noFill/>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100" b="1">
                <a:solidFill>
                  <a:srgbClr val="101141"/>
                </a:solidFill>
              </a:rPr>
              <a:t>BITS </a:t>
            </a:r>
            <a:r>
              <a:rPr lang="en-US" sz="1100">
                <a:solidFill>
                  <a:srgbClr val="101141"/>
                </a:solidFill>
              </a:rPr>
              <a:t>Pilani, Pilani Campus</a:t>
            </a:r>
          </a:p>
        </p:txBody>
      </p:sp>
      <p:grpSp>
        <p:nvGrpSpPr>
          <p:cNvPr id="5" name="Group 11"/>
          <p:cNvGrpSpPr>
            <a:grpSpLocks/>
          </p:cNvGrpSpPr>
          <p:nvPr userDrawn="1"/>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grpSp>
      <p:pic>
        <p:nvPicPr>
          <p:cNvPr id="9" name="Picture 11"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0" name="Group 18"/>
          <p:cNvGrpSpPr>
            <a:grpSpLocks/>
          </p:cNvGrpSpPr>
          <p:nvPr userDrawn="1"/>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grpSp>
      <p:grpSp>
        <p:nvGrpSpPr>
          <p:cNvPr id="14" name="Group 22"/>
          <p:cNvGrpSpPr>
            <a:grpSpLocks/>
          </p:cNvGrpSpPr>
          <p:nvPr userDrawn="1"/>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1282384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93472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8" name="Group 10"/>
          <p:cNvGrpSpPr>
            <a:grpSpLocks/>
          </p:cNvGrpSpPr>
          <p:nvPr/>
        </p:nvGrpSpPr>
        <p:grpSpPr bwMode="auto">
          <a:xfrm>
            <a:off x="2844800" y="6553200"/>
            <a:ext cx="93472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sp>
        <p:nvSpPr>
          <p:cNvPr id="13" name="TextBox 12"/>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002769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type="obj">
  <p:cSld name="1_Title and Content">
    <p:spTree>
      <p:nvGrpSpPr>
        <p:cNvPr id="1" name="Shape 48"/>
        <p:cNvGrpSpPr/>
        <p:nvPr/>
      </p:nvGrpSpPr>
      <p:grpSpPr>
        <a:xfrm>
          <a:off x="0" y="0"/>
          <a:ext cx="0" cy="0"/>
          <a:chOff x="0" y="0"/>
          <a:chExt cx="0" cy="0"/>
        </a:xfrm>
      </p:grpSpPr>
      <p:sp>
        <p:nvSpPr>
          <p:cNvPr id="49" name="Google Shape;49;p62"/>
          <p:cNvSpPr txBox="1">
            <a:spLocks noGrp="1"/>
          </p:cNvSpPr>
          <p:nvPr>
            <p:ph type="title"/>
          </p:nvPr>
        </p:nvSpPr>
        <p:spPr>
          <a:xfrm>
            <a:off x="527381" y="274638"/>
            <a:ext cx="8160907" cy="85010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62"/>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1" name="Google Shape;51;p62"/>
          <p:cNvSpPr txBox="1">
            <a:spLocks noGrp="1"/>
          </p:cNvSpPr>
          <p:nvPr>
            <p:ph type="ftr" idx="11"/>
          </p:nvPr>
        </p:nvSpPr>
        <p:spPr>
          <a:xfrm>
            <a:off x="2927648" y="6237313"/>
            <a:ext cx="5856651"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i="0" u="none" strike="noStrike" cap="none">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52" name="Google Shape;52;p62"/>
          <p:cNvSpPr txBox="1">
            <a:spLocks noGrp="1"/>
          </p:cNvSpPr>
          <p:nvPr>
            <p:ph type="sldNum" idx="12"/>
          </p:nvPr>
        </p:nvSpPr>
        <p:spPr>
          <a:xfrm>
            <a:off x="11376587" y="6237313"/>
            <a:ext cx="815413" cy="293117"/>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b="1" i="0" u="none" strike="noStrike" cap="none">
                <a:solidFill>
                  <a:schemeClr val="dk1"/>
                </a:solidFill>
                <a:latin typeface="Tahoma"/>
                <a:ea typeface="Tahoma"/>
                <a:cs typeface="Tahoma"/>
                <a:sym typeface="Tahoma"/>
              </a:defRPr>
            </a:lvl1pPr>
            <a:lvl2pPr marL="0" marR="0" lvl="1" indent="0" algn="l" rtl="0">
              <a:spcBef>
                <a:spcPts val="0"/>
              </a:spcBef>
              <a:spcAft>
                <a:spcPts val="0"/>
              </a:spcAft>
              <a:buNone/>
              <a:defRPr sz="1600" b="1" i="0" u="none" strike="noStrike" cap="none">
                <a:solidFill>
                  <a:schemeClr val="dk1"/>
                </a:solidFill>
                <a:latin typeface="Tahoma"/>
                <a:ea typeface="Tahoma"/>
                <a:cs typeface="Tahoma"/>
                <a:sym typeface="Tahoma"/>
              </a:defRPr>
            </a:lvl2pPr>
            <a:lvl3pPr marL="0" marR="0" lvl="2" indent="0" algn="l" rtl="0">
              <a:spcBef>
                <a:spcPts val="0"/>
              </a:spcBef>
              <a:spcAft>
                <a:spcPts val="0"/>
              </a:spcAft>
              <a:buNone/>
              <a:defRPr sz="1600" b="1" i="0" u="none" strike="noStrike" cap="none">
                <a:solidFill>
                  <a:schemeClr val="dk1"/>
                </a:solidFill>
                <a:latin typeface="Tahoma"/>
                <a:ea typeface="Tahoma"/>
                <a:cs typeface="Tahoma"/>
                <a:sym typeface="Tahoma"/>
              </a:defRPr>
            </a:lvl3pPr>
            <a:lvl4pPr marL="0" marR="0" lvl="3" indent="0" algn="l" rtl="0">
              <a:spcBef>
                <a:spcPts val="0"/>
              </a:spcBef>
              <a:spcAft>
                <a:spcPts val="0"/>
              </a:spcAft>
              <a:buNone/>
              <a:defRPr sz="1600" b="1" i="0" u="none" strike="noStrike" cap="none">
                <a:solidFill>
                  <a:schemeClr val="dk1"/>
                </a:solidFill>
                <a:latin typeface="Tahoma"/>
                <a:ea typeface="Tahoma"/>
                <a:cs typeface="Tahoma"/>
                <a:sym typeface="Tahoma"/>
              </a:defRPr>
            </a:lvl4pPr>
            <a:lvl5pPr marL="0" marR="0" lvl="4" indent="0" algn="l" rtl="0">
              <a:spcBef>
                <a:spcPts val="0"/>
              </a:spcBef>
              <a:spcAft>
                <a:spcPts val="0"/>
              </a:spcAft>
              <a:buNone/>
              <a:defRPr sz="1600" b="1" i="0" u="none" strike="noStrike" cap="none">
                <a:solidFill>
                  <a:schemeClr val="dk1"/>
                </a:solidFill>
                <a:latin typeface="Tahoma"/>
                <a:ea typeface="Tahoma"/>
                <a:cs typeface="Tahoma"/>
                <a:sym typeface="Tahoma"/>
              </a:defRPr>
            </a:lvl5pPr>
            <a:lvl6pPr marL="0" marR="0" lvl="5" indent="0" algn="l" rtl="0">
              <a:spcBef>
                <a:spcPts val="0"/>
              </a:spcBef>
              <a:spcAft>
                <a:spcPts val="0"/>
              </a:spcAft>
              <a:buNone/>
              <a:defRPr sz="1600" b="1" i="0" u="none" strike="noStrike" cap="none">
                <a:solidFill>
                  <a:schemeClr val="dk1"/>
                </a:solidFill>
                <a:latin typeface="Tahoma"/>
                <a:ea typeface="Tahoma"/>
                <a:cs typeface="Tahoma"/>
                <a:sym typeface="Tahoma"/>
              </a:defRPr>
            </a:lvl6pPr>
            <a:lvl7pPr marL="0" marR="0" lvl="6" indent="0" algn="l" rtl="0">
              <a:spcBef>
                <a:spcPts val="0"/>
              </a:spcBef>
              <a:spcAft>
                <a:spcPts val="0"/>
              </a:spcAft>
              <a:buNone/>
              <a:defRPr sz="1600" b="1" i="0" u="none" strike="noStrike" cap="none">
                <a:solidFill>
                  <a:schemeClr val="dk1"/>
                </a:solidFill>
                <a:latin typeface="Tahoma"/>
                <a:ea typeface="Tahoma"/>
                <a:cs typeface="Tahoma"/>
                <a:sym typeface="Tahoma"/>
              </a:defRPr>
            </a:lvl7pPr>
            <a:lvl8pPr marL="0" marR="0" lvl="7" indent="0" algn="l" rtl="0">
              <a:spcBef>
                <a:spcPts val="0"/>
              </a:spcBef>
              <a:spcAft>
                <a:spcPts val="0"/>
              </a:spcAft>
              <a:buNone/>
              <a:defRPr sz="1600" b="1" i="0" u="none" strike="noStrike" cap="none">
                <a:solidFill>
                  <a:schemeClr val="dk1"/>
                </a:solidFill>
                <a:latin typeface="Tahoma"/>
                <a:ea typeface="Tahoma"/>
                <a:cs typeface="Tahoma"/>
                <a:sym typeface="Tahoma"/>
              </a:defRPr>
            </a:lvl8pPr>
            <a:lvl9pPr marL="0" marR="0" lvl="8" indent="0" algn="l" rtl="0">
              <a:spcBef>
                <a:spcPts val="0"/>
              </a:spcBef>
              <a:spcAft>
                <a:spcPts val="0"/>
              </a:spcAft>
              <a:buNone/>
              <a:defRPr sz="1600" b="1" i="0" u="none" strike="noStrike" cap="none">
                <a:solidFill>
                  <a:schemeClr val="dk1"/>
                </a:solidFill>
                <a:latin typeface="Tahoma"/>
                <a:ea typeface="Tahoma"/>
                <a:cs typeface="Tahoma"/>
                <a:sym typeface="Tahoma"/>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5056566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46031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0" y="6172200"/>
            <a:ext cx="1625600" cy="304800"/>
          </a:xfrm>
          <a:prstGeom prst="rect">
            <a:avLst/>
          </a:prstGeom>
        </p:spPr>
        <p:txBody>
          <a:bodyPr vert="horz" lIns="91440" tIns="45720" rIns="91440" bIns="45720" rtlCol="0" anchor="ctr"/>
          <a:lstStyle>
            <a:lvl1pPr algn="l">
              <a:defRPr sz="1200">
                <a:solidFill>
                  <a:schemeClr val="tx1"/>
                </a:solidFill>
              </a:defRPr>
            </a:lvl1pPr>
          </a:lstStyle>
          <a:p>
            <a:endParaRPr lang="en-US" dirty="0"/>
          </a:p>
        </p:txBody>
      </p:sp>
      <p:sp>
        <p:nvSpPr>
          <p:cNvPr id="5" name="Footer Placeholder 4"/>
          <p:cNvSpPr>
            <a:spLocks noGrp="1"/>
          </p:cNvSpPr>
          <p:nvPr>
            <p:ph type="ftr" sz="quarter" idx="3"/>
          </p:nvPr>
        </p:nvSpPr>
        <p:spPr>
          <a:xfrm>
            <a:off x="1320800" y="6553200"/>
            <a:ext cx="3860800" cy="228600"/>
          </a:xfrm>
          <a:prstGeom prst="rect">
            <a:avLst/>
          </a:prstGeom>
        </p:spPr>
        <p:txBody>
          <a:bodyPr vert="horz" lIns="91440" tIns="45720" rIns="91440" bIns="45720" rtlCol="0" anchor="ctr"/>
          <a:lstStyle>
            <a:lvl1pPr algn="ctr">
              <a:defRPr sz="1200">
                <a:solidFill>
                  <a:schemeClr val="tx1"/>
                </a:solidFill>
              </a:defRPr>
            </a:lvl1pPr>
          </a:lstStyle>
          <a:p>
            <a:endParaRPr lang="en-US" dirty="0"/>
          </a:p>
        </p:txBody>
      </p:sp>
      <p:sp>
        <p:nvSpPr>
          <p:cNvPr id="6" name="Slide Number Placeholder 5"/>
          <p:cNvSpPr>
            <a:spLocks noGrp="1"/>
          </p:cNvSpPr>
          <p:nvPr>
            <p:ph type="sldNum" sz="quarter" idx="4"/>
          </p:nvPr>
        </p:nvSpPr>
        <p:spPr>
          <a:xfrm>
            <a:off x="0" y="6492876"/>
            <a:ext cx="1219200" cy="365125"/>
          </a:xfrm>
          <a:prstGeom prst="rect">
            <a:avLst/>
          </a:prstGeom>
        </p:spPr>
        <p:txBody>
          <a:bodyPr vert="horz" lIns="91440" tIns="45720" rIns="91440" bIns="45720" rtlCol="0" anchor="ctr"/>
          <a:lstStyle>
            <a:lvl1pPr algn="r">
              <a:defRPr sz="1200">
                <a:solidFill>
                  <a:schemeClr val="tx1"/>
                </a:solidFill>
              </a:defRPr>
            </a:lvl1pPr>
          </a:lstStyle>
          <a:p>
            <a:r>
              <a:rPr lang="en-US" dirty="0"/>
              <a:t>Slide  </a:t>
            </a:r>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2" r:id="rId11"/>
    <p:sldLayoutId id="2147483663" r:id="rId12"/>
    <p:sldLayoutId id="2147483667" r:id="rId13"/>
    <p:sldLayoutId id="2147483668" r:id="rId14"/>
    <p:sldLayoutId id="2147483671" r:id="rId15"/>
    <p:sldLayoutId id="2147483672" r:id="rId16"/>
    <p:sldLayoutId id="2147483673" r:id="rId17"/>
    <p:sldLayoutId id="2147483674" r:id="rId1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5.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4.wmf"/><Relationship Id="rId7" Type="http://schemas.openxmlformats.org/officeDocument/2006/relationships/image" Target="../media/image36.wmf"/><Relationship Id="rId2" Type="http://schemas.openxmlformats.org/officeDocument/2006/relationships/oleObject" Target="../embeddings/oleObject6.bin"/><Relationship Id="rId1" Type="http://schemas.openxmlformats.org/officeDocument/2006/relationships/slideLayout" Target="../slideLayouts/slideLayout15.xml"/><Relationship Id="rId6" Type="http://schemas.openxmlformats.org/officeDocument/2006/relationships/oleObject" Target="../embeddings/oleObject8.bin"/><Relationship Id="rId5" Type="http://schemas.openxmlformats.org/officeDocument/2006/relationships/image" Target="../media/image35.wmf"/><Relationship Id="rId4" Type="http://schemas.openxmlformats.org/officeDocument/2006/relationships/oleObject" Target="../embeddings/oleObject7.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oleObject" Target="../embeddings/oleObject9.bin"/><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39.png"/><Relationship Id="rId1" Type="http://schemas.openxmlformats.org/officeDocument/2006/relationships/slideLayout" Target="../slideLayouts/slideLayout15.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oleObject" Target="../embeddings/oleObject10.bin"/><Relationship Id="rId1" Type="http://schemas.openxmlformats.org/officeDocument/2006/relationships/slideLayout" Target="../slideLayouts/slideLayout15.xml"/><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oleObject" Target="../embeddings/oleObject11.bin"/><Relationship Id="rId1" Type="http://schemas.openxmlformats.org/officeDocument/2006/relationships/slideLayout" Target="../slideLayouts/slideLayout15.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4911.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17" Type="http://schemas.openxmlformats.org/officeDocument/2006/relationships/image" Target="../media/image498.png"/><Relationship Id="rId21" Type="http://schemas.openxmlformats.org/officeDocument/2006/relationships/image" Target="../media/image450.png"/><Relationship Id="rId42" Type="http://schemas.openxmlformats.org/officeDocument/2006/relationships/customXml" Target="../ink/ink21.xml"/><Relationship Id="rId63" Type="http://schemas.openxmlformats.org/officeDocument/2006/relationships/image" Target="../media/image471.png"/><Relationship Id="rId84" Type="http://schemas.openxmlformats.org/officeDocument/2006/relationships/customXml" Target="../ink/ink42.xml"/><Relationship Id="rId138" Type="http://schemas.openxmlformats.org/officeDocument/2006/relationships/customXml" Target="../ink/ink69.xml"/><Relationship Id="rId159" Type="http://schemas.openxmlformats.org/officeDocument/2006/relationships/image" Target="../media/image519.png"/><Relationship Id="rId107" Type="http://schemas.openxmlformats.org/officeDocument/2006/relationships/image" Target="../media/image493.png"/><Relationship Id="rId11" Type="http://schemas.openxmlformats.org/officeDocument/2006/relationships/image" Target="../media/image445.png"/><Relationship Id="rId32" Type="http://schemas.openxmlformats.org/officeDocument/2006/relationships/customXml" Target="../ink/ink16.xml"/><Relationship Id="rId53" Type="http://schemas.openxmlformats.org/officeDocument/2006/relationships/image" Target="../media/image466.png"/><Relationship Id="rId74" Type="http://schemas.openxmlformats.org/officeDocument/2006/relationships/customXml" Target="../ink/ink37.xml"/><Relationship Id="rId128" Type="http://schemas.openxmlformats.org/officeDocument/2006/relationships/customXml" Target="../ink/ink64.xml"/><Relationship Id="rId149" Type="http://schemas.openxmlformats.org/officeDocument/2006/relationships/image" Target="../media/image514.png"/><Relationship Id="rId5" Type="http://schemas.openxmlformats.org/officeDocument/2006/relationships/image" Target="../media/image442.png"/><Relationship Id="rId95" Type="http://schemas.openxmlformats.org/officeDocument/2006/relationships/image" Target="../media/image487.png"/><Relationship Id="rId160" Type="http://schemas.openxmlformats.org/officeDocument/2006/relationships/customXml" Target="../ink/ink80.xml"/><Relationship Id="rId22" Type="http://schemas.openxmlformats.org/officeDocument/2006/relationships/customXml" Target="../ink/ink11.xml"/><Relationship Id="rId43" Type="http://schemas.openxmlformats.org/officeDocument/2006/relationships/image" Target="../media/image461.png"/><Relationship Id="rId64" Type="http://schemas.openxmlformats.org/officeDocument/2006/relationships/customXml" Target="../ink/ink32.xml"/><Relationship Id="rId118" Type="http://schemas.openxmlformats.org/officeDocument/2006/relationships/customXml" Target="../ink/ink59.xml"/><Relationship Id="rId139" Type="http://schemas.openxmlformats.org/officeDocument/2006/relationships/image" Target="../media/image509.png"/><Relationship Id="rId85" Type="http://schemas.openxmlformats.org/officeDocument/2006/relationships/image" Target="../media/image482.png"/><Relationship Id="rId150" Type="http://schemas.openxmlformats.org/officeDocument/2006/relationships/customXml" Target="../ink/ink75.xml"/><Relationship Id="rId12" Type="http://schemas.openxmlformats.org/officeDocument/2006/relationships/customXml" Target="../ink/ink6.xml"/><Relationship Id="rId17" Type="http://schemas.openxmlformats.org/officeDocument/2006/relationships/image" Target="../media/image448.png"/><Relationship Id="rId33" Type="http://schemas.openxmlformats.org/officeDocument/2006/relationships/image" Target="../media/image456.png"/><Relationship Id="rId38" Type="http://schemas.openxmlformats.org/officeDocument/2006/relationships/customXml" Target="../ink/ink19.xml"/><Relationship Id="rId59" Type="http://schemas.openxmlformats.org/officeDocument/2006/relationships/image" Target="../media/image469.png"/><Relationship Id="rId103" Type="http://schemas.openxmlformats.org/officeDocument/2006/relationships/image" Target="../media/image491.png"/><Relationship Id="rId108" Type="http://schemas.openxmlformats.org/officeDocument/2006/relationships/customXml" Target="../ink/ink54.xml"/><Relationship Id="rId124" Type="http://schemas.openxmlformats.org/officeDocument/2006/relationships/customXml" Target="../ink/ink62.xml"/><Relationship Id="rId129" Type="http://schemas.openxmlformats.org/officeDocument/2006/relationships/image" Target="../media/image504.png"/><Relationship Id="rId54" Type="http://schemas.openxmlformats.org/officeDocument/2006/relationships/customXml" Target="../ink/ink27.xml"/><Relationship Id="rId70" Type="http://schemas.openxmlformats.org/officeDocument/2006/relationships/customXml" Target="../ink/ink35.xml"/><Relationship Id="rId75" Type="http://schemas.openxmlformats.org/officeDocument/2006/relationships/image" Target="../media/image477.png"/><Relationship Id="rId91" Type="http://schemas.openxmlformats.org/officeDocument/2006/relationships/image" Target="../media/image485.png"/><Relationship Id="rId96" Type="http://schemas.openxmlformats.org/officeDocument/2006/relationships/customXml" Target="../ink/ink48.xml"/><Relationship Id="rId140" Type="http://schemas.openxmlformats.org/officeDocument/2006/relationships/customXml" Target="../ink/ink70.xml"/><Relationship Id="rId145" Type="http://schemas.openxmlformats.org/officeDocument/2006/relationships/image" Target="../media/image512.png"/><Relationship Id="rId161" Type="http://schemas.openxmlformats.org/officeDocument/2006/relationships/image" Target="../media/image520.png"/><Relationship Id="rId1" Type="http://schemas.openxmlformats.org/officeDocument/2006/relationships/slideLayout" Target="../slideLayouts/slideLayout6.xml"/><Relationship Id="rId6" Type="http://schemas.openxmlformats.org/officeDocument/2006/relationships/customXml" Target="../ink/ink3.xml"/><Relationship Id="rId23" Type="http://schemas.openxmlformats.org/officeDocument/2006/relationships/image" Target="../media/image451.png"/><Relationship Id="rId28" Type="http://schemas.openxmlformats.org/officeDocument/2006/relationships/customXml" Target="../ink/ink14.xml"/><Relationship Id="rId49" Type="http://schemas.openxmlformats.org/officeDocument/2006/relationships/image" Target="../media/image464.png"/><Relationship Id="rId114" Type="http://schemas.openxmlformats.org/officeDocument/2006/relationships/customXml" Target="../ink/ink57.xml"/><Relationship Id="rId119" Type="http://schemas.openxmlformats.org/officeDocument/2006/relationships/image" Target="../media/image499.png"/><Relationship Id="rId44" Type="http://schemas.openxmlformats.org/officeDocument/2006/relationships/customXml" Target="../ink/ink22.xml"/><Relationship Id="rId60" Type="http://schemas.openxmlformats.org/officeDocument/2006/relationships/customXml" Target="../ink/ink30.xml"/><Relationship Id="rId65" Type="http://schemas.openxmlformats.org/officeDocument/2006/relationships/image" Target="../media/image472.png"/><Relationship Id="rId81" Type="http://schemas.openxmlformats.org/officeDocument/2006/relationships/image" Target="../media/image480.png"/><Relationship Id="rId86" Type="http://schemas.openxmlformats.org/officeDocument/2006/relationships/customXml" Target="../ink/ink43.xml"/><Relationship Id="rId130" Type="http://schemas.openxmlformats.org/officeDocument/2006/relationships/customXml" Target="../ink/ink65.xml"/><Relationship Id="rId135" Type="http://schemas.openxmlformats.org/officeDocument/2006/relationships/image" Target="../media/image507.png"/><Relationship Id="rId151" Type="http://schemas.openxmlformats.org/officeDocument/2006/relationships/image" Target="../media/image515.png"/><Relationship Id="rId156" Type="http://schemas.openxmlformats.org/officeDocument/2006/relationships/customXml" Target="../ink/ink78.xml"/><Relationship Id="rId13" Type="http://schemas.openxmlformats.org/officeDocument/2006/relationships/image" Target="../media/image446.png"/><Relationship Id="rId18" Type="http://schemas.openxmlformats.org/officeDocument/2006/relationships/customXml" Target="../ink/ink9.xml"/><Relationship Id="rId39" Type="http://schemas.openxmlformats.org/officeDocument/2006/relationships/image" Target="../media/image459.png"/><Relationship Id="rId109" Type="http://schemas.openxmlformats.org/officeDocument/2006/relationships/image" Target="../media/image494.png"/><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467.png"/><Relationship Id="rId76" Type="http://schemas.openxmlformats.org/officeDocument/2006/relationships/customXml" Target="../ink/ink38.xml"/><Relationship Id="rId97" Type="http://schemas.openxmlformats.org/officeDocument/2006/relationships/image" Target="../media/image488.png"/><Relationship Id="rId104" Type="http://schemas.openxmlformats.org/officeDocument/2006/relationships/customXml" Target="../ink/ink52.xml"/><Relationship Id="rId120" Type="http://schemas.openxmlformats.org/officeDocument/2006/relationships/customXml" Target="../ink/ink60.xml"/><Relationship Id="rId125" Type="http://schemas.openxmlformats.org/officeDocument/2006/relationships/image" Target="../media/image502.png"/><Relationship Id="rId141" Type="http://schemas.openxmlformats.org/officeDocument/2006/relationships/image" Target="../media/image510.png"/><Relationship Id="rId146" Type="http://schemas.openxmlformats.org/officeDocument/2006/relationships/customXml" Target="../ink/ink73.xml"/><Relationship Id="rId7" Type="http://schemas.openxmlformats.org/officeDocument/2006/relationships/image" Target="../media/image443.png"/><Relationship Id="rId71" Type="http://schemas.openxmlformats.org/officeDocument/2006/relationships/image" Target="../media/image475.png"/><Relationship Id="rId92" Type="http://schemas.openxmlformats.org/officeDocument/2006/relationships/customXml" Target="../ink/ink46.xml"/><Relationship Id="rId162" Type="http://schemas.openxmlformats.org/officeDocument/2006/relationships/customXml" Target="../ink/ink81.xml"/><Relationship Id="rId2" Type="http://schemas.openxmlformats.org/officeDocument/2006/relationships/customXml" Target="../ink/ink1.xml"/><Relationship Id="rId29" Type="http://schemas.openxmlformats.org/officeDocument/2006/relationships/image" Target="../media/image454.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462.png"/><Relationship Id="rId66" Type="http://schemas.openxmlformats.org/officeDocument/2006/relationships/customXml" Target="../ink/ink33.xml"/><Relationship Id="rId87" Type="http://schemas.openxmlformats.org/officeDocument/2006/relationships/image" Target="../media/image483.png"/><Relationship Id="rId110" Type="http://schemas.openxmlformats.org/officeDocument/2006/relationships/customXml" Target="../ink/ink55.xml"/><Relationship Id="rId115" Type="http://schemas.openxmlformats.org/officeDocument/2006/relationships/image" Target="../media/image497.png"/><Relationship Id="rId131" Type="http://schemas.openxmlformats.org/officeDocument/2006/relationships/image" Target="../media/image505.png"/><Relationship Id="rId136" Type="http://schemas.openxmlformats.org/officeDocument/2006/relationships/customXml" Target="../ink/ink68.xml"/><Relationship Id="rId157" Type="http://schemas.openxmlformats.org/officeDocument/2006/relationships/image" Target="../media/image518.png"/><Relationship Id="rId61" Type="http://schemas.openxmlformats.org/officeDocument/2006/relationships/image" Target="../media/image470.png"/><Relationship Id="rId82" Type="http://schemas.openxmlformats.org/officeDocument/2006/relationships/customXml" Target="../ink/ink41.xml"/><Relationship Id="rId152" Type="http://schemas.openxmlformats.org/officeDocument/2006/relationships/customXml" Target="../ink/ink76.xml"/><Relationship Id="rId19" Type="http://schemas.openxmlformats.org/officeDocument/2006/relationships/image" Target="../media/image449.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457.png"/><Relationship Id="rId56" Type="http://schemas.openxmlformats.org/officeDocument/2006/relationships/customXml" Target="../ink/ink28.xml"/><Relationship Id="rId77" Type="http://schemas.openxmlformats.org/officeDocument/2006/relationships/image" Target="../media/image478.png"/><Relationship Id="rId100" Type="http://schemas.openxmlformats.org/officeDocument/2006/relationships/customXml" Target="../ink/ink50.xml"/><Relationship Id="rId105" Type="http://schemas.openxmlformats.org/officeDocument/2006/relationships/image" Target="../media/image492.png"/><Relationship Id="rId126" Type="http://schemas.openxmlformats.org/officeDocument/2006/relationships/customXml" Target="../ink/ink63.xml"/><Relationship Id="rId147" Type="http://schemas.openxmlformats.org/officeDocument/2006/relationships/image" Target="../media/image513.png"/><Relationship Id="rId8" Type="http://schemas.openxmlformats.org/officeDocument/2006/relationships/customXml" Target="../ink/ink4.xml"/><Relationship Id="rId51" Type="http://schemas.openxmlformats.org/officeDocument/2006/relationships/image" Target="../media/image465.png"/><Relationship Id="rId72" Type="http://schemas.openxmlformats.org/officeDocument/2006/relationships/customXml" Target="../ink/ink36.xml"/><Relationship Id="rId93" Type="http://schemas.openxmlformats.org/officeDocument/2006/relationships/image" Target="../media/image486.png"/><Relationship Id="rId98" Type="http://schemas.openxmlformats.org/officeDocument/2006/relationships/customXml" Target="../ink/ink49.xml"/><Relationship Id="rId121" Type="http://schemas.openxmlformats.org/officeDocument/2006/relationships/image" Target="../media/image500.png"/><Relationship Id="rId142" Type="http://schemas.openxmlformats.org/officeDocument/2006/relationships/customXml" Target="../ink/ink71.xml"/><Relationship Id="rId163" Type="http://schemas.openxmlformats.org/officeDocument/2006/relationships/image" Target="../media/image521.png"/><Relationship Id="rId3" Type="http://schemas.openxmlformats.org/officeDocument/2006/relationships/image" Target="../media/image441.png"/><Relationship Id="rId25" Type="http://schemas.openxmlformats.org/officeDocument/2006/relationships/image" Target="../media/image452.png"/><Relationship Id="rId46" Type="http://schemas.openxmlformats.org/officeDocument/2006/relationships/customXml" Target="../ink/ink23.xml"/><Relationship Id="rId67" Type="http://schemas.openxmlformats.org/officeDocument/2006/relationships/image" Target="../media/image473.png"/><Relationship Id="rId116" Type="http://schemas.openxmlformats.org/officeDocument/2006/relationships/customXml" Target="../ink/ink58.xml"/><Relationship Id="rId137" Type="http://schemas.openxmlformats.org/officeDocument/2006/relationships/image" Target="../media/image508.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460.png"/><Relationship Id="rId62" Type="http://schemas.openxmlformats.org/officeDocument/2006/relationships/customXml" Target="../ink/ink31.xml"/><Relationship Id="rId83" Type="http://schemas.openxmlformats.org/officeDocument/2006/relationships/image" Target="../media/image481.png"/><Relationship Id="rId88" Type="http://schemas.openxmlformats.org/officeDocument/2006/relationships/customXml" Target="../ink/ink44.xml"/><Relationship Id="rId111" Type="http://schemas.openxmlformats.org/officeDocument/2006/relationships/image" Target="../media/image495.png"/><Relationship Id="rId132" Type="http://schemas.openxmlformats.org/officeDocument/2006/relationships/customXml" Target="../ink/ink66.xml"/><Relationship Id="rId153" Type="http://schemas.openxmlformats.org/officeDocument/2006/relationships/image" Target="../media/image516.png"/><Relationship Id="rId15" Type="http://schemas.openxmlformats.org/officeDocument/2006/relationships/image" Target="../media/image447.png"/><Relationship Id="rId36" Type="http://schemas.openxmlformats.org/officeDocument/2006/relationships/customXml" Target="../ink/ink18.xml"/><Relationship Id="rId57" Type="http://schemas.openxmlformats.org/officeDocument/2006/relationships/image" Target="../media/image468.png"/><Relationship Id="rId106" Type="http://schemas.openxmlformats.org/officeDocument/2006/relationships/customXml" Target="../ink/ink53.xml"/><Relationship Id="rId127" Type="http://schemas.openxmlformats.org/officeDocument/2006/relationships/image" Target="../media/image503.png"/><Relationship Id="rId10" Type="http://schemas.openxmlformats.org/officeDocument/2006/relationships/customXml" Target="../ink/ink5.xml"/><Relationship Id="rId31" Type="http://schemas.openxmlformats.org/officeDocument/2006/relationships/image" Target="../media/image455.png"/><Relationship Id="rId52" Type="http://schemas.openxmlformats.org/officeDocument/2006/relationships/customXml" Target="../ink/ink26.xml"/><Relationship Id="rId73" Type="http://schemas.openxmlformats.org/officeDocument/2006/relationships/image" Target="../media/image476.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489.png"/><Relationship Id="rId101" Type="http://schemas.openxmlformats.org/officeDocument/2006/relationships/image" Target="../media/image490.png"/><Relationship Id="rId122" Type="http://schemas.openxmlformats.org/officeDocument/2006/relationships/customXml" Target="../ink/ink61.xml"/><Relationship Id="rId143" Type="http://schemas.openxmlformats.org/officeDocument/2006/relationships/image" Target="../media/image511.png"/><Relationship Id="rId148" Type="http://schemas.openxmlformats.org/officeDocument/2006/relationships/customXml" Target="../ink/ink74.xml"/><Relationship Id="rId4" Type="http://schemas.openxmlformats.org/officeDocument/2006/relationships/customXml" Target="../ink/ink2.xml"/><Relationship Id="rId9" Type="http://schemas.openxmlformats.org/officeDocument/2006/relationships/image" Target="../media/image444.png"/><Relationship Id="rId26" Type="http://schemas.openxmlformats.org/officeDocument/2006/relationships/customXml" Target="../ink/ink13.xml"/><Relationship Id="rId47" Type="http://schemas.openxmlformats.org/officeDocument/2006/relationships/image" Target="../media/image463.png"/><Relationship Id="rId68" Type="http://schemas.openxmlformats.org/officeDocument/2006/relationships/customXml" Target="../ink/ink34.xml"/><Relationship Id="rId89" Type="http://schemas.openxmlformats.org/officeDocument/2006/relationships/image" Target="../media/image484.png"/><Relationship Id="rId112" Type="http://schemas.openxmlformats.org/officeDocument/2006/relationships/customXml" Target="../ink/ink56.xml"/><Relationship Id="rId133" Type="http://schemas.openxmlformats.org/officeDocument/2006/relationships/image" Target="../media/image506.png"/><Relationship Id="rId154" Type="http://schemas.openxmlformats.org/officeDocument/2006/relationships/customXml" Target="../ink/ink77.xml"/><Relationship Id="rId16" Type="http://schemas.openxmlformats.org/officeDocument/2006/relationships/customXml" Target="../ink/ink8.xml"/><Relationship Id="rId37" Type="http://schemas.openxmlformats.org/officeDocument/2006/relationships/image" Target="../media/image458.png"/><Relationship Id="rId58" Type="http://schemas.openxmlformats.org/officeDocument/2006/relationships/customXml" Target="../ink/ink29.xml"/><Relationship Id="rId79" Type="http://schemas.openxmlformats.org/officeDocument/2006/relationships/image" Target="../media/image479.png"/><Relationship Id="rId102" Type="http://schemas.openxmlformats.org/officeDocument/2006/relationships/customXml" Target="../ink/ink51.xml"/><Relationship Id="rId123" Type="http://schemas.openxmlformats.org/officeDocument/2006/relationships/image" Target="../media/image501.png"/><Relationship Id="rId144" Type="http://schemas.openxmlformats.org/officeDocument/2006/relationships/customXml" Target="../ink/ink72.xml"/><Relationship Id="rId90" Type="http://schemas.openxmlformats.org/officeDocument/2006/relationships/customXml" Target="../ink/ink45.xml"/><Relationship Id="rId27" Type="http://schemas.openxmlformats.org/officeDocument/2006/relationships/image" Target="../media/image453.png"/><Relationship Id="rId48" Type="http://schemas.openxmlformats.org/officeDocument/2006/relationships/customXml" Target="../ink/ink24.xml"/><Relationship Id="rId69" Type="http://schemas.openxmlformats.org/officeDocument/2006/relationships/image" Target="../media/image474.png"/><Relationship Id="rId113" Type="http://schemas.openxmlformats.org/officeDocument/2006/relationships/image" Target="../media/image496.png"/><Relationship Id="rId134" Type="http://schemas.openxmlformats.org/officeDocument/2006/relationships/customXml" Target="../ink/ink67.xml"/><Relationship Id="rId80" Type="http://schemas.openxmlformats.org/officeDocument/2006/relationships/customXml" Target="../ink/ink40.xml"/><Relationship Id="rId155" Type="http://schemas.openxmlformats.org/officeDocument/2006/relationships/image" Target="../media/image5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522.png"/><Relationship Id="rId2" Type="http://schemas.openxmlformats.org/officeDocument/2006/relationships/customXml" Target="../ink/ink8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17" Type="http://schemas.openxmlformats.org/officeDocument/2006/relationships/image" Target="../media/image588.png"/><Relationship Id="rId299" Type="http://schemas.openxmlformats.org/officeDocument/2006/relationships/image" Target="../media/image679.png"/><Relationship Id="rId21" Type="http://schemas.openxmlformats.org/officeDocument/2006/relationships/image" Target="../media/image540.png"/><Relationship Id="rId63" Type="http://schemas.openxmlformats.org/officeDocument/2006/relationships/image" Target="../media/image561.png"/><Relationship Id="rId159" Type="http://schemas.openxmlformats.org/officeDocument/2006/relationships/image" Target="../media/image609.png"/><Relationship Id="rId324" Type="http://schemas.openxmlformats.org/officeDocument/2006/relationships/customXml" Target="../ink/ink244.xml"/><Relationship Id="rId170" Type="http://schemas.openxmlformats.org/officeDocument/2006/relationships/customXml" Target="../ink/ink167.xml"/><Relationship Id="rId226" Type="http://schemas.openxmlformats.org/officeDocument/2006/relationships/customXml" Target="../ink/ink195.xml"/><Relationship Id="rId268" Type="http://schemas.openxmlformats.org/officeDocument/2006/relationships/customXml" Target="../ink/ink216.xml"/><Relationship Id="rId32" Type="http://schemas.openxmlformats.org/officeDocument/2006/relationships/customXml" Target="../ink/ink98.xml"/><Relationship Id="rId74" Type="http://schemas.openxmlformats.org/officeDocument/2006/relationships/customXml" Target="../ink/ink119.xml"/><Relationship Id="rId128" Type="http://schemas.openxmlformats.org/officeDocument/2006/relationships/customXml" Target="../ink/ink146.xml"/><Relationship Id="rId335" Type="http://schemas.openxmlformats.org/officeDocument/2006/relationships/image" Target="../media/image697.png"/><Relationship Id="rId5" Type="http://schemas.openxmlformats.org/officeDocument/2006/relationships/image" Target="../media/image5320.png"/><Relationship Id="rId181" Type="http://schemas.openxmlformats.org/officeDocument/2006/relationships/image" Target="../media/image620.png"/><Relationship Id="rId237" Type="http://schemas.openxmlformats.org/officeDocument/2006/relationships/image" Target="../media/image648.png"/><Relationship Id="rId279" Type="http://schemas.openxmlformats.org/officeDocument/2006/relationships/image" Target="../media/image669.png"/><Relationship Id="rId43" Type="http://schemas.openxmlformats.org/officeDocument/2006/relationships/image" Target="../media/image551.png"/><Relationship Id="rId139" Type="http://schemas.openxmlformats.org/officeDocument/2006/relationships/image" Target="../media/image599.png"/><Relationship Id="rId290" Type="http://schemas.openxmlformats.org/officeDocument/2006/relationships/customXml" Target="../ink/ink227.xml"/><Relationship Id="rId304" Type="http://schemas.openxmlformats.org/officeDocument/2006/relationships/customXml" Target="../ink/ink234.xml"/><Relationship Id="rId346" Type="http://schemas.openxmlformats.org/officeDocument/2006/relationships/customXml" Target="../ink/ink255.xml"/><Relationship Id="rId85" Type="http://schemas.openxmlformats.org/officeDocument/2006/relationships/image" Target="../media/image572.png"/><Relationship Id="rId150" Type="http://schemas.openxmlformats.org/officeDocument/2006/relationships/customXml" Target="../ink/ink157.xml"/><Relationship Id="rId192" Type="http://schemas.openxmlformats.org/officeDocument/2006/relationships/customXml" Target="../ink/ink178.xml"/><Relationship Id="rId206" Type="http://schemas.openxmlformats.org/officeDocument/2006/relationships/customXml" Target="../ink/ink185.xml"/><Relationship Id="rId248" Type="http://schemas.openxmlformats.org/officeDocument/2006/relationships/customXml" Target="../ink/ink206.xml"/><Relationship Id="rId12" Type="http://schemas.openxmlformats.org/officeDocument/2006/relationships/customXml" Target="../ink/ink88.xml"/><Relationship Id="rId108" Type="http://schemas.openxmlformats.org/officeDocument/2006/relationships/customXml" Target="../ink/ink136.xml"/><Relationship Id="rId315" Type="http://schemas.openxmlformats.org/officeDocument/2006/relationships/image" Target="../media/image687.png"/><Relationship Id="rId357" Type="http://schemas.openxmlformats.org/officeDocument/2006/relationships/image" Target="../media/image708.png"/><Relationship Id="rId54" Type="http://schemas.openxmlformats.org/officeDocument/2006/relationships/customXml" Target="../ink/ink109.xml"/><Relationship Id="rId96" Type="http://schemas.openxmlformats.org/officeDocument/2006/relationships/customXml" Target="../ink/ink130.xml"/><Relationship Id="rId161" Type="http://schemas.openxmlformats.org/officeDocument/2006/relationships/image" Target="../media/image610.png"/><Relationship Id="rId217" Type="http://schemas.openxmlformats.org/officeDocument/2006/relationships/image" Target="../media/image638.png"/><Relationship Id="rId259" Type="http://schemas.openxmlformats.org/officeDocument/2006/relationships/image" Target="../media/image659.png"/><Relationship Id="rId23" Type="http://schemas.openxmlformats.org/officeDocument/2006/relationships/image" Target="../media/image541.png"/><Relationship Id="rId119" Type="http://schemas.openxmlformats.org/officeDocument/2006/relationships/image" Target="../media/image589.png"/><Relationship Id="rId270" Type="http://schemas.openxmlformats.org/officeDocument/2006/relationships/customXml" Target="../ink/ink217.xml"/><Relationship Id="rId326" Type="http://schemas.openxmlformats.org/officeDocument/2006/relationships/customXml" Target="../ink/ink245.xml"/><Relationship Id="rId65" Type="http://schemas.openxmlformats.org/officeDocument/2006/relationships/image" Target="../media/image562.png"/><Relationship Id="rId130" Type="http://schemas.openxmlformats.org/officeDocument/2006/relationships/customXml" Target="../ink/ink147.xml"/><Relationship Id="rId172" Type="http://schemas.openxmlformats.org/officeDocument/2006/relationships/customXml" Target="../ink/ink168.xml"/><Relationship Id="rId228" Type="http://schemas.openxmlformats.org/officeDocument/2006/relationships/customXml" Target="../ink/ink196.xml"/><Relationship Id="rId281" Type="http://schemas.openxmlformats.org/officeDocument/2006/relationships/image" Target="../media/image670.png"/><Relationship Id="rId337" Type="http://schemas.openxmlformats.org/officeDocument/2006/relationships/image" Target="../media/image698.png"/><Relationship Id="rId34" Type="http://schemas.openxmlformats.org/officeDocument/2006/relationships/customXml" Target="../ink/ink99.xml"/><Relationship Id="rId76" Type="http://schemas.openxmlformats.org/officeDocument/2006/relationships/customXml" Target="../ink/ink120.xml"/><Relationship Id="rId141" Type="http://schemas.openxmlformats.org/officeDocument/2006/relationships/image" Target="../media/image600.png"/><Relationship Id="rId7" Type="http://schemas.openxmlformats.org/officeDocument/2006/relationships/image" Target="../media/image5330.png"/><Relationship Id="rId183" Type="http://schemas.openxmlformats.org/officeDocument/2006/relationships/image" Target="../media/image621.png"/><Relationship Id="rId239" Type="http://schemas.openxmlformats.org/officeDocument/2006/relationships/image" Target="../media/image649.png"/><Relationship Id="rId250" Type="http://schemas.openxmlformats.org/officeDocument/2006/relationships/customXml" Target="../ink/ink207.xml"/><Relationship Id="rId292" Type="http://schemas.openxmlformats.org/officeDocument/2006/relationships/customXml" Target="../ink/ink228.xml"/><Relationship Id="rId306" Type="http://schemas.openxmlformats.org/officeDocument/2006/relationships/customXml" Target="../ink/ink235.xml"/><Relationship Id="rId45" Type="http://schemas.openxmlformats.org/officeDocument/2006/relationships/image" Target="../media/image552.png"/><Relationship Id="rId87" Type="http://schemas.openxmlformats.org/officeDocument/2006/relationships/image" Target="../media/image573.png"/><Relationship Id="rId110" Type="http://schemas.openxmlformats.org/officeDocument/2006/relationships/customXml" Target="../ink/ink137.xml"/><Relationship Id="rId348" Type="http://schemas.openxmlformats.org/officeDocument/2006/relationships/customXml" Target="../ink/ink256.xml"/><Relationship Id="rId152" Type="http://schemas.openxmlformats.org/officeDocument/2006/relationships/customXml" Target="../ink/ink158.xml"/><Relationship Id="rId194" Type="http://schemas.openxmlformats.org/officeDocument/2006/relationships/customXml" Target="../ink/ink179.xml"/><Relationship Id="rId208" Type="http://schemas.openxmlformats.org/officeDocument/2006/relationships/customXml" Target="../ink/ink186.xml"/><Relationship Id="rId261" Type="http://schemas.openxmlformats.org/officeDocument/2006/relationships/image" Target="../media/image660.png"/><Relationship Id="rId14" Type="http://schemas.openxmlformats.org/officeDocument/2006/relationships/customXml" Target="../ink/ink89.xml"/><Relationship Id="rId56" Type="http://schemas.openxmlformats.org/officeDocument/2006/relationships/customXml" Target="../ink/ink110.xml"/><Relationship Id="rId317" Type="http://schemas.openxmlformats.org/officeDocument/2006/relationships/image" Target="../media/image688.png"/><Relationship Id="rId359" Type="http://schemas.openxmlformats.org/officeDocument/2006/relationships/image" Target="../media/image709.png"/><Relationship Id="rId98" Type="http://schemas.openxmlformats.org/officeDocument/2006/relationships/customXml" Target="../ink/ink131.xml"/><Relationship Id="rId121" Type="http://schemas.openxmlformats.org/officeDocument/2006/relationships/image" Target="../media/image590.png"/><Relationship Id="rId163" Type="http://schemas.openxmlformats.org/officeDocument/2006/relationships/image" Target="../media/image611.png"/><Relationship Id="rId219" Type="http://schemas.openxmlformats.org/officeDocument/2006/relationships/image" Target="../media/image639.png"/><Relationship Id="rId230" Type="http://schemas.openxmlformats.org/officeDocument/2006/relationships/customXml" Target="../ink/ink197.xml"/><Relationship Id="rId25" Type="http://schemas.openxmlformats.org/officeDocument/2006/relationships/image" Target="../media/image542.png"/><Relationship Id="rId67" Type="http://schemas.openxmlformats.org/officeDocument/2006/relationships/image" Target="../media/image563.png"/><Relationship Id="rId272" Type="http://schemas.openxmlformats.org/officeDocument/2006/relationships/customXml" Target="../ink/ink218.xml"/><Relationship Id="rId328" Type="http://schemas.openxmlformats.org/officeDocument/2006/relationships/customXml" Target="../ink/ink246.xml"/><Relationship Id="rId88" Type="http://schemas.openxmlformats.org/officeDocument/2006/relationships/customXml" Target="../ink/ink126.xml"/><Relationship Id="rId111" Type="http://schemas.openxmlformats.org/officeDocument/2006/relationships/image" Target="../media/image585.png"/><Relationship Id="rId132" Type="http://schemas.openxmlformats.org/officeDocument/2006/relationships/customXml" Target="../ink/ink148.xml"/><Relationship Id="rId153" Type="http://schemas.openxmlformats.org/officeDocument/2006/relationships/image" Target="../media/image606.png"/><Relationship Id="rId174" Type="http://schemas.openxmlformats.org/officeDocument/2006/relationships/customXml" Target="../ink/ink169.xml"/><Relationship Id="rId195" Type="http://schemas.openxmlformats.org/officeDocument/2006/relationships/image" Target="../media/image528.png"/><Relationship Id="rId209" Type="http://schemas.openxmlformats.org/officeDocument/2006/relationships/image" Target="../media/image535.png"/><Relationship Id="rId360" Type="http://schemas.openxmlformats.org/officeDocument/2006/relationships/customXml" Target="../ink/ink262.xml"/><Relationship Id="rId220" Type="http://schemas.openxmlformats.org/officeDocument/2006/relationships/customXml" Target="../ink/ink192.xml"/><Relationship Id="rId241" Type="http://schemas.openxmlformats.org/officeDocument/2006/relationships/image" Target="../media/image650.png"/><Relationship Id="rId15" Type="http://schemas.openxmlformats.org/officeDocument/2006/relationships/image" Target="../media/image537.png"/><Relationship Id="rId36" Type="http://schemas.openxmlformats.org/officeDocument/2006/relationships/customXml" Target="../ink/ink100.xml"/><Relationship Id="rId57" Type="http://schemas.openxmlformats.org/officeDocument/2006/relationships/image" Target="../media/image558.png"/><Relationship Id="rId262" Type="http://schemas.openxmlformats.org/officeDocument/2006/relationships/customXml" Target="../ink/ink213.xml"/><Relationship Id="rId283" Type="http://schemas.openxmlformats.org/officeDocument/2006/relationships/image" Target="../media/image671.png"/><Relationship Id="rId318" Type="http://schemas.openxmlformats.org/officeDocument/2006/relationships/customXml" Target="../ink/ink241.xml"/><Relationship Id="rId339" Type="http://schemas.openxmlformats.org/officeDocument/2006/relationships/image" Target="../media/image699.png"/><Relationship Id="rId78" Type="http://schemas.openxmlformats.org/officeDocument/2006/relationships/customXml" Target="../ink/ink121.xml"/><Relationship Id="rId99" Type="http://schemas.openxmlformats.org/officeDocument/2006/relationships/image" Target="../media/image579.png"/><Relationship Id="rId101" Type="http://schemas.openxmlformats.org/officeDocument/2006/relationships/image" Target="../media/image580.png"/><Relationship Id="rId122" Type="http://schemas.openxmlformats.org/officeDocument/2006/relationships/customXml" Target="../ink/ink143.xml"/><Relationship Id="rId143" Type="http://schemas.openxmlformats.org/officeDocument/2006/relationships/image" Target="../media/image601.png"/><Relationship Id="rId164" Type="http://schemas.openxmlformats.org/officeDocument/2006/relationships/customXml" Target="../ink/ink164.xml"/><Relationship Id="rId185" Type="http://schemas.openxmlformats.org/officeDocument/2006/relationships/image" Target="../media/image622.png"/><Relationship Id="rId350" Type="http://schemas.openxmlformats.org/officeDocument/2006/relationships/customXml" Target="../ink/ink257.xml"/><Relationship Id="rId9" Type="http://schemas.openxmlformats.org/officeDocument/2006/relationships/image" Target="../media/image5340.png"/><Relationship Id="rId210" Type="http://schemas.openxmlformats.org/officeDocument/2006/relationships/customXml" Target="../ink/ink187.xml"/><Relationship Id="rId26" Type="http://schemas.openxmlformats.org/officeDocument/2006/relationships/customXml" Target="../ink/ink95.xml"/><Relationship Id="rId231" Type="http://schemas.openxmlformats.org/officeDocument/2006/relationships/image" Target="../media/image645.png"/><Relationship Id="rId252" Type="http://schemas.openxmlformats.org/officeDocument/2006/relationships/customXml" Target="../ink/ink208.xml"/><Relationship Id="rId273" Type="http://schemas.openxmlformats.org/officeDocument/2006/relationships/image" Target="../media/image666.png"/><Relationship Id="rId294" Type="http://schemas.openxmlformats.org/officeDocument/2006/relationships/customXml" Target="../ink/ink229.xml"/><Relationship Id="rId308" Type="http://schemas.openxmlformats.org/officeDocument/2006/relationships/customXml" Target="../ink/ink236.xml"/><Relationship Id="rId329" Type="http://schemas.openxmlformats.org/officeDocument/2006/relationships/image" Target="../media/image694.png"/><Relationship Id="rId47" Type="http://schemas.openxmlformats.org/officeDocument/2006/relationships/image" Target="../media/image553.png"/><Relationship Id="rId68" Type="http://schemas.openxmlformats.org/officeDocument/2006/relationships/customXml" Target="../ink/ink116.xml"/><Relationship Id="rId89" Type="http://schemas.openxmlformats.org/officeDocument/2006/relationships/image" Target="../media/image574.png"/><Relationship Id="rId112" Type="http://schemas.openxmlformats.org/officeDocument/2006/relationships/customXml" Target="../ink/ink138.xml"/><Relationship Id="rId133" Type="http://schemas.openxmlformats.org/officeDocument/2006/relationships/image" Target="../media/image596.png"/><Relationship Id="rId154" Type="http://schemas.openxmlformats.org/officeDocument/2006/relationships/customXml" Target="../ink/ink159.xml"/><Relationship Id="rId175" Type="http://schemas.openxmlformats.org/officeDocument/2006/relationships/image" Target="../media/image617.png"/><Relationship Id="rId340" Type="http://schemas.openxmlformats.org/officeDocument/2006/relationships/customXml" Target="../ink/ink252.xml"/><Relationship Id="rId361" Type="http://schemas.openxmlformats.org/officeDocument/2006/relationships/image" Target="../media/image630.png"/><Relationship Id="rId196" Type="http://schemas.openxmlformats.org/officeDocument/2006/relationships/customXml" Target="../ink/ink180.xml"/><Relationship Id="rId200" Type="http://schemas.openxmlformats.org/officeDocument/2006/relationships/customXml" Target="../ink/ink182.xml"/><Relationship Id="rId16" Type="http://schemas.openxmlformats.org/officeDocument/2006/relationships/customXml" Target="../ink/ink90.xml"/><Relationship Id="rId221" Type="http://schemas.openxmlformats.org/officeDocument/2006/relationships/image" Target="../media/image640.png"/><Relationship Id="rId242" Type="http://schemas.openxmlformats.org/officeDocument/2006/relationships/customXml" Target="../ink/ink203.xml"/><Relationship Id="rId263" Type="http://schemas.openxmlformats.org/officeDocument/2006/relationships/image" Target="../media/image661.png"/><Relationship Id="rId284" Type="http://schemas.openxmlformats.org/officeDocument/2006/relationships/customXml" Target="../ink/ink224.xml"/><Relationship Id="rId319" Type="http://schemas.openxmlformats.org/officeDocument/2006/relationships/image" Target="../media/image689.png"/><Relationship Id="rId37" Type="http://schemas.openxmlformats.org/officeDocument/2006/relationships/image" Target="../media/image548.png"/><Relationship Id="rId58" Type="http://schemas.openxmlformats.org/officeDocument/2006/relationships/customXml" Target="../ink/ink111.xml"/><Relationship Id="rId79" Type="http://schemas.openxmlformats.org/officeDocument/2006/relationships/image" Target="../media/image569.png"/><Relationship Id="rId102" Type="http://schemas.openxmlformats.org/officeDocument/2006/relationships/customXml" Target="../ink/ink133.xml"/><Relationship Id="rId123" Type="http://schemas.openxmlformats.org/officeDocument/2006/relationships/image" Target="../media/image591.png"/><Relationship Id="rId144" Type="http://schemas.openxmlformats.org/officeDocument/2006/relationships/customXml" Target="../ink/ink154.xml"/><Relationship Id="rId330" Type="http://schemas.openxmlformats.org/officeDocument/2006/relationships/customXml" Target="../ink/ink247.xml"/><Relationship Id="rId90" Type="http://schemas.openxmlformats.org/officeDocument/2006/relationships/customXml" Target="../ink/ink127.xml"/><Relationship Id="rId165" Type="http://schemas.openxmlformats.org/officeDocument/2006/relationships/image" Target="../media/image612.png"/><Relationship Id="rId186" Type="http://schemas.openxmlformats.org/officeDocument/2006/relationships/customXml" Target="../ink/ink175.xml"/><Relationship Id="rId351" Type="http://schemas.openxmlformats.org/officeDocument/2006/relationships/image" Target="../media/image705.png"/><Relationship Id="rId211" Type="http://schemas.openxmlformats.org/officeDocument/2006/relationships/image" Target="../media/image557.png"/><Relationship Id="rId232" Type="http://schemas.openxmlformats.org/officeDocument/2006/relationships/customXml" Target="../ink/ink198.xml"/><Relationship Id="rId253" Type="http://schemas.openxmlformats.org/officeDocument/2006/relationships/image" Target="../media/image656.png"/><Relationship Id="rId274" Type="http://schemas.openxmlformats.org/officeDocument/2006/relationships/customXml" Target="../ink/ink219.xml"/><Relationship Id="rId295" Type="http://schemas.openxmlformats.org/officeDocument/2006/relationships/image" Target="../media/image677.png"/><Relationship Id="rId309" Type="http://schemas.openxmlformats.org/officeDocument/2006/relationships/image" Target="../media/image684.png"/><Relationship Id="rId27" Type="http://schemas.openxmlformats.org/officeDocument/2006/relationships/image" Target="../media/image543.png"/><Relationship Id="rId48" Type="http://schemas.openxmlformats.org/officeDocument/2006/relationships/customXml" Target="../ink/ink106.xml"/><Relationship Id="rId69" Type="http://schemas.openxmlformats.org/officeDocument/2006/relationships/image" Target="../media/image564.png"/><Relationship Id="rId113" Type="http://schemas.openxmlformats.org/officeDocument/2006/relationships/image" Target="../media/image586.png"/><Relationship Id="rId134" Type="http://schemas.openxmlformats.org/officeDocument/2006/relationships/customXml" Target="../ink/ink149.xml"/><Relationship Id="rId320" Type="http://schemas.openxmlformats.org/officeDocument/2006/relationships/customXml" Target="../ink/ink242.xml"/><Relationship Id="rId80" Type="http://schemas.openxmlformats.org/officeDocument/2006/relationships/customXml" Target="../ink/ink122.xml"/><Relationship Id="rId155" Type="http://schemas.openxmlformats.org/officeDocument/2006/relationships/image" Target="../media/image607.png"/><Relationship Id="rId176" Type="http://schemas.openxmlformats.org/officeDocument/2006/relationships/customXml" Target="../ink/ink170.xml"/><Relationship Id="rId197" Type="http://schemas.openxmlformats.org/officeDocument/2006/relationships/image" Target="../media/image529.png"/><Relationship Id="rId341" Type="http://schemas.openxmlformats.org/officeDocument/2006/relationships/image" Target="../media/image700.png"/><Relationship Id="rId201" Type="http://schemas.openxmlformats.org/officeDocument/2006/relationships/image" Target="../media/image531.png"/><Relationship Id="rId222" Type="http://schemas.openxmlformats.org/officeDocument/2006/relationships/customXml" Target="../ink/ink193.xml"/><Relationship Id="rId243" Type="http://schemas.openxmlformats.org/officeDocument/2006/relationships/image" Target="../media/image651.png"/><Relationship Id="rId264" Type="http://schemas.openxmlformats.org/officeDocument/2006/relationships/customXml" Target="../ink/ink214.xml"/><Relationship Id="rId285" Type="http://schemas.openxmlformats.org/officeDocument/2006/relationships/image" Target="../media/image672.png"/><Relationship Id="rId17" Type="http://schemas.openxmlformats.org/officeDocument/2006/relationships/image" Target="../media/image538.png"/><Relationship Id="rId38" Type="http://schemas.openxmlformats.org/officeDocument/2006/relationships/customXml" Target="../ink/ink101.xml"/><Relationship Id="rId59" Type="http://schemas.openxmlformats.org/officeDocument/2006/relationships/image" Target="../media/image559.png"/><Relationship Id="rId103" Type="http://schemas.openxmlformats.org/officeDocument/2006/relationships/image" Target="../media/image581.png"/><Relationship Id="rId124" Type="http://schemas.openxmlformats.org/officeDocument/2006/relationships/customXml" Target="../ink/ink144.xml"/><Relationship Id="rId310" Type="http://schemas.openxmlformats.org/officeDocument/2006/relationships/customXml" Target="../ink/ink237.xml"/><Relationship Id="rId70" Type="http://schemas.openxmlformats.org/officeDocument/2006/relationships/customXml" Target="../ink/ink117.xml"/><Relationship Id="rId91" Type="http://schemas.openxmlformats.org/officeDocument/2006/relationships/image" Target="../media/image526.png"/><Relationship Id="rId145" Type="http://schemas.openxmlformats.org/officeDocument/2006/relationships/image" Target="../media/image602.png"/><Relationship Id="rId166" Type="http://schemas.openxmlformats.org/officeDocument/2006/relationships/customXml" Target="../ink/ink165.xml"/><Relationship Id="rId187" Type="http://schemas.openxmlformats.org/officeDocument/2006/relationships/image" Target="../media/image623.png"/><Relationship Id="rId331" Type="http://schemas.openxmlformats.org/officeDocument/2006/relationships/image" Target="../media/image695.png"/><Relationship Id="rId352" Type="http://schemas.openxmlformats.org/officeDocument/2006/relationships/customXml" Target="../ink/ink258.xml"/><Relationship Id="rId1" Type="http://schemas.openxmlformats.org/officeDocument/2006/relationships/slideLayout" Target="../slideLayouts/slideLayout6.xml"/><Relationship Id="rId212" Type="http://schemas.openxmlformats.org/officeDocument/2006/relationships/customXml" Target="../ink/ink188.xml"/><Relationship Id="rId233" Type="http://schemas.openxmlformats.org/officeDocument/2006/relationships/image" Target="../media/image646.png"/><Relationship Id="rId254" Type="http://schemas.openxmlformats.org/officeDocument/2006/relationships/customXml" Target="../ink/ink209.xml"/><Relationship Id="rId28" Type="http://schemas.openxmlformats.org/officeDocument/2006/relationships/customXml" Target="../ink/ink96.xml"/><Relationship Id="rId49" Type="http://schemas.openxmlformats.org/officeDocument/2006/relationships/image" Target="../media/image554.png"/><Relationship Id="rId114" Type="http://schemas.openxmlformats.org/officeDocument/2006/relationships/customXml" Target="../ink/ink139.xml"/><Relationship Id="rId275" Type="http://schemas.openxmlformats.org/officeDocument/2006/relationships/image" Target="../media/image667.png"/><Relationship Id="rId296" Type="http://schemas.openxmlformats.org/officeDocument/2006/relationships/customXml" Target="../ink/ink230.xml"/><Relationship Id="rId300" Type="http://schemas.openxmlformats.org/officeDocument/2006/relationships/customXml" Target="../ink/ink232.xml"/><Relationship Id="rId60" Type="http://schemas.openxmlformats.org/officeDocument/2006/relationships/customXml" Target="../ink/ink112.xml"/><Relationship Id="rId81" Type="http://schemas.openxmlformats.org/officeDocument/2006/relationships/image" Target="../media/image570.png"/><Relationship Id="rId135" Type="http://schemas.openxmlformats.org/officeDocument/2006/relationships/image" Target="../media/image597.png"/><Relationship Id="rId156" Type="http://schemas.openxmlformats.org/officeDocument/2006/relationships/customXml" Target="../ink/ink160.xml"/><Relationship Id="rId177" Type="http://schemas.openxmlformats.org/officeDocument/2006/relationships/image" Target="../media/image618.png"/><Relationship Id="rId198" Type="http://schemas.openxmlformats.org/officeDocument/2006/relationships/customXml" Target="../ink/ink181.xml"/><Relationship Id="rId321" Type="http://schemas.openxmlformats.org/officeDocument/2006/relationships/image" Target="../media/image690.png"/><Relationship Id="rId342" Type="http://schemas.openxmlformats.org/officeDocument/2006/relationships/customXml" Target="../ink/ink253.xml"/><Relationship Id="rId202" Type="http://schemas.openxmlformats.org/officeDocument/2006/relationships/customXml" Target="../ink/ink183.xml"/><Relationship Id="rId223" Type="http://schemas.openxmlformats.org/officeDocument/2006/relationships/image" Target="../media/image641.png"/><Relationship Id="rId244" Type="http://schemas.openxmlformats.org/officeDocument/2006/relationships/customXml" Target="../ink/ink204.xml"/><Relationship Id="rId18" Type="http://schemas.openxmlformats.org/officeDocument/2006/relationships/customXml" Target="../ink/ink91.xml"/><Relationship Id="rId39" Type="http://schemas.openxmlformats.org/officeDocument/2006/relationships/image" Target="../media/image549.png"/><Relationship Id="rId265" Type="http://schemas.openxmlformats.org/officeDocument/2006/relationships/image" Target="../media/image662.png"/><Relationship Id="rId286" Type="http://schemas.openxmlformats.org/officeDocument/2006/relationships/customXml" Target="../ink/ink225.xml"/><Relationship Id="rId50" Type="http://schemas.openxmlformats.org/officeDocument/2006/relationships/customXml" Target="../ink/ink107.xml"/><Relationship Id="rId104" Type="http://schemas.openxmlformats.org/officeDocument/2006/relationships/customXml" Target="../ink/ink134.xml"/><Relationship Id="rId125" Type="http://schemas.openxmlformats.org/officeDocument/2006/relationships/image" Target="../media/image592.png"/><Relationship Id="rId146" Type="http://schemas.openxmlformats.org/officeDocument/2006/relationships/customXml" Target="../ink/ink155.xml"/><Relationship Id="rId167" Type="http://schemas.openxmlformats.org/officeDocument/2006/relationships/image" Target="../media/image613.png"/><Relationship Id="rId188" Type="http://schemas.openxmlformats.org/officeDocument/2006/relationships/customXml" Target="../ink/ink176.xml"/><Relationship Id="rId311" Type="http://schemas.openxmlformats.org/officeDocument/2006/relationships/image" Target="../media/image685.png"/><Relationship Id="rId332" Type="http://schemas.openxmlformats.org/officeDocument/2006/relationships/customXml" Target="../ink/ink248.xml"/><Relationship Id="rId353" Type="http://schemas.openxmlformats.org/officeDocument/2006/relationships/image" Target="../media/image628.png"/><Relationship Id="rId71" Type="http://schemas.openxmlformats.org/officeDocument/2006/relationships/image" Target="../media/image565.png"/><Relationship Id="rId92" Type="http://schemas.openxmlformats.org/officeDocument/2006/relationships/customXml" Target="../ink/ink128.xml"/><Relationship Id="rId213" Type="http://schemas.openxmlformats.org/officeDocument/2006/relationships/image" Target="../media/image575.png"/><Relationship Id="rId234" Type="http://schemas.openxmlformats.org/officeDocument/2006/relationships/customXml" Target="../ink/ink199.xml"/><Relationship Id="rId2" Type="http://schemas.openxmlformats.org/officeDocument/2006/relationships/customXml" Target="../ink/ink83.xml"/><Relationship Id="rId29" Type="http://schemas.openxmlformats.org/officeDocument/2006/relationships/image" Target="../media/image544.png"/><Relationship Id="rId255" Type="http://schemas.openxmlformats.org/officeDocument/2006/relationships/image" Target="../media/image657.png"/><Relationship Id="rId276" Type="http://schemas.openxmlformats.org/officeDocument/2006/relationships/customXml" Target="../ink/ink220.xml"/><Relationship Id="rId297" Type="http://schemas.openxmlformats.org/officeDocument/2006/relationships/image" Target="../media/image678.png"/><Relationship Id="rId40" Type="http://schemas.openxmlformats.org/officeDocument/2006/relationships/customXml" Target="../ink/ink102.xml"/><Relationship Id="rId115" Type="http://schemas.openxmlformats.org/officeDocument/2006/relationships/image" Target="../media/image587.png"/><Relationship Id="rId136" Type="http://schemas.openxmlformats.org/officeDocument/2006/relationships/customXml" Target="../ink/ink150.xml"/><Relationship Id="rId157" Type="http://schemas.openxmlformats.org/officeDocument/2006/relationships/image" Target="../media/image608.png"/><Relationship Id="rId178" Type="http://schemas.openxmlformats.org/officeDocument/2006/relationships/customXml" Target="../ink/ink171.xml"/><Relationship Id="rId301" Type="http://schemas.openxmlformats.org/officeDocument/2006/relationships/image" Target="../media/image680.png"/><Relationship Id="rId322" Type="http://schemas.openxmlformats.org/officeDocument/2006/relationships/customXml" Target="../ink/ink243.xml"/><Relationship Id="rId343" Type="http://schemas.openxmlformats.org/officeDocument/2006/relationships/image" Target="../media/image701.png"/><Relationship Id="rId61" Type="http://schemas.openxmlformats.org/officeDocument/2006/relationships/image" Target="../media/image560.png"/><Relationship Id="rId82" Type="http://schemas.openxmlformats.org/officeDocument/2006/relationships/customXml" Target="../ink/ink123.xml"/><Relationship Id="rId199" Type="http://schemas.openxmlformats.org/officeDocument/2006/relationships/image" Target="../media/image530.png"/><Relationship Id="rId203" Type="http://schemas.openxmlformats.org/officeDocument/2006/relationships/image" Target="../media/image532.png"/><Relationship Id="rId19" Type="http://schemas.openxmlformats.org/officeDocument/2006/relationships/image" Target="../media/image539.png"/><Relationship Id="rId224" Type="http://schemas.openxmlformats.org/officeDocument/2006/relationships/customXml" Target="../ink/ink194.xml"/><Relationship Id="rId245" Type="http://schemas.openxmlformats.org/officeDocument/2006/relationships/image" Target="../media/image652.png"/><Relationship Id="rId266" Type="http://schemas.openxmlformats.org/officeDocument/2006/relationships/customXml" Target="../ink/ink215.xml"/><Relationship Id="rId287" Type="http://schemas.openxmlformats.org/officeDocument/2006/relationships/image" Target="../media/image673.png"/><Relationship Id="rId30" Type="http://schemas.openxmlformats.org/officeDocument/2006/relationships/customXml" Target="../ink/ink97.xml"/><Relationship Id="rId105" Type="http://schemas.openxmlformats.org/officeDocument/2006/relationships/image" Target="../media/image582.png"/><Relationship Id="rId126" Type="http://schemas.openxmlformats.org/officeDocument/2006/relationships/customXml" Target="../ink/ink145.xml"/><Relationship Id="rId147" Type="http://schemas.openxmlformats.org/officeDocument/2006/relationships/image" Target="../media/image527.png"/><Relationship Id="rId168" Type="http://schemas.openxmlformats.org/officeDocument/2006/relationships/customXml" Target="../ink/ink166.xml"/><Relationship Id="rId312" Type="http://schemas.openxmlformats.org/officeDocument/2006/relationships/customXml" Target="../ink/ink238.xml"/><Relationship Id="rId333" Type="http://schemas.openxmlformats.org/officeDocument/2006/relationships/image" Target="../media/image696.png"/><Relationship Id="rId354" Type="http://schemas.openxmlformats.org/officeDocument/2006/relationships/customXml" Target="../ink/ink259.xml"/><Relationship Id="rId51" Type="http://schemas.openxmlformats.org/officeDocument/2006/relationships/image" Target="../media/image555.png"/><Relationship Id="rId72" Type="http://schemas.openxmlformats.org/officeDocument/2006/relationships/customXml" Target="../ink/ink118.xml"/><Relationship Id="rId93" Type="http://schemas.openxmlformats.org/officeDocument/2006/relationships/image" Target="../media/image576.png"/><Relationship Id="rId189" Type="http://schemas.openxmlformats.org/officeDocument/2006/relationships/image" Target="../media/image624.png"/><Relationship Id="rId3" Type="http://schemas.openxmlformats.org/officeDocument/2006/relationships/image" Target="../media/image5311.png"/><Relationship Id="rId214" Type="http://schemas.openxmlformats.org/officeDocument/2006/relationships/customXml" Target="../ink/ink189.xml"/><Relationship Id="rId235" Type="http://schemas.openxmlformats.org/officeDocument/2006/relationships/image" Target="../media/image647.png"/><Relationship Id="rId256" Type="http://schemas.openxmlformats.org/officeDocument/2006/relationships/customXml" Target="../ink/ink210.xml"/><Relationship Id="rId277" Type="http://schemas.openxmlformats.org/officeDocument/2006/relationships/image" Target="../media/image668.png"/><Relationship Id="rId298" Type="http://schemas.openxmlformats.org/officeDocument/2006/relationships/customXml" Target="../ink/ink231.xml"/><Relationship Id="rId116" Type="http://schemas.openxmlformats.org/officeDocument/2006/relationships/customXml" Target="../ink/ink140.xml"/><Relationship Id="rId137" Type="http://schemas.openxmlformats.org/officeDocument/2006/relationships/image" Target="../media/image598.png"/><Relationship Id="rId158" Type="http://schemas.openxmlformats.org/officeDocument/2006/relationships/customXml" Target="../ink/ink161.xml"/><Relationship Id="rId302" Type="http://schemas.openxmlformats.org/officeDocument/2006/relationships/customXml" Target="../ink/ink233.xml"/><Relationship Id="rId323" Type="http://schemas.openxmlformats.org/officeDocument/2006/relationships/image" Target="../media/image691.png"/><Relationship Id="rId344" Type="http://schemas.openxmlformats.org/officeDocument/2006/relationships/customXml" Target="../ink/ink254.xml"/><Relationship Id="rId20" Type="http://schemas.openxmlformats.org/officeDocument/2006/relationships/customXml" Target="../ink/ink92.xml"/><Relationship Id="rId41" Type="http://schemas.openxmlformats.org/officeDocument/2006/relationships/image" Target="../media/image550.png"/><Relationship Id="rId62" Type="http://schemas.openxmlformats.org/officeDocument/2006/relationships/customXml" Target="../ink/ink113.xml"/><Relationship Id="rId83" Type="http://schemas.openxmlformats.org/officeDocument/2006/relationships/image" Target="../media/image571.png"/><Relationship Id="rId179" Type="http://schemas.openxmlformats.org/officeDocument/2006/relationships/image" Target="../media/image619.png"/><Relationship Id="rId190" Type="http://schemas.openxmlformats.org/officeDocument/2006/relationships/customXml" Target="../ink/ink177.xml"/><Relationship Id="rId204" Type="http://schemas.openxmlformats.org/officeDocument/2006/relationships/customXml" Target="../ink/ink184.xml"/><Relationship Id="rId225" Type="http://schemas.openxmlformats.org/officeDocument/2006/relationships/image" Target="../media/image642.png"/><Relationship Id="rId246" Type="http://schemas.openxmlformats.org/officeDocument/2006/relationships/customXml" Target="../ink/ink205.xml"/><Relationship Id="rId267" Type="http://schemas.openxmlformats.org/officeDocument/2006/relationships/image" Target="../media/image663.png"/><Relationship Id="rId288" Type="http://schemas.openxmlformats.org/officeDocument/2006/relationships/customXml" Target="../ink/ink226.xml"/><Relationship Id="rId106" Type="http://schemas.openxmlformats.org/officeDocument/2006/relationships/customXml" Target="../ink/ink135.xml"/><Relationship Id="rId127" Type="http://schemas.openxmlformats.org/officeDocument/2006/relationships/image" Target="../media/image593.png"/><Relationship Id="rId313" Type="http://schemas.openxmlformats.org/officeDocument/2006/relationships/image" Target="../media/image627.png"/><Relationship Id="rId10" Type="http://schemas.openxmlformats.org/officeDocument/2006/relationships/customXml" Target="../ink/ink87.xml"/><Relationship Id="rId31" Type="http://schemas.openxmlformats.org/officeDocument/2006/relationships/image" Target="../media/image545.png"/><Relationship Id="rId52" Type="http://schemas.openxmlformats.org/officeDocument/2006/relationships/customXml" Target="../ink/ink108.xml"/><Relationship Id="rId73" Type="http://schemas.openxmlformats.org/officeDocument/2006/relationships/image" Target="../media/image566.png"/><Relationship Id="rId94" Type="http://schemas.openxmlformats.org/officeDocument/2006/relationships/customXml" Target="../ink/ink129.xml"/><Relationship Id="rId148" Type="http://schemas.openxmlformats.org/officeDocument/2006/relationships/customXml" Target="../ink/ink156.xml"/><Relationship Id="rId169" Type="http://schemas.openxmlformats.org/officeDocument/2006/relationships/image" Target="../media/image614.png"/><Relationship Id="rId334" Type="http://schemas.openxmlformats.org/officeDocument/2006/relationships/customXml" Target="../ink/ink249.xml"/><Relationship Id="rId355" Type="http://schemas.openxmlformats.org/officeDocument/2006/relationships/image" Target="../media/image629.png"/><Relationship Id="rId4" Type="http://schemas.openxmlformats.org/officeDocument/2006/relationships/customXml" Target="../ink/ink84.xml"/><Relationship Id="rId180" Type="http://schemas.openxmlformats.org/officeDocument/2006/relationships/customXml" Target="../ink/ink172.xml"/><Relationship Id="rId215" Type="http://schemas.openxmlformats.org/officeDocument/2006/relationships/image" Target="../media/image603.png"/><Relationship Id="rId236" Type="http://schemas.openxmlformats.org/officeDocument/2006/relationships/customXml" Target="../ink/ink200.xml"/><Relationship Id="rId257" Type="http://schemas.openxmlformats.org/officeDocument/2006/relationships/image" Target="../media/image658.png"/><Relationship Id="rId278" Type="http://schemas.openxmlformats.org/officeDocument/2006/relationships/customXml" Target="../ink/ink221.xml"/><Relationship Id="rId303" Type="http://schemas.openxmlformats.org/officeDocument/2006/relationships/image" Target="../media/image681.png"/><Relationship Id="rId42" Type="http://schemas.openxmlformats.org/officeDocument/2006/relationships/customXml" Target="../ink/ink103.xml"/><Relationship Id="rId84" Type="http://schemas.openxmlformats.org/officeDocument/2006/relationships/customXml" Target="../ink/ink124.xml"/><Relationship Id="rId138" Type="http://schemas.openxmlformats.org/officeDocument/2006/relationships/customXml" Target="../ink/ink151.xml"/><Relationship Id="rId345" Type="http://schemas.openxmlformats.org/officeDocument/2006/relationships/image" Target="../media/image702.png"/><Relationship Id="rId191" Type="http://schemas.openxmlformats.org/officeDocument/2006/relationships/image" Target="../media/image625.png"/><Relationship Id="rId205" Type="http://schemas.openxmlformats.org/officeDocument/2006/relationships/image" Target="../media/image533.png"/><Relationship Id="rId247" Type="http://schemas.openxmlformats.org/officeDocument/2006/relationships/image" Target="../media/image653.png"/><Relationship Id="rId107" Type="http://schemas.openxmlformats.org/officeDocument/2006/relationships/image" Target="../media/image583.png"/><Relationship Id="rId289" Type="http://schemas.openxmlformats.org/officeDocument/2006/relationships/image" Target="../media/image674.png"/><Relationship Id="rId11" Type="http://schemas.openxmlformats.org/officeDocument/2006/relationships/image" Target="../media/image524.png"/><Relationship Id="rId53" Type="http://schemas.openxmlformats.org/officeDocument/2006/relationships/image" Target="../media/image556.png"/><Relationship Id="rId149" Type="http://schemas.openxmlformats.org/officeDocument/2006/relationships/image" Target="../media/image604.png"/><Relationship Id="rId314" Type="http://schemas.openxmlformats.org/officeDocument/2006/relationships/customXml" Target="../ink/ink239.xml"/><Relationship Id="rId356" Type="http://schemas.openxmlformats.org/officeDocument/2006/relationships/customXml" Target="../ink/ink260.xml"/><Relationship Id="rId95" Type="http://schemas.openxmlformats.org/officeDocument/2006/relationships/image" Target="../media/image577.png"/><Relationship Id="rId160" Type="http://schemas.openxmlformats.org/officeDocument/2006/relationships/customXml" Target="../ink/ink162.xml"/><Relationship Id="rId216" Type="http://schemas.openxmlformats.org/officeDocument/2006/relationships/customXml" Target="../ink/ink190.xml"/><Relationship Id="rId258" Type="http://schemas.openxmlformats.org/officeDocument/2006/relationships/customXml" Target="../ink/ink211.xml"/><Relationship Id="rId22" Type="http://schemas.openxmlformats.org/officeDocument/2006/relationships/customXml" Target="../ink/ink93.xml"/><Relationship Id="rId64" Type="http://schemas.openxmlformats.org/officeDocument/2006/relationships/customXml" Target="../ink/ink114.xml"/><Relationship Id="rId118" Type="http://schemas.openxmlformats.org/officeDocument/2006/relationships/customXml" Target="../ink/ink141.xml"/><Relationship Id="rId325" Type="http://schemas.openxmlformats.org/officeDocument/2006/relationships/image" Target="../media/image692.png"/><Relationship Id="rId171" Type="http://schemas.openxmlformats.org/officeDocument/2006/relationships/image" Target="../media/image615.png"/><Relationship Id="rId227" Type="http://schemas.openxmlformats.org/officeDocument/2006/relationships/image" Target="../media/image643.png"/><Relationship Id="rId269" Type="http://schemas.openxmlformats.org/officeDocument/2006/relationships/image" Target="../media/image664.png"/><Relationship Id="rId33" Type="http://schemas.openxmlformats.org/officeDocument/2006/relationships/image" Target="../media/image546.png"/><Relationship Id="rId129" Type="http://schemas.openxmlformats.org/officeDocument/2006/relationships/image" Target="../media/image594.png"/><Relationship Id="rId280" Type="http://schemas.openxmlformats.org/officeDocument/2006/relationships/customXml" Target="../ink/ink222.xml"/><Relationship Id="rId336" Type="http://schemas.openxmlformats.org/officeDocument/2006/relationships/customXml" Target="../ink/ink250.xml"/><Relationship Id="rId75" Type="http://schemas.openxmlformats.org/officeDocument/2006/relationships/image" Target="../media/image567.png"/><Relationship Id="rId140" Type="http://schemas.openxmlformats.org/officeDocument/2006/relationships/customXml" Target="../ink/ink152.xml"/><Relationship Id="rId182" Type="http://schemas.openxmlformats.org/officeDocument/2006/relationships/customXml" Target="../ink/ink173.xml"/><Relationship Id="rId6" Type="http://schemas.openxmlformats.org/officeDocument/2006/relationships/customXml" Target="../ink/ink85.xml"/><Relationship Id="rId238" Type="http://schemas.openxmlformats.org/officeDocument/2006/relationships/customXml" Target="../ink/ink201.xml"/><Relationship Id="rId291" Type="http://schemas.openxmlformats.org/officeDocument/2006/relationships/image" Target="../media/image675.png"/><Relationship Id="rId305" Type="http://schemas.openxmlformats.org/officeDocument/2006/relationships/image" Target="../media/image682.png"/><Relationship Id="rId347" Type="http://schemas.openxmlformats.org/officeDocument/2006/relationships/image" Target="../media/image703.png"/><Relationship Id="rId44" Type="http://schemas.openxmlformats.org/officeDocument/2006/relationships/customXml" Target="../ink/ink104.xml"/><Relationship Id="rId86" Type="http://schemas.openxmlformats.org/officeDocument/2006/relationships/customXml" Target="../ink/ink125.xml"/><Relationship Id="rId151" Type="http://schemas.openxmlformats.org/officeDocument/2006/relationships/image" Target="../media/image605.png"/><Relationship Id="rId193" Type="http://schemas.openxmlformats.org/officeDocument/2006/relationships/image" Target="../media/image626.png"/><Relationship Id="rId207" Type="http://schemas.openxmlformats.org/officeDocument/2006/relationships/image" Target="../media/image534.png"/><Relationship Id="rId249" Type="http://schemas.openxmlformats.org/officeDocument/2006/relationships/image" Target="../media/image654.png"/><Relationship Id="rId13" Type="http://schemas.openxmlformats.org/officeDocument/2006/relationships/image" Target="../media/image536.png"/><Relationship Id="rId109" Type="http://schemas.openxmlformats.org/officeDocument/2006/relationships/image" Target="../media/image584.png"/><Relationship Id="rId260" Type="http://schemas.openxmlformats.org/officeDocument/2006/relationships/customXml" Target="../ink/ink212.xml"/><Relationship Id="rId316" Type="http://schemas.openxmlformats.org/officeDocument/2006/relationships/customXml" Target="../ink/ink240.xml"/><Relationship Id="rId55" Type="http://schemas.openxmlformats.org/officeDocument/2006/relationships/image" Target="../media/image525.png"/><Relationship Id="rId97" Type="http://schemas.openxmlformats.org/officeDocument/2006/relationships/image" Target="../media/image578.png"/><Relationship Id="rId120" Type="http://schemas.openxmlformats.org/officeDocument/2006/relationships/customXml" Target="../ink/ink142.xml"/><Relationship Id="rId358" Type="http://schemas.openxmlformats.org/officeDocument/2006/relationships/customXml" Target="../ink/ink261.xml"/><Relationship Id="rId162" Type="http://schemas.openxmlformats.org/officeDocument/2006/relationships/customXml" Target="../ink/ink163.xml"/><Relationship Id="rId218" Type="http://schemas.openxmlformats.org/officeDocument/2006/relationships/customXml" Target="../ink/ink191.xml"/><Relationship Id="rId271" Type="http://schemas.openxmlformats.org/officeDocument/2006/relationships/image" Target="../media/image665.png"/><Relationship Id="rId24" Type="http://schemas.openxmlformats.org/officeDocument/2006/relationships/customXml" Target="../ink/ink94.xml"/><Relationship Id="rId66" Type="http://schemas.openxmlformats.org/officeDocument/2006/relationships/customXml" Target="../ink/ink115.xml"/><Relationship Id="rId131" Type="http://schemas.openxmlformats.org/officeDocument/2006/relationships/image" Target="../media/image595.png"/><Relationship Id="rId327" Type="http://schemas.openxmlformats.org/officeDocument/2006/relationships/image" Target="../media/image693.png"/><Relationship Id="rId173" Type="http://schemas.openxmlformats.org/officeDocument/2006/relationships/image" Target="../media/image616.png"/><Relationship Id="rId229" Type="http://schemas.openxmlformats.org/officeDocument/2006/relationships/image" Target="../media/image644.png"/><Relationship Id="rId240" Type="http://schemas.openxmlformats.org/officeDocument/2006/relationships/customXml" Target="../ink/ink202.xml"/><Relationship Id="rId35" Type="http://schemas.openxmlformats.org/officeDocument/2006/relationships/image" Target="../media/image547.png"/><Relationship Id="rId77" Type="http://schemas.openxmlformats.org/officeDocument/2006/relationships/image" Target="../media/image568.png"/><Relationship Id="rId100" Type="http://schemas.openxmlformats.org/officeDocument/2006/relationships/customXml" Target="../ink/ink132.xml"/><Relationship Id="rId282" Type="http://schemas.openxmlformats.org/officeDocument/2006/relationships/customXml" Target="../ink/ink223.xml"/><Relationship Id="rId338" Type="http://schemas.openxmlformats.org/officeDocument/2006/relationships/customXml" Target="../ink/ink251.xml"/><Relationship Id="rId8" Type="http://schemas.openxmlformats.org/officeDocument/2006/relationships/customXml" Target="../ink/ink86.xml"/><Relationship Id="rId142" Type="http://schemas.openxmlformats.org/officeDocument/2006/relationships/customXml" Target="../ink/ink153.xml"/><Relationship Id="rId184" Type="http://schemas.openxmlformats.org/officeDocument/2006/relationships/customXml" Target="../ink/ink174.xml"/><Relationship Id="rId251" Type="http://schemas.openxmlformats.org/officeDocument/2006/relationships/image" Target="../media/image655.png"/><Relationship Id="rId46" Type="http://schemas.openxmlformats.org/officeDocument/2006/relationships/customXml" Target="../ink/ink105.xml"/><Relationship Id="rId293" Type="http://schemas.openxmlformats.org/officeDocument/2006/relationships/image" Target="../media/image676.png"/><Relationship Id="rId307" Type="http://schemas.openxmlformats.org/officeDocument/2006/relationships/image" Target="../media/image683.png"/><Relationship Id="rId349" Type="http://schemas.openxmlformats.org/officeDocument/2006/relationships/image" Target="../media/image704.png"/></Relationships>
</file>

<file path=ppt/slides/_rels/slide46.xml.rels><?xml version="1.0" encoding="UTF-8" standalone="yes"?>
<Relationships xmlns="http://schemas.openxmlformats.org/package/2006/relationships"><Relationship Id="rId117" Type="http://schemas.openxmlformats.org/officeDocument/2006/relationships/image" Target="../media/image766.png"/><Relationship Id="rId299" Type="http://schemas.openxmlformats.org/officeDocument/2006/relationships/image" Target="../media/image819.png"/><Relationship Id="rId21" Type="http://schemas.openxmlformats.org/officeDocument/2006/relationships/image" Target="../media/image719.png"/><Relationship Id="rId63" Type="http://schemas.openxmlformats.org/officeDocument/2006/relationships/image" Target="../media/image740.png"/><Relationship Id="rId159" Type="http://schemas.openxmlformats.org/officeDocument/2006/relationships/image" Target="../media/image787.png"/><Relationship Id="rId324" Type="http://schemas.openxmlformats.org/officeDocument/2006/relationships/customXml" Target="../ink/ink424.xml"/><Relationship Id="rId366" Type="http://schemas.openxmlformats.org/officeDocument/2006/relationships/customXml" Target="../ink/ink445.xml"/><Relationship Id="rId170" Type="http://schemas.openxmlformats.org/officeDocument/2006/relationships/customXml" Target="../ink/ink347.xml"/><Relationship Id="rId226" Type="http://schemas.openxmlformats.org/officeDocument/2006/relationships/customXml" Target="../ink/ink375.xml"/><Relationship Id="rId433" Type="http://schemas.openxmlformats.org/officeDocument/2006/relationships/image" Target="../media/image924.png"/><Relationship Id="rId268" Type="http://schemas.openxmlformats.org/officeDocument/2006/relationships/customXml" Target="../ink/ink396.xml"/><Relationship Id="rId32" Type="http://schemas.openxmlformats.org/officeDocument/2006/relationships/customXml" Target="../ink/ink278.xml"/><Relationship Id="rId74" Type="http://schemas.openxmlformats.org/officeDocument/2006/relationships/customXml" Target="../ink/ink299.xml"/><Relationship Id="rId128" Type="http://schemas.openxmlformats.org/officeDocument/2006/relationships/customXml" Target="../ink/ink326.xml"/><Relationship Id="rId335" Type="http://schemas.openxmlformats.org/officeDocument/2006/relationships/image" Target="../media/image875.png"/><Relationship Id="rId377" Type="http://schemas.openxmlformats.org/officeDocument/2006/relationships/image" Target="../media/image896.png"/><Relationship Id="rId5" Type="http://schemas.openxmlformats.org/officeDocument/2006/relationships/image" Target="../media/image711.png"/><Relationship Id="rId181" Type="http://schemas.openxmlformats.org/officeDocument/2006/relationships/image" Target="../media/image710.png"/><Relationship Id="rId237" Type="http://schemas.openxmlformats.org/officeDocument/2006/relationships/image" Target="../media/image826.png"/><Relationship Id="rId402" Type="http://schemas.openxmlformats.org/officeDocument/2006/relationships/customXml" Target="../ink/ink463.xml"/><Relationship Id="rId279" Type="http://schemas.openxmlformats.org/officeDocument/2006/relationships/image" Target="../media/image813.png"/><Relationship Id="rId444" Type="http://schemas.openxmlformats.org/officeDocument/2006/relationships/customXml" Target="../ink/ink484.xml"/><Relationship Id="rId43" Type="http://schemas.openxmlformats.org/officeDocument/2006/relationships/image" Target="../media/image730.png"/><Relationship Id="rId139" Type="http://schemas.openxmlformats.org/officeDocument/2006/relationships/image" Target="../media/image777.png"/><Relationship Id="rId290" Type="http://schemas.openxmlformats.org/officeDocument/2006/relationships/customXml" Target="../ink/ink407.xml"/><Relationship Id="rId304" Type="http://schemas.openxmlformats.org/officeDocument/2006/relationships/customXml" Target="../ink/ink414.xml"/><Relationship Id="rId346" Type="http://schemas.openxmlformats.org/officeDocument/2006/relationships/customXml" Target="../ink/ink435.xml"/><Relationship Id="rId388" Type="http://schemas.openxmlformats.org/officeDocument/2006/relationships/customXml" Target="../ink/ink456.xml"/><Relationship Id="rId85" Type="http://schemas.openxmlformats.org/officeDocument/2006/relationships/image" Target="../media/image750.png"/><Relationship Id="rId150" Type="http://schemas.openxmlformats.org/officeDocument/2006/relationships/customXml" Target="../ink/ink337.xml"/><Relationship Id="rId192" Type="http://schemas.openxmlformats.org/officeDocument/2006/relationships/customXml" Target="../ink/ink358.xml"/><Relationship Id="rId206" Type="http://schemas.openxmlformats.org/officeDocument/2006/relationships/customXml" Target="../ink/ink365.xml"/><Relationship Id="rId413" Type="http://schemas.openxmlformats.org/officeDocument/2006/relationships/image" Target="../media/image914.png"/><Relationship Id="rId248" Type="http://schemas.openxmlformats.org/officeDocument/2006/relationships/customXml" Target="../ink/ink386.xml"/><Relationship Id="rId455" Type="http://schemas.openxmlformats.org/officeDocument/2006/relationships/image" Target="../media/image935.png"/><Relationship Id="rId12" Type="http://schemas.openxmlformats.org/officeDocument/2006/relationships/customXml" Target="../ink/ink268.xml"/><Relationship Id="rId108" Type="http://schemas.openxmlformats.org/officeDocument/2006/relationships/customXml" Target="../ink/ink316.xml"/><Relationship Id="rId315" Type="http://schemas.openxmlformats.org/officeDocument/2006/relationships/image" Target="../media/image865.png"/><Relationship Id="rId357" Type="http://schemas.openxmlformats.org/officeDocument/2006/relationships/image" Target="../media/image886.png"/><Relationship Id="rId54" Type="http://schemas.openxmlformats.org/officeDocument/2006/relationships/customXml" Target="../ink/ink289.xml"/><Relationship Id="rId96" Type="http://schemas.openxmlformats.org/officeDocument/2006/relationships/customXml" Target="../ink/ink310.xml"/><Relationship Id="rId161" Type="http://schemas.openxmlformats.org/officeDocument/2006/relationships/image" Target="../media/image631.png"/><Relationship Id="rId217" Type="http://schemas.openxmlformats.org/officeDocument/2006/relationships/image" Target="../media/image805.png"/><Relationship Id="rId399" Type="http://schemas.openxmlformats.org/officeDocument/2006/relationships/image" Target="../media/image907.png"/><Relationship Id="rId259" Type="http://schemas.openxmlformats.org/officeDocument/2006/relationships/image" Target="../media/image837.png"/><Relationship Id="rId424" Type="http://schemas.openxmlformats.org/officeDocument/2006/relationships/customXml" Target="../ink/ink474.xml"/><Relationship Id="rId466" Type="http://schemas.openxmlformats.org/officeDocument/2006/relationships/customXml" Target="../ink/ink495.xml"/><Relationship Id="rId23" Type="http://schemas.openxmlformats.org/officeDocument/2006/relationships/image" Target="../media/image720.png"/><Relationship Id="rId119" Type="http://schemas.openxmlformats.org/officeDocument/2006/relationships/image" Target="../media/image767.png"/><Relationship Id="rId270" Type="http://schemas.openxmlformats.org/officeDocument/2006/relationships/customXml" Target="../ink/ink397.xml"/><Relationship Id="rId326" Type="http://schemas.openxmlformats.org/officeDocument/2006/relationships/customXml" Target="../ink/ink425.xml"/><Relationship Id="rId65" Type="http://schemas.openxmlformats.org/officeDocument/2006/relationships/image" Target="../media/image741.png"/><Relationship Id="rId130" Type="http://schemas.openxmlformats.org/officeDocument/2006/relationships/customXml" Target="../ink/ink327.xml"/><Relationship Id="rId368" Type="http://schemas.openxmlformats.org/officeDocument/2006/relationships/customXml" Target="../ink/ink446.xml"/><Relationship Id="rId172" Type="http://schemas.openxmlformats.org/officeDocument/2006/relationships/customXml" Target="../ink/ink348.xml"/><Relationship Id="rId228" Type="http://schemas.openxmlformats.org/officeDocument/2006/relationships/customXml" Target="../ink/ink376.xml"/><Relationship Id="rId435" Type="http://schemas.openxmlformats.org/officeDocument/2006/relationships/image" Target="../media/image925.png"/><Relationship Id="rId281" Type="http://schemas.openxmlformats.org/officeDocument/2006/relationships/image" Target="../media/image814.png"/><Relationship Id="rId337" Type="http://schemas.openxmlformats.org/officeDocument/2006/relationships/image" Target="../media/image876.png"/><Relationship Id="rId34" Type="http://schemas.openxmlformats.org/officeDocument/2006/relationships/customXml" Target="../ink/ink279.xml"/><Relationship Id="rId76" Type="http://schemas.openxmlformats.org/officeDocument/2006/relationships/customXml" Target="../ink/ink300.xml"/><Relationship Id="rId141" Type="http://schemas.openxmlformats.org/officeDocument/2006/relationships/image" Target="../media/image778.png"/><Relationship Id="rId379" Type="http://schemas.openxmlformats.org/officeDocument/2006/relationships/image" Target="../media/image897.png"/><Relationship Id="rId7" Type="http://schemas.openxmlformats.org/officeDocument/2006/relationships/image" Target="../media/image712.png"/><Relationship Id="rId183" Type="http://schemas.openxmlformats.org/officeDocument/2006/relationships/image" Target="../media/image788.png"/><Relationship Id="rId239" Type="http://schemas.openxmlformats.org/officeDocument/2006/relationships/image" Target="../media/image827.png"/><Relationship Id="rId390" Type="http://schemas.openxmlformats.org/officeDocument/2006/relationships/customXml" Target="../ink/ink457.xml"/><Relationship Id="rId404" Type="http://schemas.openxmlformats.org/officeDocument/2006/relationships/customXml" Target="../ink/ink464.xml"/><Relationship Id="rId446" Type="http://schemas.openxmlformats.org/officeDocument/2006/relationships/customXml" Target="../ink/ink485.xml"/><Relationship Id="rId250" Type="http://schemas.openxmlformats.org/officeDocument/2006/relationships/customXml" Target="../ink/ink387.xml"/><Relationship Id="rId292" Type="http://schemas.openxmlformats.org/officeDocument/2006/relationships/customXml" Target="../ink/ink408.xml"/><Relationship Id="rId306" Type="http://schemas.openxmlformats.org/officeDocument/2006/relationships/customXml" Target="../ink/ink415.xml"/><Relationship Id="rId45" Type="http://schemas.openxmlformats.org/officeDocument/2006/relationships/image" Target="../media/image731.png"/><Relationship Id="rId87" Type="http://schemas.openxmlformats.org/officeDocument/2006/relationships/image" Target="../media/image751.png"/><Relationship Id="rId110" Type="http://schemas.openxmlformats.org/officeDocument/2006/relationships/customXml" Target="../ink/ink317.xml"/><Relationship Id="rId348" Type="http://schemas.openxmlformats.org/officeDocument/2006/relationships/customXml" Target="../ink/ink436.xml"/><Relationship Id="rId152" Type="http://schemas.openxmlformats.org/officeDocument/2006/relationships/customXml" Target="../ink/ink338.xml"/><Relationship Id="rId194" Type="http://schemas.openxmlformats.org/officeDocument/2006/relationships/customXml" Target="../ink/ink359.xml"/><Relationship Id="rId208" Type="http://schemas.openxmlformats.org/officeDocument/2006/relationships/customXml" Target="../ink/ink366.xml"/><Relationship Id="rId415" Type="http://schemas.openxmlformats.org/officeDocument/2006/relationships/image" Target="../media/image915.png"/><Relationship Id="rId457" Type="http://schemas.openxmlformats.org/officeDocument/2006/relationships/image" Target="../media/image936.png"/><Relationship Id="rId261" Type="http://schemas.openxmlformats.org/officeDocument/2006/relationships/image" Target="../media/image838.png"/><Relationship Id="rId14" Type="http://schemas.openxmlformats.org/officeDocument/2006/relationships/customXml" Target="../ink/ink269.xml"/><Relationship Id="rId56" Type="http://schemas.openxmlformats.org/officeDocument/2006/relationships/customXml" Target="../ink/ink290.xml"/><Relationship Id="rId317" Type="http://schemas.openxmlformats.org/officeDocument/2006/relationships/image" Target="../media/image843.png"/><Relationship Id="rId359" Type="http://schemas.openxmlformats.org/officeDocument/2006/relationships/image" Target="../media/image887.png"/><Relationship Id="rId98" Type="http://schemas.openxmlformats.org/officeDocument/2006/relationships/customXml" Target="../ink/ink311.xml"/><Relationship Id="rId121" Type="http://schemas.openxmlformats.org/officeDocument/2006/relationships/image" Target="../media/image768.png"/><Relationship Id="rId163" Type="http://schemas.openxmlformats.org/officeDocument/2006/relationships/image" Target="../media/image632.png"/><Relationship Id="rId219" Type="http://schemas.openxmlformats.org/officeDocument/2006/relationships/image" Target="../media/image806.png"/><Relationship Id="rId370" Type="http://schemas.openxmlformats.org/officeDocument/2006/relationships/customXml" Target="../ink/ink447.xml"/><Relationship Id="rId426" Type="http://schemas.openxmlformats.org/officeDocument/2006/relationships/customXml" Target="../ink/ink475.xml"/><Relationship Id="rId230" Type="http://schemas.openxmlformats.org/officeDocument/2006/relationships/customXml" Target="../ink/ink377.xml"/><Relationship Id="rId468" Type="http://schemas.openxmlformats.org/officeDocument/2006/relationships/customXml" Target="../ink/ink496.xml"/><Relationship Id="rId25" Type="http://schemas.openxmlformats.org/officeDocument/2006/relationships/image" Target="../media/image721.png"/><Relationship Id="rId67" Type="http://schemas.openxmlformats.org/officeDocument/2006/relationships/image" Target="../media/image742.png"/><Relationship Id="rId272" Type="http://schemas.openxmlformats.org/officeDocument/2006/relationships/customXml" Target="../ink/ink398.xml"/><Relationship Id="rId328" Type="http://schemas.openxmlformats.org/officeDocument/2006/relationships/customXml" Target="../ink/ink426.xml"/><Relationship Id="rId132" Type="http://schemas.openxmlformats.org/officeDocument/2006/relationships/customXml" Target="../ink/ink328.xml"/><Relationship Id="rId174" Type="http://schemas.openxmlformats.org/officeDocument/2006/relationships/customXml" Target="../ink/ink349.xml"/><Relationship Id="rId381" Type="http://schemas.openxmlformats.org/officeDocument/2006/relationships/image" Target="../media/image898.png"/><Relationship Id="rId241" Type="http://schemas.openxmlformats.org/officeDocument/2006/relationships/image" Target="../media/image828.png"/><Relationship Id="rId437" Type="http://schemas.openxmlformats.org/officeDocument/2006/relationships/image" Target="../media/image926.png"/><Relationship Id="rId36" Type="http://schemas.openxmlformats.org/officeDocument/2006/relationships/customXml" Target="../ink/ink280.xml"/><Relationship Id="rId283" Type="http://schemas.openxmlformats.org/officeDocument/2006/relationships/image" Target="../media/image849.png"/><Relationship Id="rId339" Type="http://schemas.openxmlformats.org/officeDocument/2006/relationships/image" Target="../media/image877.png"/><Relationship Id="rId78" Type="http://schemas.openxmlformats.org/officeDocument/2006/relationships/customXml" Target="../ink/ink301.xml"/><Relationship Id="rId101" Type="http://schemas.openxmlformats.org/officeDocument/2006/relationships/image" Target="../media/image758.png"/><Relationship Id="rId143" Type="http://schemas.openxmlformats.org/officeDocument/2006/relationships/image" Target="../media/image779.png"/><Relationship Id="rId185" Type="http://schemas.openxmlformats.org/officeDocument/2006/relationships/image" Target="../media/image789.png"/><Relationship Id="rId350" Type="http://schemas.openxmlformats.org/officeDocument/2006/relationships/customXml" Target="../ink/ink437.xml"/><Relationship Id="rId406" Type="http://schemas.openxmlformats.org/officeDocument/2006/relationships/customXml" Target="../ink/ink465.xml"/><Relationship Id="rId9" Type="http://schemas.openxmlformats.org/officeDocument/2006/relationships/image" Target="../media/image713.png"/><Relationship Id="rId210" Type="http://schemas.openxmlformats.org/officeDocument/2006/relationships/customXml" Target="../ink/ink367.xml"/><Relationship Id="rId392" Type="http://schemas.openxmlformats.org/officeDocument/2006/relationships/customXml" Target="../ink/ink458.xml"/><Relationship Id="rId448" Type="http://schemas.openxmlformats.org/officeDocument/2006/relationships/customXml" Target="../ink/ink486.xml"/><Relationship Id="rId252" Type="http://schemas.openxmlformats.org/officeDocument/2006/relationships/customXml" Target="../ink/ink388.xml"/><Relationship Id="rId294" Type="http://schemas.openxmlformats.org/officeDocument/2006/relationships/customXml" Target="../ink/ink409.xml"/><Relationship Id="rId308" Type="http://schemas.openxmlformats.org/officeDocument/2006/relationships/customXml" Target="../ink/ink416.xml"/><Relationship Id="rId47" Type="http://schemas.openxmlformats.org/officeDocument/2006/relationships/image" Target="../media/image732.png"/><Relationship Id="rId89" Type="http://schemas.openxmlformats.org/officeDocument/2006/relationships/image" Target="../media/image752.png"/><Relationship Id="rId112" Type="http://schemas.openxmlformats.org/officeDocument/2006/relationships/customXml" Target="../ink/ink318.xml"/><Relationship Id="rId154" Type="http://schemas.openxmlformats.org/officeDocument/2006/relationships/customXml" Target="../ink/ink339.xml"/><Relationship Id="rId361" Type="http://schemas.openxmlformats.org/officeDocument/2006/relationships/image" Target="../media/image888.png"/><Relationship Id="rId196" Type="http://schemas.openxmlformats.org/officeDocument/2006/relationships/customXml" Target="../ink/ink360.xml"/><Relationship Id="rId417" Type="http://schemas.openxmlformats.org/officeDocument/2006/relationships/image" Target="../media/image916.png"/><Relationship Id="rId459" Type="http://schemas.openxmlformats.org/officeDocument/2006/relationships/image" Target="../media/image937.png"/><Relationship Id="rId16" Type="http://schemas.openxmlformats.org/officeDocument/2006/relationships/customXml" Target="../ink/ink270.xml"/><Relationship Id="rId221" Type="http://schemas.openxmlformats.org/officeDocument/2006/relationships/image" Target="../media/image807.png"/><Relationship Id="rId263" Type="http://schemas.openxmlformats.org/officeDocument/2006/relationships/image" Target="../media/image839.png"/><Relationship Id="rId319" Type="http://schemas.openxmlformats.org/officeDocument/2006/relationships/image" Target="../media/image867.png"/><Relationship Id="rId58" Type="http://schemas.openxmlformats.org/officeDocument/2006/relationships/customXml" Target="../ink/ink291.xml"/><Relationship Id="rId123" Type="http://schemas.openxmlformats.org/officeDocument/2006/relationships/image" Target="../media/image769.png"/><Relationship Id="rId330" Type="http://schemas.openxmlformats.org/officeDocument/2006/relationships/customXml" Target="../ink/ink427.xml"/><Relationship Id="rId165" Type="http://schemas.openxmlformats.org/officeDocument/2006/relationships/image" Target="../media/image633.png"/><Relationship Id="rId372" Type="http://schemas.openxmlformats.org/officeDocument/2006/relationships/customXml" Target="../ink/ink448.xml"/><Relationship Id="rId428" Type="http://schemas.openxmlformats.org/officeDocument/2006/relationships/customXml" Target="../ink/ink476.xml"/><Relationship Id="rId232" Type="http://schemas.openxmlformats.org/officeDocument/2006/relationships/customXml" Target="../ink/ink378.xml"/><Relationship Id="rId274" Type="http://schemas.openxmlformats.org/officeDocument/2006/relationships/customXml" Target="../ink/ink399.xml"/><Relationship Id="rId27" Type="http://schemas.openxmlformats.org/officeDocument/2006/relationships/image" Target="../media/image722.png"/><Relationship Id="rId69" Type="http://schemas.openxmlformats.org/officeDocument/2006/relationships/image" Target="../media/image743.png"/><Relationship Id="rId134" Type="http://schemas.openxmlformats.org/officeDocument/2006/relationships/customXml" Target="../ink/ink329.xml"/><Relationship Id="rId80" Type="http://schemas.openxmlformats.org/officeDocument/2006/relationships/customXml" Target="../ink/ink302.xml"/><Relationship Id="rId176" Type="http://schemas.openxmlformats.org/officeDocument/2006/relationships/customXml" Target="../ink/ink350.xml"/><Relationship Id="rId341" Type="http://schemas.openxmlformats.org/officeDocument/2006/relationships/image" Target="../media/image878.png"/><Relationship Id="rId383" Type="http://schemas.openxmlformats.org/officeDocument/2006/relationships/image" Target="../media/image899.png"/><Relationship Id="rId439" Type="http://schemas.openxmlformats.org/officeDocument/2006/relationships/image" Target="../media/image927.png"/><Relationship Id="rId201" Type="http://schemas.openxmlformats.org/officeDocument/2006/relationships/image" Target="../media/image797.png"/><Relationship Id="rId243" Type="http://schemas.openxmlformats.org/officeDocument/2006/relationships/image" Target="../media/image829.png"/><Relationship Id="rId285" Type="http://schemas.openxmlformats.org/officeDocument/2006/relationships/image" Target="../media/image850.png"/><Relationship Id="rId450" Type="http://schemas.openxmlformats.org/officeDocument/2006/relationships/customXml" Target="../ink/ink487.xml"/><Relationship Id="rId38" Type="http://schemas.openxmlformats.org/officeDocument/2006/relationships/customXml" Target="../ink/ink281.xml"/><Relationship Id="rId103" Type="http://schemas.openxmlformats.org/officeDocument/2006/relationships/image" Target="../media/image759.png"/><Relationship Id="rId310" Type="http://schemas.openxmlformats.org/officeDocument/2006/relationships/customXml" Target="../ink/ink417.xml"/><Relationship Id="rId91" Type="http://schemas.openxmlformats.org/officeDocument/2006/relationships/image" Target="../media/image753.png"/><Relationship Id="rId145" Type="http://schemas.openxmlformats.org/officeDocument/2006/relationships/image" Target="../media/image780.png"/><Relationship Id="rId187" Type="http://schemas.openxmlformats.org/officeDocument/2006/relationships/image" Target="../media/image790.png"/><Relationship Id="rId352" Type="http://schemas.openxmlformats.org/officeDocument/2006/relationships/customXml" Target="../ink/ink438.xml"/><Relationship Id="rId394" Type="http://schemas.openxmlformats.org/officeDocument/2006/relationships/customXml" Target="../ink/ink459.xml"/><Relationship Id="rId408" Type="http://schemas.openxmlformats.org/officeDocument/2006/relationships/customXml" Target="../ink/ink466.xml"/><Relationship Id="rId212" Type="http://schemas.openxmlformats.org/officeDocument/2006/relationships/customXml" Target="../ink/ink368.xml"/><Relationship Id="rId254" Type="http://schemas.openxmlformats.org/officeDocument/2006/relationships/customXml" Target="../ink/ink389.xml"/><Relationship Id="rId49" Type="http://schemas.openxmlformats.org/officeDocument/2006/relationships/image" Target="../media/image733.png"/><Relationship Id="rId114" Type="http://schemas.openxmlformats.org/officeDocument/2006/relationships/customXml" Target="../ink/ink319.xml"/><Relationship Id="rId296" Type="http://schemas.openxmlformats.org/officeDocument/2006/relationships/customXml" Target="../ink/ink410.xml"/><Relationship Id="rId461" Type="http://schemas.openxmlformats.org/officeDocument/2006/relationships/image" Target="../media/image938.png"/><Relationship Id="rId60" Type="http://schemas.openxmlformats.org/officeDocument/2006/relationships/customXml" Target="../ink/ink292.xml"/><Relationship Id="rId156" Type="http://schemas.openxmlformats.org/officeDocument/2006/relationships/customXml" Target="../ink/ink340.xml"/><Relationship Id="rId198" Type="http://schemas.openxmlformats.org/officeDocument/2006/relationships/customXml" Target="../ink/ink361.xml"/><Relationship Id="rId321" Type="http://schemas.openxmlformats.org/officeDocument/2006/relationships/image" Target="../media/image868.png"/><Relationship Id="rId363" Type="http://schemas.openxmlformats.org/officeDocument/2006/relationships/image" Target="../media/image889.png"/><Relationship Id="rId419" Type="http://schemas.openxmlformats.org/officeDocument/2006/relationships/image" Target="../media/image917.png"/><Relationship Id="rId223" Type="http://schemas.openxmlformats.org/officeDocument/2006/relationships/image" Target="../media/image808.png"/><Relationship Id="rId430" Type="http://schemas.openxmlformats.org/officeDocument/2006/relationships/customXml" Target="../ink/ink477.xml"/><Relationship Id="rId18" Type="http://schemas.openxmlformats.org/officeDocument/2006/relationships/customXml" Target="../ink/ink271.xml"/><Relationship Id="rId265" Type="http://schemas.openxmlformats.org/officeDocument/2006/relationships/image" Target="../media/image840.png"/><Relationship Id="rId125" Type="http://schemas.openxmlformats.org/officeDocument/2006/relationships/image" Target="../media/image770.png"/><Relationship Id="rId167" Type="http://schemas.openxmlformats.org/officeDocument/2006/relationships/image" Target="../media/image634.png"/><Relationship Id="rId332" Type="http://schemas.openxmlformats.org/officeDocument/2006/relationships/customXml" Target="../ink/ink428.xml"/><Relationship Id="rId374" Type="http://schemas.openxmlformats.org/officeDocument/2006/relationships/customXml" Target="../ink/ink449.xml"/><Relationship Id="rId71" Type="http://schemas.openxmlformats.org/officeDocument/2006/relationships/image" Target="../media/image744.png"/><Relationship Id="rId234" Type="http://schemas.openxmlformats.org/officeDocument/2006/relationships/customXml" Target="../ink/ink379.xml"/><Relationship Id="rId2" Type="http://schemas.openxmlformats.org/officeDocument/2006/relationships/customXml" Target="../ink/ink263.xml"/><Relationship Id="rId29" Type="http://schemas.openxmlformats.org/officeDocument/2006/relationships/image" Target="../media/image723.png"/><Relationship Id="rId276" Type="http://schemas.openxmlformats.org/officeDocument/2006/relationships/customXml" Target="../ink/ink400.xml"/><Relationship Id="rId441" Type="http://schemas.openxmlformats.org/officeDocument/2006/relationships/image" Target="../media/image928.png"/><Relationship Id="rId40" Type="http://schemas.openxmlformats.org/officeDocument/2006/relationships/customXml" Target="../ink/ink282.xml"/><Relationship Id="rId136" Type="http://schemas.openxmlformats.org/officeDocument/2006/relationships/customXml" Target="../ink/ink330.xml"/><Relationship Id="rId178" Type="http://schemas.openxmlformats.org/officeDocument/2006/relationships/customXml" Target="../ink/ink351.xml"/><Relationship Id="rId301" Type="http://schemas.openxmlformats.org/officeDocument/2006/relationships/image" Target="../media/image858.png"/><Relationship Id="rId343" Type="http://schemas.openxmlformats.org/officeDocument/2006/relationships/image" Target="../media/image879.png"/><Relationship Id="rId82" Type="http://schemas.openxmlformats.org/officeDocument/2006/relationships/customXml" Target="../ink/ink303.xml"/><Relationship Id="rId203" Type="http://schemas.openxmlformats.org/officeDocument/2006/relationships/image" Target="../media/image798.png"/><Relationship Id="rId385" Type="http://schemas.openxmlformats.org/officeDocument/2006/relationships/image" Target="../media/image900.png"/><Relationship Id="rId19" Type="http://schemas.openxmlformats.org/officeDocument/2006/relationships/image" Target="../media/image718.png"/><Relationship Id="rId224" Type="http://schemas.openxmlformats.org/officeDocument/2006/relationships/customXml" Target="../ink/ink374.xml"/><Relationship Id="rId245" Type="http://schemas.openxmlformats.org/officeDocument/2006/relationships/image" Target="../media/image830.png"/><Relationship Id="rId266" Type="http://schemas.openxmlformats.org/officeDocument/2006/relationships/customXml" Target="../ink/ink395.xml"/><Relationship Id="rId287" Type="http://schemas.openxmlformats.org/officeDocument/2006/relationships/image" Target="../media/image815.png"/><Relationship Id="rId410" Type="http://schemas.openxmlformats.org/officeDocument/2006/relationships/customXml" Target="../ink/ink467.xml"/><Relationship Id="rId431" Type="http://schemas.openxmlformats.org/officeDocument/2006/relationships/image" Target="../media/image923.png"/><Relationship Id="rId452" Type="http://schemas.openxmlformats.org/officeDocument/2006/relationships/customXml" Target="../ink/ink488.xml"/><Relationship Id="rId30" Type="http://schemas.openxmlformats.org/officeDocument/2006/relationships/customXml" Target="../ink/ink277.xml"/><Relationship Id="rId105" Type="http://schemas.openxmlformats.org/officeDocument/2006/relationships/image" Target="../media/image760.png"/><Relationship Id="rId126" Type="http://schemas.openxmlformats.org/officeDocument/2006/relationships/customXml" Target="../ink/ink325.xml"/><Relationship Id="rId147" Type="http://schemas.openxmlformats.org/officeDocument/2006/relationships/image" Target="../media/image781.png"/><Relationship Id="rId168" Type="http://schemas.openxmlformats.org/officeDocument/2006/relationships/customXml" Target="../ink/ink346.xml"/><Relationship Id="rId312" Type="http://schemas.openxmlformats.org/officeDocument/2006/relationships/customXml" Target="../ink/ink418.xml"/><Relationship Id="rId333" Type="http://schemas.openxmlformats.org/officeDocument/2006/relationships/image" Target="../media/image874.png"/><Relationship Id="rId354" Type="http://schemas.openxmlformats.org/officeDocument/2006/relationships/customXml" Target="../ink/ink439.xml"/><Relationship Id="rId51" Type="http://schemas.openxmlformats.org/officeDocument/2006/relationships/image" Target="../media/image734.png"/><Relationship Id="rId72" Type="http://schemas.openxmlformats.org/officeDocument/2006/relationships/customXml" Target="../ink/ink298.xml"/><Relationship Id="rId93" Type="http://schemas.openxmlformats.org/officeDocument/2006/relationships/image" Target="../media/image754.png"/><Relationship Id="rId189" Type="http://schemas.openxmlformats.org/officeDocument/2006/relationships/image" Target="../media/image791.png"/><Relationship Id="rId375" Type="http://schemas.openxmlformats.org/officeDocument/2006/relationships/image" Target="../media/image895.png"/><Relationship Id="rId396" Type="http://schemas.openxmlformats.org/officeDocument/2006/relationships/customXml" Target="../ink/ink460.xml"/><Relationship Id="rId3" Type="http://schemas.openxmlformats.org/officeDocument/2006/relationships/image" Target="../media/image7100.png"/><Relationship Id="rId214" Type="http://schemas.openxmlformats.org/officeDocument/2006/relationships/customXml" Target="../ink/ink369.xml"/><Relationship Id="rId235" Type="http://schemas.openxmlformats.org/officeDocument/2006/relationships/image" Target="../media/image825.png"/><Relationship Id="rId256" Type="http://schemas.openxmlformats.org/officeDocument/2006/relationships/customXml" Target="../ink/ink390.xml"/><Relationship Id="rId277" Type="http://schemas.openxmlformats.org/officeDocument/2006/relationships/image" Target="../media/image846.png"/><Relationship Id="rId298" Type="http://schemas.openxmlformats.org/officeDocument/2006/relationships/customXml" Target="../ink/ink411.xml"/><Relationship Id="rId400" Type="http://schemas.openxmlformats.org/officeDocument/2006/relationships/customXml" Target="../ink/ink462.xml"/><Relationship Id="rId421" Type="http://schemas.openxmlformats.org/officeDocument/2006/relationships/image" Target="../media/image918.png"/><Relationship Id="rId442" Type="http://schemas.openxmlformats.org/officeDocument/2006/relationships/customXml" Target="../ink/ink483.xml"/><Relationship Id="rId463" Type="http://schemas.openxmlformats.org/officeDocument/2006/relationships/image" Target="../media/image939.png"/><Relationship Id="rId116" Type="http://schemas.openxmlformats.org/officeDocument/2006/relationships/customXml" Target="../ink/ink320.xml"/><Relationship Id="rId137" Type="http://schemas.openxmlformats.org/officeDocument/2006/relationships/image" Target="../media/image776.png"/><Relationship Id="rId158" Type="http://schemas.openxmlformats.org/officeDocument/2006/relationships/customXml" Target="../ink/ink341.xml"/><Relationship Id="rId302" Type="http://schemas.openxmlformats.org/officeDocument/2006/relationships/customXml" Target="../ink/ink413.xml"/><Relationship Id="rId323" Type="http://schemas.openxmlformats.org/officeDocument/2006/relationships/image" Target="../media/image869.png"/><Relationship Id="rId344" Type="http://schemas.openxmlformats.org/officeDocument/2006/relationships/customXml" Target="../ink/ink434.xml"/><Relationship Id="rId20" Type="http://schemas.openxmlformats.org/officeDocument/2006/relationships/customXml" Target="../ink/ink272.xml"/><Relationship Id="rId41" Type="http://schemas.openxmlformats.org/officeDocument/2006/relationships/image" Target="../media/image729.png"/><Relationship Id="rId62" Type="http://schemas.openxmlformats.org/officeDocument/2006/relationships/customXml" Target="../ink/ink293.xml"/><Relationship Id="rId83" Type="http://schemas.openxmlformats.org/officeDocument/2006/relationships/image" Target="../media/image749.png"/><Relationship Id="rId179" Type="http://schemas.openxmlformats.org/officeDocument/2006/relationships/image" Target="../media/image707.png"/><Relationship Id="rId365" Type="http://schemas.openxmlformats.org/officeDocument/2006/relationships/image" Target="../media/image890.png"/><Relationship Id="rId386" Type="http://schemas.openxmlformats.org/officeDocument/2006/relationships/customXml" Target="../ink/ink455.xml"/><Relationship Id="rId190" Type="http://schemas.openxmlformats.org/officeDocument/2006/relationships/customXml" Target="../ink/ink357.xml"/><Relationship Id="rId204" Type="http://schemas.openxmlformats.org/officeDocument/2006/relationships/customXml" Target="../ink/ink364.xml"/><Relationship Id="rId225" Type="http://schemas.openxmlformats.org/officeDocument/2006/relationships/image" Target="../media/image809.png"/><Relationship Id="rId246" Type="http://schemas.openxmlformats.org/officeDocument/2006/relationships/customXml" Target="../ink/ink385.xml"/><Relationship Id="rId267" Type="http://schemas.openxmlformats.org/officeDocument/2006/relationships/image" Target="../media/image841.png"/><Relationship Id="rId288" Type="http://schemas.openxmlformats.org/officeDocument/2006/relationships/customXml" Target="../ink/ink406.xml"/><Relationship Id="rId411" Type="http://schemas.openxmlformats.org/officeDocument/2006/relationships/image" Target="../media/image913.png"/><Relationship Id="rId432" Type="http://schemas.openxmlformats.org/officeDocument/2006/relationships/customXml" Target="../ink/ink478.xml"/><Relationship Id="rId453" Type="http://schemas.openxmlformats.org/officeDocument/2006/relationships/image" Target="../media/image934.png"/><Relationship Id="rId106" Type="http://schemas.openxmlformats.org/officeDocument/2006/relationships/customXml" Target="../ink/ink315.xml"/><Relationship Id="rId127" Type="http://schemas.openxmlformats.org/officeDocument/2006/relationships/image" Target="../media/image771.png"/><Relationship Id="rId313" Type="http://schemas.openxmlformats.org/officeDocument/2006/relationships/image" Target="../media/image864.png"/><Relationship Id="rId10" Type="http://schemas.openxmlformats.org/officeDocument/2006/relationships/customXml" Target="../ink/ink267.xml"/><Relationship Id="rId31" Type="http://schemas.openxmlformats.org/officeDocument/2006/relationships/image" Target="../media/image724.png"/><Relationship Id="rId52" Type="http://schemas.openxmlformats.org/officeDocument/2006/relationships/customXml" Target="../ink/ink288.xml"/><Relationship Id="rId73" Type="http://schemas.openxmlformats.org/officeDocument/2006/relationships/image" Target="../media/image745.png"/><Relationship Id="rId94" Type="http://schemas.openxmlformats.org/officeDocument/2006/relationships/customXml" Target="../ink/ink309.xml"/><Relationship Id="rId148" Type="http://schemas.openxmlformats.org/officeDocument/2006/relationships/customXml" Target="../ink/ink336.xml"/><Relationship Id="rId169" Type="http://schemas.openxmlformats.org/officeDocument/2006/relationships/image" Target="../media/image635.png"/><Relationship Id="rId334" Type="http://schemas.openxmlformats.org/officeDocument/2006/relationships/customXml" Target="../ink/ink429.xml"/><Relationship Id="rId355" Type="http://schemas.openxmlformats.org/officeDocument/2006/relationships/image" Target="../media/image885.png"/><Relationship Id="rId376" Type="http://schemas.openxmlformats.org/officeDocument/2006/relationships/customXml" Target="../ink/ink450.xml"/><Relationship Id="rId397" Type="http://schemas.openxmlformats.org/officeDocument/2006/relationships/image" Target="../media/image906.png"/><Relationship Id="rId4" Type="http://schemas.openxmlformats.org/officeDocument/2006/relationships/customXml" Target="../ink/ink264.xml"/><Relationship Id="rId180" Type="http://schemas.openxmlformats.org/officeDocument/2006/relationships/customXml" Target="../ink/ink352.xml"/><Relationship Id="rId215" Type="http://schemas.openxmlformats.org/officeDocument/2006/relationships/image" Target="../media/image804.png"/><Relationship Id="rId236" Type="http://schemas.openxmlformats.org/officeDocument/2006/relationships/customXml" Target="../ink/ink380.xml"/><Relationship Id="rId257" Type="http://schemas.openxmlformats.org/officeDocument/2006/relationships/image" Target="../media/image836.png"/><Relationship Id="rId278" Type="http://schemas.openxmlformats.org/officeDocument/2006/relationships/customXml" Target="../ink/ink401.xml"/><Relationship Id="rId401" Type="http://schemas.openxmlformats.org/officeDocument/2006/relationships/image" Target="../media/image908.png"/><Relationship Id="rId422" Type="http://schemas.openxmlformats.org/officeDocument/2006/relationships/customXml" Target="../ink/ink473.xml"/><Relationship Id="rId443" Type="http://schemas.openxmlformats.org/officeDocument/2006/relationships/image" Target="../media/image929.png"/><Relationship Id="rId464" Type="http://schemas.openxmlformats.org/officeDocument/2006/relationships/customXml" Target="../ink/ink494.xml"/><Relationship Id="rId303" Type="http://schemas.openxmlformats.org/officeDocument/2006/relationships/image" Target="../media/image859.png"/><Relationship Id="rId42" Type="http://schemas.openxmlformats.org/officeDocument/2006/relationships/customXml" Target="../ink/ink283.xml"/><Relationship Id="rId84" Type="http://schemas.openxmlformats.org/officeDocument/2006/relationships/customXml" Target="../ink/ink304.xml"/><Relationship Id="rId138" Type="http://schemas.openxmlformats.org/officeDocument/2006/relationships/customXml" Target="../ink/ink331.xml"/><Relationship Id="rId345" Type="http://schemas.openxmlformats.org/officeDocument/2006/relationships/image" Target="../media/image880.png"/><Relationship Id="rId387" Type="http://schemas.openxmlformats.org/officeDocument/2006/relationships/image" Target="../media/image901.png"/><Relationship Id="rId191" Type="http://schemas.openxmlformats.org/officeDocument/2006/relationships/image" Target="../media/image792.png"/><Relationship Id="rId205" Type="http://schemas.openxmlformats.org/officeDocument/2006/relationships/image" Target="../media/image799.png"/><Relationship Id="rId247" Type="http://schemas.openxmlformats.org/officeDocument/2006/relationships/image" Target="../media/image831.png"/><Relationship Id="rId412" Type="http://schemas.openxmlformats.org/officeDocument/2006/relationships/customXml" Target="../ink/ink468.xml"/><Relationship Id="rId107" Type="http://schemas.openxmlformats.org/officeDocument/2006/relationships/image" Target="../media/image761.png"/><Relationship Id="rId289" Type="http://schemas.openxmlformats.org/officeDocument/2006/relationships/image" Target="../media/image816.png"/><Relationship Id="rId454" Type="http://schemas.openxmlformats.org/officeDocument/2006/relationships/customXml" Target="../ink/ink489.xml"/><Relationship Id="rId11" Type="http://schemas.openxmlformats.org/officeDocument/2006/relationships/image" Target="../media/image714.png"/><Relationship Id="rId53" Type="http://schemas.openxmlformats.org/officeDocument/2006/relationships/image" Target="../media/image735.png"/><Relationship Id="rId149" Type="http://schemas.openxmlformats.org/officeDocument/2006/relationships/image" Target="../media/image782.png"/><Relationship Id="rId314" Type="http://schemas.openxmlformats.org/officeDocument/2006/relationships/customXml" Target="../ink/ink419.xml"/><Relationship Id="rId356" Type="http://schemas.openxmlformats.org/officeDocument/2006/relationships/customXml" Target="../ink/ink440.xml"/><Relationship Id="rId398" Type="http://schemas.openxmlformats.org/officeDocument/2006/relationships/customXml" Target="../ink/ink461.xml"/><Relationship Id="rId95" Type="http://schemas.openxmlformats.org/officeDocument/2006/relationships/image" Target="../media/image755.png"/><Relationship Id="rId160" Type="http://schemas.openxmlformats.org/officeDocument/2006/relationships/customXml" Target="../ink/ink342.xml"/><Relationship Id="rId216" Type="http://schemas.openxmlformats.org/officeDocument/2006/relationships/customXml" Target="../ink/ink370.xml"/><Relationship Id="rId423" Type="http://schemas.openxmlformats.org/officeDocument/2006/relationships/image" Target="../media/image919.png"/><Relationship Id="rId258" Type="http://schemas.openxmlformats.org/officeDocument/2006/relationships/customXml" Target="../ink/ink391.xml"/><Relationship Id="rId465" Type="http://schemas.openxmlformats.org/officeDocument/2006/relationships/image" Target="../media/image940.png"/><Relationship Id="rId22" Type="http://schemas.openxmlformats.org/officeDocument/2006/relationships/customXml" Target="../ink/ink273.xml"/><Relationship Id="rId64" Type="http://schemas.openxmlformats.org/officeDocument/2006/relationships/customXml" Target="../ink/ink294.xml"/><Relationship Id="rId118" Type="http://schemas.openxmlformats.org/officeDocument/2006/relationships/customXml" Target="../ink/ink321.xml"/><Relationship Id="rId325" Type="http://schemas.openxmlformats.org/officeDocument/2006/relationships/image" Target="../media/image870.png"/><Relationship Id="rId367" Type="http://schemas.openxmlformats.org/officeDocument/2006/relationships/image" Target="../media/image891.png"/><Relationship Id="rId171" Type="http://schemas.openxmlformats.org/officeDocument/2006/relationships/image" Target="../media/image636.png"/><Relationship Id="rId227" Type="http://schemas.openxmlformats.org/officeDocument/2006/relationships/image" Target="../media/image821.png"/><Relationship Id="rId269" Type="http://schemas.openxmlformats.org/officeDocument/2006/relationships/image" Target="../media/image810.png"/><Relationship Id="rId434" Type="http://schemas.openxmlformats.org/officeDocument/2006/relationships/customXml" Target="../ink/ink479.xml"/><Relationship Id="rId33" Type="http://schemas.openxmlformats.org/officeDocument/2006/relationships/image" Target="../media/image725.png"/><Relationship Id="rId129" Type="http://schemas.openxmlformats.org/officeDocument/2006/relationships/image" Target="../media/image772.png"/><Relationship Id="rId280" Type="http://schemas.openxmlformats.org/officeDocument/2006/relationships/customXml" Target="../ink/ink402.xml"/><Relationship Id="rId336" Type="http://schemas.openxmlformats.org/officeDocument/2006/relationships/customXml" Target="../ink/ink430.xml"/><Relationship Id="rId75" Type="http://schemas.openxmlformats.org/officeDocument/2006/relationships/image" Target="../media/image746.png"/><Relationship Id="rId140" Type="http://schemas.openxmlformats.org/officeDocument/2006/relationships/customXml" Target="../ink/ink332.xml"/><Relationship Id="rId182" Type="http://schemas.openxmlformats.org/officeDocument/2006/relationships/customXml" Target="../ink/ink353.xml"/><Relationship Id="rId378" Type="http://schemas.openxmlformats.org/officeDocument/2006/relationships/customXml" Target="../ink/ink451.xml"/><Relationship Id="rId403" Type="http://schemas.openxmlformats.org/officeDocument/2006/relationships/image" Target="../media/image909.png"/><Relationship Id="rId6" Type="http://schemas.openxmlformats.org/officeDocument/2006/relationships/customXml" Target="../ink/ink265.xml"/><Relationship Id="rId238" Type="http://schemas.openxmlformats.org/officeDocument/2006/relationships/customXml" Target="../ink/ink381.xml"/><Relationship Id="rId445" Type="http://schemas.openxmlformats.org/officeDocument/2006/relationships/image" Target="../media/image930.png"/><Relationship Id="rId291" Type="http://schemas.openxmlformats.org/officeDocument/2006/relationships/image" Target="../media/image853.png"/><Relationship Id="rId305" Type="http://schemas.openxmlformats.org/officeDocument/2006/relationships/image" Target="../media/image860.png"/><Relationship Id="rId347" Type="http://schemas.openxmlformats.org/officeDocument/2006/relationships/image" Target="../media/image881.png"/><Relationship Id="rId44" Type="http://schemas.openxmlformats.org/officeDocument/2006/relationships/customXml" Target="../ink/ink284.xml"/><Relationship Id="rId86" Type="http://schemas.openxmlformats.org/officeDocument/2006/relationships/customXml" Target="../ink/ink305.xml"/><Relationship Id="rId151" Type="http://schemas.openxmlformats.org/officeDocument/2006/relationships/image" Target="../media/image783.png"/><Relationship Id="rId389" Type="http://schemas.openxmlformats.org/officeDocument/2006/relationships/image" Target="../media/image902.png"/><Relationship Id="rId193" Type="http://schemas.openxmlformats.org/officeDocument/2006/relationships/image" Target="../media/image793.png"/><Relationship Id="rId207" Type="http://schemas.openxmlformats.org/officeDocument/2006/relationships/image" Target="../media/image800.png"/><Relationship Id="rId249" Type="http://schemas.openxmlformats.org/officeDocument/2006/relationships/image" Target="../media/image832.png"/><Relationship Id="rId414" Type="http://schemas.openxmlformats.org/officeDocument/2006/relationships/customXml" Target="../ink/ink469.xml"/><Relationship Id="rId456" Type="http://schemas.openxmlformats.org/officeDocument/2006/relationships/customXml" Target="../ink/ink490.xml"/><Relationship Id="rId13" Type="http://schemas.openxmlformats.org/officeDocument/2006/relationships/image" Target="../media/image715.png"/><Relationship Id="rId109" Type="http://schemas.openxmlformats.org/officeDocument/2006/relationships/image" Target="../media/image762.png"/><Relationship Id="rId260" Type="http://schemas.openxmlformats.org/officeDocument/2006/relationships/customXml" Target="../ink/ink392.xml"/><Relationship Id="rId316" Type="http://schemas.openxmlformats.org/officeDocument/2006/relationships/customXml" Target="../ink/ink420.xml"/><Relationship Id="rId55" Type="http://schemas.openxmlformats.org/officeDocument/2006/relationships/image" Target="../media/image736.png"/><Relationship Id="rId97" Type="http://schemas.openxmlformats.org/officeDocument/2006/relationships/image" Target="../media/image756.png"/><Relationship Id="rId120" Type="http://schemas.openxmlformats.org/officeDocument/2006/relationships/customXml" Target="../ink/ink322.xml"/><Relationship Id="rId358" Type="http://schemas.openxmlformats.org/officeDocument/2006/relationships/customXml" Target="../ink/ink441.xml"/><Relationship Id="rId162" Type="http://schemas.openxmlformats.org/officeDocument/2006/relationships/customXml" Target="../ink/ink343.xml"/><Relationship Id="rId218" Type="http://schemas.openxmlformats.org/officeDocument/2006/relationships/customXml" Target="../ink/ink371.xml"/><Relationship Id="rId425" Type="http://schemas.openxmlformats.org/officeDocument/2006/relationships/image" Target="../media/image920.png"/><Relationship Id="rId467" Type="http://schemas.openxmlformats.org/officeDocument/2006/relationships/image" Target="../media/image941.png"/><Relationship Id="rId271" Type="http://schemas.openxmlformats.org/officeDocument/2006/relationships/image" Target="../media/image811.png"/><Relationship Id="rId24" Type="http://schemas.openxmlformats.org/officeDocument/2006/relationships/customXml" Target="../ink/ink274.xml"/><Relationship Id="rId66" Type="http://schemas.openxmlformats.org/officeDocument/2006/relationships/customXml" Target="../ink/ink295.xml"/><Relationship Id="rId131" Type="http://schemas.openxmlformats.org/officeDocument/2006/relationships/image" Target="../media/image773.png"/><Relationship Id="rId327" Type="http://schemas.openxmlformats.org/officeDocument/2006/relationships/image" Target="../media/image871.png"/><Relationship Id="rId369" Type="http://schemas.openxmlformats.org/officeDocument/2006/relationships/image" Target="../media/image892.png"/><Relationship Id="rId173" Type="http://schemas.openxmlformats.org/officeDocument/2006/relationships/image" Target="../media/image637.png"/><Relationship Id="rId229" Type="http://schemas.openxmlformats.org/officeDocument/2006/relationships/image" Target="../media/image822.png"/><Relationship Id="rId380" Type="http://schemas.openxmlformats.org/officeDocument/2006/relationships/customXml" Target="../ink/ink452.xml"/><Relationship Id="rId436" Type="http://schemas.openxmlformats.org/officeDocument/2006/relationships/customXml" Target="../ink/ink480.xml"/><Relationship Id="rId240" Type="http://schemas.openxmlformats.org/officeDocument/2006/relationships/customXml" Target="../ink/ink382.xml"/><Relationship Id="rId35" Type="http://schemas.openxmlformats.org/officeDocument/2006/relationships/image" Target="../media/image726.png"/><Relationship Id="rId77" Type="http://schemas.openxmlformats.org/officeDocument/2006/relationships/image" Target="../media/image747.png"/><Relationship Id="rId100" Type="http://schemas.openxmlformats.org/officeDocument/2006/relationships/customXml" Target="../ink/ink312.xml"/><Relationship Id="rId282" Type="http://schemas.openxmlformats.org/officeDocument/2006/relationships/customXml" Target="../ink/ink403.xml"/><Relationship Id="rId338" Type="http://schemas.openxmlformats.org/officeDocument/2006/relationships/customXml" Target="../ink/ink431.xml"/><Relationship Id="rId8" Type="http://schemas.openxmlformats.org/officeDocument/2006/relationships/customXml" Target="../ink/ink266.xml"/><Relationship Id="rId142" Type="http://schemas.openxmlformats.org/officeDocument/2006/relationships/customXml" Target="../ink/ink333.xml"/><Relationship Id="rId184" Type="http://schemas.openxmlformats.org/officeDocument/2006/relationships/customXml" Target="../ink/ink354.xml"/><Relationship Id="rId391" Type="http://schemas.openxmlformats.org/officeDocument/2006/relationships/image" Target="../media/image903.png"/><Relationship Id="rId405" Type="http://schemas.openxmlformats.org/officeDocument/2006/relationships/image" Target="../media/image910.png"/><Relationship Id="rId447" Type="http://schemas.openxmlformats.org/officeDocument/2006/relationships/image" Target="../media/image931.png"/><Relationship Id="rId251" Type="http://schemas.openxmlformats.org/officeDocument/2006/relationships/image" Target="../media/image833.png"/><Relationship Id="rId46" Type="http://schemas.openxmlformats.org/officeDocument/2006/relationships/customXml" Target="../ink/ink285.xml"/><Relationship Id="rId293" Type="http://schemas.openxmlformats.org/officeDocument/2006/relationships/image" Target="../media/image854.png"/><Relationship Id="rId307" Type="http://schemas.openxmlformats.org/officeDocument/2006/relationships/image" Target="../media/image861.png"/><Relationship Id="rId349" Type="http://schemas.openxmlformats.org/officeDocument/2006/relationships/image" Target="../media/image882.png"/><Relationship Id="rId88" Type="http://schemas.openxmlformats.org/officeDocument/2006/relationships/customXml" Target="../ink/ink306.xml"/><Relationship Id="rId111" Type="http://schemas.openxmlformats.org/officeDocument/2006/relationships/image" Target="../media/image763.png"/><Relationship Id="rId153" Type="http://schemas.openxmlformats.org/officeDocument/2006/relationships/image" Target="../media/image784.png"/><Relationship Id="rId195" Type="http://schemas.openxmlformats.org/officeDocument/2006/relationships/image" Target="../media/image794.png"/><Relationship Id="rId209" Type="http://schemas.openxmlformats.org/officeDocument/2006/relationships/image" Target="../media/image801.png"/><Relationship Id="rId360" Type="http://schemas.openxmlformats.org/officeDocument/2006/relationships/customXml" Target="../ink/ink442.xml"/><Relationship Id="rId416" Type="http://schemas.openxmlformats.org/officeDocument/2006/relationships/customXml" Target="../ink/ink470.xml"/><Relationship Id="rId220" Type="http://schemas.openxmlformats.org/officeDocument/2006/relationships/customXml" Target="../ink/ink372.xml"/><Relationship Id="rId458" Type="http://schemas.openxmlformats.org/officeDocument/2006/relationships/customXml" Target="../ink/ink491.xml"/><Relationship Id="rId15" Type="http://schemas.openxmlformats.org/officeDocument/2006/relationships/image" Target="../media/image716.png"/><Relationship Id="rId57" Type="http://schemas.openxmlformats.org/officeDocument/2006/relationships/image" Target="../media/image737.png"/><Relationship Id="rId262" Type="http://schemas.openxmlformats.org/officeDocument/2006/relationships/customXml" Target="../ink/ink393.xml"/><Relationship Id="rId318" Type="http://schemas.openxmlformats.org/officeDocument/2006/relationships/customXml" Target="../ink/ink421.xml"/><Relationship Id="rId99" Type="http://schemas.openxmlformats.org/officeDocument/2006/relationships/image" Target="../media/image757.png"/><Relationship Id="rId122" Type="http://schemas.openxmlformats.org/officeDocument/2006/relationships/customXml" Target="../ink/ink323.xml"/><Relationship Id="rId164" Type="http://schemas.openxmlformats.org/officeDocument/2006/relationships/customXml" Target="../ink/ink344.xml"/><Relationship Id="rId371" Type="http://schemas.openxmlformats.org/officeDocument/2006/relationships/image" Target="../media/image893.png"/><Relationship Id="rId427" Type="http://schemas.openxmlformats.org/officeDocument/2006/relationships/image" Target="../media/image921.png"/><Relationship Id="rId469" Type="http://schemas.openxmlformats.org/officeDocument/2006/relationships/image" Target="../media/image942.png"/><Relationship Id="rId26" Type="http://schemas.openxmlformats.org/officeDocument/2006/relationships/customXml" Target="../ink/ink275.xml"/><Relationship Id="rId231" Type="http://schemas.openxmlformats.org/officeDocument/2006/relationships/image" Target="../media/image823.png"/><Relationship Id="rId273" Type="http://schemas.openxmlformats.org/officeDocument/2006/relationships/image" Target="../media/image812.png"/><Relationship Id="rId329" Type="http://schemas.openxmlformats.org/officeDocument/2006/relationships/image" Target="../media/image872.png"/><Relationship Id="rId68" Type="http://schemas.openxmlformats.org/officeDocument/2006/relationships/customXml" Target="../ink/ink296.xml"/><Relationship Id="rId133" Type="http://schemas.openxmlformats.org/officeDocument/2006/relationships/image" Target="../media/image774.png"/><Relationship Id="rId175" Type="http://schemas.openxmlformats.org/officeDocument/2006/relationships/image" Target="../media/image686.png"/><Relationship Id="rId340" Type="http://schemas.openxmlformats.org/officeDocument/2006/relationships/customXml" Target="../ink/ink432.xml"/><Relationship Id="rId200" Type="http://schemas.openxmlformats.org/officeDocument/2006/relationships/customXml" Target="../ink/ink362.xml"/><Relationship Id="rId382" Type="http://schemas.openxmlformats.org/officeDocument/2006/relationships/customXml" Target="../ink/ink453.xml"/><Relationship Id="rId438" Type="http://schemas.openxmlformats.org/officeDocument/2006/relationships/customXml" Target="../ink/ink481.xml"/><Relationship Id="rId242" Type="http://schemas.openxmlformats.org/officeDocument/2006/relationships/customXml" Target="../ink/ink383.xml"/><Relationship Id="rId284" Type="http://schemas.openxmlformats.org/officeDocument/2006/relationships/customXml" Target="../ink/ink404.xml"/><Relationship Id="rId37" Type="http://schemas.openxmlformats.org/officeDocument/2006/relationships/image" Target="../media/image727.png"/><Relationship Id="rId79" Type="http://schemas.openxmlformats.org/officeDocument/2006/relationships/image" Target="../media/image748.png"/><Relationship Id="rId102" Type="http://schemas.openxmlformats.org/officeDocument/2006/relationships/customXml" Target="../ink/ink313.xml"/><Relationship Id="rId144" Type="http://schemas.openxmlformats.org/officeDocument/2006/relationships/customXml" Target="../ink/ink334.xml"/><Relationship Id="rId90" Type="http://schemas.openxmlformats.org/officeDocument/2006/relationships/customXml" Target="../ink/ink307.xml"/><Relationship Id="rId186" Type="http://schemas.openxmlformats.org/officeDocument/2006/relationships/customXml" Target="../ink/ink355.xml"/><Relationship Id="rId351" Type="http://schemas.openxmlformats.org/officeDocument/2006/relationships/image" Target="../media/image883.png"/><Relationship Id="rId393" Type="http://schemas.openxmlformats.org/officeDocument/2006/relationships/image" Target="../media/image904.png"/><Relationship Id="rId407" Type="http://schemas.openxmlformats.org/officeDocument/2006/relationships/image" Target="../media/image911.png"/><Relationship Id="rId449" Type="http://schemas.openxmlformats.org/officeDocument/2006/relationships/image" Target="../media/image932.png"/><Relationship Id="rId211" Type="http://schemas.openxmlformats.org/officeDocument/2006/relationships/image" Target="../media/image802.png"/><Relationship Id="rId253" Type="http://schemas.openxmlformats.org/officeDocument/2006/relationships/image" Target="../media/image834.png"/><Relationship Id="rId295" Type="http://schemas.openxmlformats.org/officeDocument/2006/relationships/image" Target="../media/image817.png"/><Relationship Id="rId309" Type="http://schemas.openxmlformats.org/officeDocument/2006/relationships/image" Target="../media/image820.png"/><Relationship Id="rId460" Type="http://schemas.openxmlformats.org/officeDocument/2006/relationships/customXml" Target="../ink/ink492.xml"/><Relationship Id="rId48" Type="http://schemas.openxmlformats.org/officeDocument/2006/relationships/customXml" Target="../ink/ink286.xml"/><Relationship Id="rId113" Type="http://schemas.openxmlformats.org/officeDocument/2006/relationships/image" Target="../media/image764.png"/><Relationship Id="rId320" Type="http://schemas.openxmlformats.org/officeDocument/2006/relationships/customXml" Target="../ink/ink422.xml"/><Relationship Id="rId155" Type="http://schemas.openxmlformats.org/officeDocument/2006/relationships/image" Target="../media/image785.png"/><Relationship Id="rId197" Type="http://schemas.openxmlformats.org/officeDocument/2006/relationships/image" Target="../media/image795.png"/><Relationship Id="rId362" Type="http://schemas.openxmlformats.org/officeDocument/2006/relationships/customXml" Target="../ink/ink443.xml"/><Relationship Id="rId418" Type="http://schemas.openxmlformats.org/officeDocument/2006/relationships/customXml" Target="../ink/ink471.xml"/><Relationship Id="rId222" Type="http://schemas.openxmlformats.org/officeDocument/2006/relationships/customXml" Target="../ink/ink373.xml"/><Relationship Id="rId264" Type="http://schemas.openxmlformats.org/officeDocument/2006/relationships/customXml" Target="../ink/ink394.xml"/><Relationship Id="rId17" Type="http://schemas.openxmlformats.org/officeDocument/2006/relationships/image" Target="../media/image717.png"/><Relationship Id="rId59" Type="http://schemas.openxmlformats.org/officeDocument/2006/relationships/image" Target="../media/image738.png"/><Relationship Id="rId124" Type="http://schemas.openxmlformats.org/officeDocument/2006/relationships/customXml" Target="../ink/ink324.xml"/><Relationship Id="rId70" Type="http://schemas.openxmlformats.org/officeDocument/2006/relationships/customXml" Target="../ink/ink297.xml"/><Relationship Id="rId166" Type="http://schemas.openxmlformats.org/officeDocument/2006/relationships/customXml" Target="../ink/ink345.xml"/><Relationship Id="rId331" Type="http://schemas.openxmlformats.org/officeDocument/2006/relationships/image" Target="../media/image873.png"/><Relationship Id="rId373" Type="http://schemas.openxmlformats.org/officeDocument/2006/relationships/image" Target="../media/image894.png"/><Relationship Id="rId429" Type="http://schemas.openxmlformats.org/officeDocument/2006/relationships/image" Target="../media/image922.png"/><Relationship Id="rId1" Type="http://schemas.openxmlformats.org/officeDocument/2006/relationships/slideLayout" Target="../slideLayouts/slideLayout6.xml"/><Relationship Id="rId233" Type="http://schemas.openxmlformats.org/officeDocument/2006/relationships/image" Target="../media/image824.png"/><Relationship Id="rId440" Type="http://schemas.openxmlformats.org/officeDocument/2006/relationships/customXml" Target="../ink/ink482.xml"/><Relationship Id="rId28" Type="http://schemas.openxmlformats.org/officeDocument/2006/relationships/customXml" Target="../ink/ink276.xml"/><Relationship Id="rId275" Type="http://schemas.openxmlformats.org/officeDocument/2006/relationships/image" Target="../media/image845.png"/><Relationship Id="rId300" Type="http://schemas.openxmlformats.org/officeDocument/2006/relationships/customXml" Target="../ink/ink412.xml"/><Relationship Id="rId81" Type="http://schemas.openxmlformats.org/officeDocument/2006/relationships/image" Target="../media/image610.png"/><Relationship Id="rId135" Type="http://schemas.openxmlformats.org/officeDocument/2006/relationships/image" Target="../media/image775.png"/><Relationship Id="rId177" Type="http://schemas.openxmlformats.org/officeDocument/2006/relationships/image" Target="../media/image706.png"/><Relationship Id="rId342" Type="http://schemas.openxmlformats.org/officeDocument/2006/relationships/customXml" Target="../ink/ink433.xml"/><Relationship Id="rId384" Type="http://schemas.openxmlformats.org/officeDocument/2006/relationships/customXml" Target="../ink/ink454.xml"/><Relationship Id="rId202" Type="http://schemas.openxmlformats.org/officeDocument/2006/relationships/customXml" Target="../ink/ink363.xml"/><Relationship Id="rId244" Type="http://schemas.openxmlformats.org/officeDocument/2006/relationships/customXml" Target="../ink/ink384.xml"/><Relationship Id="rId39" Type="http://schemas.openxmlformats.org/officeDocument/2006/relationships/image" Target="../media/image728.png"/><Relationship Id="rId286" Type="http://schemas.openxmlformats.org/officeDocument/2006/relationships/customXml" Target="../ink/ink405.xml"/><Relationship Id="rId451" Type="http://schemas.openxmlformats.org/officeDocument/2006/relationships/image" Target="../media/image933.png"/><Relationship Id="rId50" Type="http://schemas.openxmlformats.org/officeDocument/2006/relationships/customXml" Target="../ink/ink287.xml"/><Relationship Id="rId104" Type="http://schemas.openxmlformats.org/officeDocument/2006/relationships/customXml" Target="../ink/ink314.xml"/><Relationship Id="rId146" Type="http://schemas.openxmlformats.org/officeDocument/2006/relationships/customXml" Target="../ink/ink335.xml"/><Relationship Id="rId188" Type="http://schemas.openxmlformats.org/officeDocument/2006/relationships/customXml" Target="../ink/ink356.xml"/><Relationship Id="rId311" Type="http://schemas.openxmlformats.org/officeDocument/2006/relationships/image" Target="../media/image842.png"/><Relationship Id="rId353" Type="http://schemas.openxmlformats.org/officeDocument/2006/relationships/image" Target="../media/image884.png"/><Relationship Id="rId395" Type="http://schemas.openxmlformats.org/officeDocument/2006/relationships/image" Target="../media/image905.png"/><Relationship Id="rId409" Type="http://schemas.openxmlformats.org/officeDocument/2006/relationships/image" Target="../media/image912.png"/><Relationship Id="rId92" Type="http://schemas.openxmlformats.org/officeDocument/2006/relationships/customXml" Target="../ink/ink308.xml"/><Relationship Id="rId213" Type="http://schemas.openxmlformats.org/officeDocument/2006/relationships/image" Target="../media/image803.png"/><Relationship Id="rId420" Type="http://schemas.openxmlformats.org/officeDocument/2006/relationships/customXml" Target="../ink/ink472.xml"/><Relationship Id="rId255" Type="http://schemas.openxmlformats.org/officeDocument/2006/relationships/image" Target="../media/image835.png"/><Relationship Id="rId297" Type="http://schemas.openxmlformats.org/officeDocument/2006/relationships/image" Target="../media/image818.png"/><Relationship Id="rId462" Type="http://schemas.openxmlformats.org/officeDocument/2006/relationships/customXml" Target="../ink/ink493.xml"/><Relationship Id="rId115" Type="http://schemas.openxmlformats.org/officeDocument/2006/relationships/image" Target="../media/image765.png"/><Relationship Id="rId157" Type="http://schemas.openxmlformats.org/officeDocument/2006/relationships/image" Target="../media/image786.png"/><Relationship Id="rId322" Type="http://schemas.openxmlformats.org/officeDocument/2006/relationships/customXml" Target="../ink/ink423.xml"/><Relationship Id="rId364" Type="http://schemas.openxmlformats.org/officeDocument/2006/relationships/customXml" Target="../ink/ink444.xml"/><Relationship Id="rId61" Type="http://schemas.openxmlformats.org/officeDocument/2006/relationships/image" Target="../media/image739.png"/><Relationship Id="rId199" Type="http://schemas.openxmlformats.org/officeDocument/2006/relationships/image" Target="../media/image796.png"/></Relationships>
</file>

<file path=ppt/slides/_rels/slide47.xml.rels><?xml version="1.0" encoding="UTF-8" standalone="yes"?>
<Relationships xmlns="http://schemas.openxmlformats.org/package/2006/relationships"><Relationship Id="rId117" Type="http://schemas.openxmlformats.org/officeDocument/2006/relationships/image" Target="../media/image1000.png"/><Relationship Id="rId21" Type="http://schemas.openxmlformats.org/officeDocument/2006/relationships/image" Target="../media/image952.png"/><Relationship Id="rId63" Type="http://schemas.openxmlformats.org/officeDocument/2006/relationships/image" Target="../media/image973.png"/><Relationship Id="rId159" Type="http://schemas.openxmlformats.org/officeDocument/2006/relationships/customXml" Target="../ink/ink576.xml"/><Relationship Id="rId170" Type="http://schemas.openxmlformats.org/officeDocument/2006/relationships/image" Target="../media/image1026.png"/><Relationship Id="rId191" Type="http://schemas.openxmlformats.org/officeDocument/2006/relationships/customXml" Target="../ink/ink592.xml"/><Relationship Id="rId205" Type="http://schemas.openxmlformats.org/officeDocument/2006/relationships/customXml" Target="../ink/ink599.xml"/><Relationship Id="rId226" Type="http://schemas.openxmlformats.org/officeDocument/2006/relationships/image" Target="../media/image1054.png"/><Relationship Id="rId247" Type="http://schemas.openxmlformats.org/officeDocument/2006/relationships/customXml" Target="../ink/ink620.xml"/><Relationship Id="rId107" Type="http://schemas.openxmlformats.org/officeDocument/2006/relationships/image" Target="../media/image995.png"/><Relationship Id="rId11" Type="http://schemas.openxmlformats.org/officeDocument/2006/relationships/image" Target="../media/image947.png"/><Relationship Id="rId32" Type="http://schemas.openxmlformats.org/officeDocument/2006/relationships/customXml" Target="../ink/ink512.xml"/><Relationship Id="rId53" Type="http://schemas.openxmlformats.org/officeDocument/2006/relationships/image" Target="../media/image968.png"/><Relationship Id="rId74" Type="http://schemas.openxmlformats.org/officeDocument/2006/relationships/customXml" Target="../ink/ink533.xml"/><Relationship Id="rId128" Type="http://schemas.openxmlformats.org/officeDocument/2006/relationships/image" Target="../media/image1005.png"/><Relationship Id="rId149" Type="http://schemas.openxmlformats.org/officeDocument/2006/relationships/customXml" Target="../ink/ink571.xml"/><Relationship Id="rId5" Type="http://schemas.openxmlformats.org/officeDocument/2006/relationships/image" Target="../media/image944.png"/><Relationship Id="rId95" Type="http://schemas.openxmlformats.org/officeDocument/2006/relationships/image" Target="../media/image989.png"/><Relationship Id="rId160" Type="http://schemas.openxmlformats.org/officeDocument/2006/relationships/image" Target="../media/image1021.png"/><Relationship Id="rId181" Type="http://schemas.openxmlformats.org/officeDocument/2006/relationships/customXml" Target="../ink/ink587.xml"/><Relationship Id="rId216" Type="http://schemas.openxmlformats.org/officeDocument/2006/relationships/image" Target="../media/image1049.png"/><Relationship Id="rId237" Type="http://schemas.openxmlformats.org/officeDocument/2006/relationships/customXml" Target="../ink/ink615.xml"/><Relationship Id="rId258" Type="http://schemas.openxmlformats.org/officeDocument/2006/relationships/image" Target="../media/image848.png"/><Relationship Id="rId22" Type="http://schemas.openxmlformats.org/officeDocument/2006/relationships/customXml" Target="../ink/ink507.xml"/><Relationship Id="rId43" Type="http://schemas.openxmlformats.org/officeDocument/2006/relationships/image" Target="../media/image963.png"/><Relationship Id="rId64" Type="http://schemas.openxmlformats.org/officeDocument/2006/relationships/customXml" Target="../ink/ink528.xml"/><Relationship Id="rId118" Type="http://schemas.openxmlformats.org/officeDocument/2006/relationships/customXml" Target="../ink/ink555.xml"/><Relationship Id="rId139" Type="http://schemas.openxmlformats.org/officeDocument/2006/relationships/customXml" Target="../ink/ink566.xml"/><Relationship Id="rId85" Type="http://schemas.openxmlformats.org/officeDocument/2006/relationships/image" Target="../media/image984.png"/><Relationship Id="rId150" Type="http://schemas.openxmlformats.org/officeDocument/2006/relationships/image" Target="../media/image1016.png"/><Relationship Id="rId171" Type="http://schemas.openxmlformats.org/officeDocument/2006/relationships/customXml" Target="../ink/ink582.xml"/><Relationship Id="rId192" Type="http://schemas.openxmlformats.org/officeDocument/2006/relationships/image" Target="../media/image1037.png"/><Relationship Id="rId206" Type="http://schemas.openxmlformats.org/officeDocument/2006/relationships/image" Target="../media/image1044.png"/><Relationship Id="rId227" Type="http://schemas.openxmlformats.org/officeDocument/2006/relationships/customXml" Target="../ink/ink610.xml"/><Relationship Id="rId248" Type="http://schemas.openxmlformats.org/officeDocument/2006/relationships/image" Target="../media/image1065.png"/><Relationship Id="rId12" Type="http://schemas.openxmlformats.org/officeDocument/2006/relationships/customXml" Target="../ink/ink502.xml"/><Relationship Id="rId33" Type="http://schemas.openxmlformats.org/officeDocument/2006/relationships/image" Target="../media/image958.png"/><Relationship Id="rId108" Type="http://schemas.openxmlformats.org/officeDocument/2006/relationships/customXml" Target="../ink/ink550.xml"/><Relationship Id="rId129" Type="http://schemas.openxmlformats.org/officeDocument/2006/relationships/customXml" Target="../ink/ink561.xml"/><Relationship Id="rId54" Type="http://schemas.openxmlformats.org/officeDocument/2006/relationships/customXml" Target="../ink/ink523.xml"/><Relationship Id="rId75" Type="http://schemas.openxmlformats.org/officeDocument/2006/relationships/image" Target="../media/image979.png"/><Relationship Id="rId96" Type="http://schemas.openxmlformats.org/officeDocument/2006/relationships/customXml" Target="../ink/ink544.xml"/><Relationship Id="rId140" Type="http://schemas.openxmlformats.org/officeDocument/2006/relationships/image" Target="../media/image1011.png"/><Relationship Id="rId161" Type="http://schemas.openxmlformats.org/officeDocument/2006/relationships/customXml" Target="../ink/ink577.xml"/><Relationship Id="rId182" Type="http://schemas.openxmlformats.org/officeDocument/2006/relationships/image" Target="../media/image1032.png"/><Relationship Id="rId217" Type="http://schemas.openxmlformats.org/officeDocument/2006/relationships/customXml" Target="../ink/ink605.xml"/><Relationship Id="rId6" Type="http://schemas.openxmlformats.org/officeDocument/2006/relationships/customXml" Target="../ink/ink499.xml"/><Relationship Id="rId238" Type="http://schemas.openxmlformats.org/officeDocument/2006/relationships/image" Target="../media/image1060.png"/><Relationship Id="rId259" Type="http://schemas.openxmlformats.org/officeDocument/2006/relationships/customXml" Target="../ink/ink626.xml"/><Relationship Id="rId23" Type="http://schemas.openxmlformats.org/officeDocument/2006/relationships/image" Target="../media/image953.png"/><Relationship Id="rId119" Type="http://schemas.openxmlformats.org/officeDocument/2006/relationships/image" Target="../media/image1001.png"/><Relationship Id="rId44" Type="http://schemas.openxmlformats.org/officeDocument/2006/relationships/customXml" Target="../ink/ink518.xml"/><Relationship Id="rId65" Type="http://schemas.openxmlformats.org/officeDocument/2006/relationships/image" Target="../media/image974.png"/><Relationship Id="rId86" Type="http://schemas.openxmlformats.org/officeDocument/2006/relationships/customXml" Target="../ink/ink539.xml"/><Relationship Id="rId130" Type="http://schemas.openxmlformats.org/officeDocument/2006/relationships/image" Target="../media/image1006.png"/><Relationship Id="rId151" Type="http://schemas.openxmlformats.org/officeDocument/2006/relationships/customXml" Target="../ink/ink572.xml"/><Relationship Id="rId172" Type="http://schemas.openxmlformats.org/officeDocument/2006/relationships/image" Target="../media/image1027.png"/><Relationship Id="rId193" Type="http://schemas.openxmlformats.org/officeDocument/2006/relationships/customXml" Target="../ink/ink593.xml"/><Relationship Id="rId207" Type="http://schemas.openxmlformats.org/officeDocument/2006/relationships/customXml" Target="../ink/ink600.xml"/><Relationship Id="rId228" Type="http://schemas.openxmlformats.org/officeDocument/2006/relationships/image" Target="../media/image1055.png"/><Relationship Id="rId249" Type="http://schemas.openxmlformats.org/officeDocument/2006/relationships/customXml" Target="../ink/ink621.xml"/><Relationship Id="rId13" Type="http://schemas.openxmlformats.org/officeDocument/2006/relationships/image" Target="../media/image948.png"/><Relationship Id="rId109" Type="http://schemas.openxmlformats.org/officeDocument/2006/relationships/image" Target="../media/image996.png"/><Relationship Id="rId260" Type="http://schemas.openxmlformats.org/officeDocument/2006/relationships/image" Target="../media/image1071.png"/><Relationship Id="rId34" Type="http://schemas.openxmlformats.org/officeDocument/2006/relationships/customXml" Target="../ink/ink513.xml"/><Relationship Id="rId55" Type="http://schemas.openxmlformats.org/officeDocument/2006/relationships/image" Target="../media/image969.png"/><Relationship Id="rId76" Type="http://schemas.openxmlformats.org/officeDocument/2006/relationships/customXml" Target="../ink/ink534.xml"/><Relationship Id="rId97" Type="http://schemas.openxmlformats.org/officeDocument/2006/relationships/image" Target="../media/image990.png"/><Relationship Id="rId120" Type="http://schemas.openxmlformats.org/officeDocument/2006/relationships/customXml" Target="../ink/ink556.xml"/><Relationship Id="rId141" Type="http://schemas.openxmlformats.org/officeDocument/2006/relationships/customXml" Target="../ink/ink567.xml"/><Relationship Id="rId7" Type="http://schemas.openxmlformats.org/officeDocument/2006/relationships/image" Target="../media/image945.png"/><Relationship Id="rId162" Type="http://schemas.openxmlformats.org/officeDocument/2006/relationships/image" Target="../media/image1022.png"/><Relationship Id="rId183" Type="http://schemas.openxmlformats.org/officeDocument/2006/relationships/customXml" Target="../ink/ink588.xml"/><Relationship Id="rId218" Type="http://schemas.openxmlformats.org/officeDocument/2006/relationships/image" Target="../media/image1050.png"/><Relationship Id="rId239" Type="http://schemas.openxmlformats.org/officeDocument/2006/relationships/customXml" Target="../ink/ink616.xml"/><Relationship Id="rId250" Type="http://schemas.openxmlformats.org/officeDocument/2006/relationships/image" Target="../media/image1066.png"/><Relationship Id="rId24" Type="http://schemas.openxmlformats.org/officeDocument/2006/relationships/customXml" Target="../ink/ink508.xml"/><Relationship Id="rId45" Type="http://schemas.openxmlformats.org/officeDocument/2006/relationships/image" Target="../media/image964.png"/><Relationship Id="rId66" Type="http://schemas.openxmlformats.org/officeDocument/2006/relationships/customXml" Target="../ink/ink529.xml"/><Relationship Id="rId87" Type="http://schemas.openxmlformats.org/officeDocument/2006/relationships/image" Target="../media/image985.png"/><Relationship Id="rId110" Type="http://schemas.openxmlformats.org/officeDocument/2006/relationships/customXml" Target="../ink/ink551.xml"/><Relationship Id="rId131" Type="http://schemas.openxmlformats.org/officeDocument/2006/relationships/customXml" Target="../ink/ink562.xml"/><Relationship Id="rId152" Type="http://schemas.openxmlformats.org/officeDocument/2006/relationships/image" Target="../media/image1017.png"/><Relationship Id="rId173" Type="http://schemas.openxmlformats.org/officeDocument/2006/relationships/customXml" Target="../ink/ink583.xml"/><Relationship Id="rId194" Type="http://schemas.openxmlformats.org/officeDocument/2006/relationships/image" Target="../media/image1038.png"/><Relationship Id="rId208" Type="http://schemas.openxmlformats.org/officeDocument/2006/relationships/image" Target="../media/image1045.png"/><Relationship Id="rId229" Type="http://schemas.openxmlformats.org/officeDocument/2006/relationships/customXml" Target="../ink/ink611.xml"/><Relationship Id="rId240" Type="http://schemas.openxmlformats.org/officeDocument/2006/relationships/image" Target="../media/image1061.png"/><Relationship Id="rId261" Type="http://schemas.openxmlformats.org/officeDocument/2006/relationships/customXml" Target="../ink/ink627.xml"/><Relationship Id="rId14" Type="http://schemas.openxmlformats.org/officeDocument/2006/relationships/customXml" Target="../ink/ink503.xml"/><Relationship Id="rId35" Type="http://schemas.openxmlformats.org/officeDocument/2006/relationships/image" Target="../media/image959.png"/><Relationship Id="rId56" Type="http://schemas.openxmlformats.org/officeDocument/2006/relationships/customXml" Target="../ink/ink524.xml"/><Relationship Id="rId77" Type="http://schemas.openxmlformats.org/officeDocument/2006/relationships/image" Target="../media/image980.png"/><Relationship Id="rId100" Type="http://schemas.openxmlformats.org/officeDocument/2006/relationships/customXml" Target="../ink/ink546.xml"/><Relationship Id="rId8" Type="http://schemas.openxmlformats.org/officeDocument/2006/relationships/customXml" Target="../ink/ink500.xml"/><Relationship Id="rId98" Type="http://schemas.openxmlformats.org/officeDocument/2006/relationships/customXml" Target="../ink/ink545.xml"/><Relationship Id="rId121" Type="http://schemas.openxmlformats.org/officeDocument/2006/relationships/image" Target="../media/image1002.png"/><Relationship Id="rId142" Type="http://schemas.openxmlformats.org/officeDocument/2006/relationships/image" Target="../media/image1012.png"/><Relationship Id="rId163" Type="http://schemas.openxmlformats.org/officeDocument/2006/relationships/customXml" Target="../ink/ink578.xml"/><Relationship Id="rId184" Type="http://schemas.openxmlformats.org/officeDocument/2006/relationships/image" Target="../media/image1033.png"/><Relationship Id="rId219" Type="http://schemas.openxmlformats.org/officeDocument/2006/relationships/customXml" Target="../ink/ink606.xml"/><Relationship Id="rId230" Type="http://schemas.openxmlformats.org/officeDocument/2006/relationships/image" Target="../media/image1056.png"/><Relationship Id="rId251" Type="http://schemas.openxmlformats.org/officeDocument/2006/relationships/customXml" Target="../ink/ink622.xml"/><Relationship Id="rId25" Type="http://schemas.openxmlformats.org/officeDocument/2006/relationships/image" Target="../media/image954.png"/><Relationship Id="rId46" Type="http://schemas.openxmlformats.org/officeDocument/2006/relationships/customXml" Target="../ink/ink519.xml"/><Relationship Id="rId67" Type="http://schemas.openxmlformats.org/officeDocument/2006/relationships/image" Target="../media/image975.png"/><Relationship Id="rId88" Type="http://schemas.openxmlformats.org/officeDocument/2006/relationships/customXml" Target="../ink/ink540.xml"/><Relationship Id="rId111" Type="http://schemas.openxmlformats.org/officeDocument/2006/relationships/image" Target="../media/image997.png"/><Relationship Id="rId132" Type="http://schemas.openxmlformats.org/officeDocument/2006/relationships/image" Target="../media/image1007.png"/><Relationship Id="rId153" Type="http://schemas.openxmlformats.org/officeDocument/2006/relationships/customXml" Target="../ink/ink573.xml"/><Relationship Id="rId174" Type="http://schemas.openxmlformats.org/officeDocument/2006/relationships/image" Target="../media/image1028.png"/><Relationship Id="rId195" Type="http://schemas.openxmlformats.org/officeDocument/2006/relationships/customXml" Target="../ink/ink594.xml"/><Relationship Id="rId209" Type="http://schemas.openxmlformats.org/officeDocument/2006/relationships/customXml" Target="../ink/ink601.xml"/><Relationship Id="rId220" Type="http://schemas.openxmlformats.org/officeDocument/2006/relationships/image" Target="../media/image1051.png"/><Relationship Id="rId241" Type="http://schemas.openxmlformats.org/officeDocument/2006/relationships/customXml" Target="../ink/ink617.xml"/><Relationship Id="rId15" Type="http://schemas.openxmlformats.org/officeDocument/2006/relationships/image" Target="../media/image949.png"/><Relationship Id="rId36" Type="http://schemas.openxmlformats.org/officeDocument/2006/relationships/customXml" Target="../ink/ink514.xml"/><Relationship Id="rId57" Type="http://schemas.openxmlformats.org/officeDocument/2006/relationships/image" Target="../media/image970.png"/><Relationship Id="rId262" Type="http://schemas.openxmlformats.org/officeDocument/2006/relationships/image" Target="../media/image1072.png"/><Relationship Id="rId78" Type="http://schemas.openxmlformats.org/officeDocument/2006/relationships/customXml" Target="../ink/ink535.xml"/><Relationship Id="rId99" Type="http://schemas.openxmlformats.org/officeDocument/2006/relationships/image" Target="../media/image991.png"/><Relationship Id="rId101" Type="http://schemas.openxmlformats.org/officeDocument/2006/relationships/image" Target="../media/image992.png"/><Relationship Id="rId122" Type="http://schemas.openxmlformats.org/officeDocument/2006/relationships/customXml" Target="../ink/ink557.xml"/><Relationship Id="rId143" Type="http://schemas.openxmlformats.org/officeDocument/2006/relationships/customXml" Target="../ink/ink568.xml"/><Relationship Id="rId164" Type="http://schemas.openxmlformats.org/officeDocument/2006/relationships/image" Target="../media/image1023.png"/><Relationship Id="rId185" Type="http://schemas.openxmlformats.org/officeDocument/2006/relationships/customXml" Target="../ink/ink589.xml"/><Relationship Id="rId9" Type="http://schemas.openxmlformats.org/officeDocument/2006/relationships/image" Target="../media/image946.png"/><Relationship Id="rId210" Type="http://schemas.openxmlformats.org/officeDocument/2006/relationships/image" Target="../media/image1046.png"/><Relationship Id="rId26" Type="http://schemas.openxmlformats.org/officeDocument/2006/relationships/customXml" Target="../ink/ink509.xml"/><Relationship Id="rId231" Type="http://schemas.openxmlformats.org/officeDocument/2006/relationships/customXml" Target="../ink/ink612.xml"/><Relationship Id="rId252" Type="http://schemas.openxmlformats.org/officeDocument/2006/relationships/image" Target="../media/image1067.png"/><Relationship Id="rId47" Type="http://schemas.openxmlformats.org/officeDocument/2006/relationships/image" Target="../media/image965.png"/><Relationship Id="rId68" Type="http://schemas.openxmlformats.org/officeDocument/2006/relationships/customXml" Target="../ink/ink530.xml"/><Relationship Id="rId89" Type="http://schemas.openxmlformats.org/officeDocument/2006/relationships/image" Target="../media/image986.png"/><Relationship Id="rId112" Type="http://schemas.openxmlformats.org/officeDocument/2006/relationships/customXml" Target="../ink/ink552.xml"/><Relationship Id="rId133" Type="http://schemas.openxmlformats.org/officeDocument/2006/relationships/customXml" Target="../ink/ink563.xml"/><Relationship Id="rId154" Type="http://schemas.openxmlformats.org/officeDocument/2006/relationships/image" Target="../media/image1018.png"/><Relationship Id="rId175" Type="http://schemas.openxmlformats.org/officeDocument/2006/relationships/customXml" Target="../ink/ink584.xml"/><Relationship Id="rId196" Type="http://schemas.openxmlformats.org/officeDocument/2006/relationships/image" Target="../media/image1039.png"/><Relationship Id="rId200" Type="http://schemas.openxmlformats.org/officeDocument/2006/relationships/image" Target="../media/image1041.png"/><Relationship Id="rId16" Type="http://schemas.openxmlformats.org/officeDocument/2006/relationships/customXml" Target="../ink/ink504.xml"/><Relationship Id="rId221" Type="http://schemas.openxmlformats.org/officeDocument/2006/relationships/customXml" Target="../ink/ink607.xml"/><Relationship Id="rId242" Type="http://schemas.openxmlformats.org/officeDocument/2006/relationships/image" Target="../media/image1062.png"/><Relationship Id="rId263" Type="http://schemas.openxmlformats.org/officeDocument/2006/relationships/customXml" Target="../ink/ink628.xml"/><Relationship Id="rId37" Type="http://schemas.openxmlformats.org/officeDocument/2006/relationships/image" Target="../media/image960.png"/><Relationship Id="rId58" Type="http://schemas.openxmlformats.org/officeDocument/2006/relationships/customXml" Target="../ink/ink525.xml"/><Relationship Id="rId79" Type="http://schemas.openxmlformats.org/officeDocument/2006/relationships/image" Target="../media/image981.png"/><Relationship Id="rId102" Type="http://schemas.openxmlformats.org/officeDocument/2006/relationships/customXml" Target="../ink/ink547.xml"/><Relationship Id="rId123" Type="http://schemas.openxmlformats.org/officeDocument/2006/relationships/customXml" Target="../ink/ink558.xml"/><Relationship Id="rId144" Type="http://schemas.openxmlformats.org/officeDocument/2006/relationships/image" Target="../media/image1013.png"/><Relationship Id="rId90" Type="http://schemas.openxmlformats.org/officeDocument/2006/relationships/customXml" Target="../ink/ink541.xml"/><Relationship Id="rId165" Type="http://schemas.openxmlformats.org/officeDocument/2006/relationships/customXml" Target="../ink/ink579.xml"/><Relationship Id="rId186" Type="http://schemas.openxmlformats.org/officeDocument/2006/relationships/image" Target="../media/image1034.png"/><Relationship Id="rId211" Type="http://schemas.openxmlformats.org/officeDocument/2006/relationships/customXml" Target="../ink/ink602.xml"/><Relationship Id="rId232" Type="http://schemas.openxmlformats.org/officeDocument/2006/relationships/image" Target="../media/image1057.png"/><Relationship Id="rId253" Type="http://schemas.openxmlformats.org/officeDocument/2006/relationships/customXml" Target="../ink/ink623.xml"/><Relationship Id="rId27" Type="http://schemas.openxmlformats.org/officeDocument/2006/relationships/image" Target="../media/image955.png"/><Relationship Id="rId48" Type="http://schemas.openxmlformats.org/officeDocument/2006/relationships/customXml" Target="../ink/ink520.xml"/><Relationship Id="rId69" Type="http://schemas.openxmlformats.org/officeDocument/2006/relationships/image" Target="../media/image976.png"/><Relationship Id="rId113" Type="http://schemas.openxmlformats.org/officeDocument/2006/relationships/image" Target="../media/image998.png"/><Relationship Id="rId134" Type="http://schemas.openxmlformats.org/officeDocument/2006/relationships/image" Target="../media/image1008.png"/><Relationship Id="rId80" Type="http://schemas.openxmlformats.org/officeDocument/2006/relationships/customXml" Target="../ink/ink536.xml"/><Relationship Id="rId155" Type="http://schemas.openxmlformats.org/officeDocument/2006/relationships/customXml" Target="../ink/ink574.xml"/><Relationship Id="rId176" Type="http://schemas.openxmlformats.org/officeDocument/2006/relationships/image" Target="../media/image1029.png"/><Relationship Id="rId197" Type="http://schemas.openxmlformats.org/officeDocument/2006/relationships/customXml" Target="../ink/ink595.xml"/><Relationship Id="rId201" Type="http://schemas.openxmlformats.org/officeDocument/2006/relationships/customXml" Target="../ink/ink597.xml"/><Relationship Id="rId222" Type="http://schemas.openxmlformats.org/officeDocument/2006/relationships/image" Target="../media/image1052.png"/><Relationship Id="rId243" Type="http://schemas.openxmlformats.org/officeDocument/2006/relationships/customXml" Target="../ink/ink618.xml"/><Relationship Id="rId264" Type="http://schemas.openxmlformats.org/officeDocument/2006/relationships/image" Target="../media/image1073.png"/><Relationship Id="rId17" Type="http://schemas.openxmlformats.org/officeDocument/2006/relationships/image" Target="../media/image950.png"/><Relationship Id="rId38" Type="http://schemas.openxmlformats.org/officeDocument/2006/relationships/customXml" Target="../ink/ink515.xml"/><Relationship Id="rId59" Type="http://schemas.openxmlformats.org/officeDocument/2006/relationships/image" Target="../media/image971.png"/><Relationship Id="rId103" Type="http://schemas.openxmlformats.org/officeDocument/2006/relationships/image" Target="../media/image993.png"/><Relationship Id="rId124" Type="http://schemas.openxmlformats.org/officeDocument/2006/relationships/image" Target="../media/image1003.png"/><Relationship Id="rId70" Type="http://schemas.openxmlformats.org/officeDocument/2006/relationships/customXml" Target="../ink/ink531.xml"/><Relationship Id="rId91" Type="http://schemas.openxmlformats.org/officeDocument/2006/relationships/image" Target="../media/image987.png"/><Relationship Id="rId145" Type="http://schemas.openxmlformats.org/officeDocument/2006/relationships/customXml" Target="../ink/ink569.xml"/><Relationship Id="rId166" Type="http://schemas.openxmlformats.org/officeDocument/2006/relationships/image" Target="../media/image1024.png"/><Relationship Id="rId187" Type="http://schemas.openxmlformats.org/officeDocument/2006/relationships/customXml" Target="../ink/ink590.xml"/><Relationship Id="rId1" Type="http://schemas.openxmlformats.org/officeDocument/2006/relationships/slideLayout" Target="../slideLayouts/slideLayout6.xml"/><Relationship Id="rId212" Type="http://schemas.openxmlformats.org/officeDocument/2006/relationships/image" Target="../media/image1047.png"/><Relationship Id="rId233" Type="http://schemas.openxmlformats.org/officeDocument/2006/relationships/customXml" Target="../ink/ink613.xml"/><Relationship Id="rId254" Type="http://schemas.openxmlformats.org/officeDocument/2006/relationships/image" Target="../media/image1068.png"/><Relationship Id="rId28" Type="http://schemas.openxmlformats.org/officeDocument/2006/relationships/customXml" Target="../ink/ink510.xml"/><Relationship Id="rId49" Type="http://schemas.openxmlformats.org/officeDocument/2006/relationships/image" Target="../media/image966.png"/><Relationship Id="rId114" Type="http://schemas.openxmlformats.org/officeDocument/2006/relationships/customXml" Target="../ink/ink553.xml"/><Relationship Id="rId60" Type="http://schemas.openxmlformats.org/officeDocument/2006/relationships/customXml" Target="../ink/ink526.xml"/><Relationship Id="rId81" Type="http://schemas.openxmlformats.org/officeDocument/2006/relationships/image" Target="../media/image982.png"/><Relationship Id="rId135" Type="http://schemas.openxmlformats.org/officeDocument/2006/relationships/customXml" Target="../ink/ink564.xml"/><Relationship Id="rId156" Type="http://schemas.openxmlformats.org/officeDocument/2006/relationships/image" Target="../media/image1019.png"/><Relationship Id="rId177" Type="http://schemas.openxmlformats.org/officeDocument/2006/relationships/customXml" Target="../ink/ink585.xml"/><Relationship Id="rId198" Type="http://schemas.openxmlformats.org/officeDocument/2006/relationships/image" Target="../media/image1040.png"/><Relationship Id="rId202" Type="http://schemas.openxmlformats.org/officeDocument/2006/relationships/image" Target="../media/image1042.png"/><Relationship Id="rId223" Type="http://schemas.openxmlformats.org/officeDocument/2006/relationships/customXml" Target="../ink/ink608.xml"/><Relationship Id="rId244" Type="http://schemas.openxmlformats.org/officeDocument/2006/relationships/image" Target="../media/image1063.png"/><Relationship Id="rId18" Type="http://schemas.openxmlformats.org/officeDocument/2006/relationships/customXml" Target="../ink/ink505.xml"/><Relationship Id="rId39" Type="http://schemas.openxmlformats.org/officeDocument/2006/relationships/image" Target="../media/image961.png"/><Relationship Id="rId50" Type="http://schemas.openxmlformats.org/officeDocument/2006/relationships/customXml" Target="../ink/ink521.xml"/><Relationship Id="rId104" Type="http://schemas.openxmlformats.org/officeDocument/2006/relationships/customXml" Target="../ink/ink548.xml"/><Relationship Id="rId125" Type="http://schemas.openxmlformats.org/officeDocument/2006/relationships/customXml" Target="../ink/ink559.xml"/><Relationship Id="rId146" Type="http://schemas.openxmlformats.org/officeDocument/2006/relationships/image" Target="../media/image1014.png"/><Relationship Id="rId167" Type="http://schemas.openxmlformats.org/officeDocument/2006/relationships/customXml" Target="../ink/ink580.xml"/><Relationship Id="rId188" Type="http://schemas.openxmlformats.org/officeDocument/2006/relationships/image" Target="../media/image1035.png"/><Relationship Id="rId71" Type="http://schemas.openxmlformats.org/officeDocument/2006/relationships/image" Target="../media/image977.png"/><Relationship Id="rId92" Type="http://schemas.openxmlformats.org/officeDocument/2006/relationships/customXml" Target="../ink/ink542.xml"/><Relationship Id="rId213" Type="http://schemas.openxmlformats.org/officeDocument/2006/relationships/customXml" Target="../ink/ink603.xml"/><Relationship Id="rId234" Type="http://schemas.openxmlformats.org/officeDocument/2006/relationships/image" Target="../media/image1058.png"/><Relationship Id="rId2" Type="http://schemas.openxmlformats.org/officeDocument/2006/relationships/customXml" Target="../ink/ink497.xml"/><Relationship Id="rId29" Type="http://schemas.openxmlformats.org/officeDocument/2006/relationships/image" Target="../media/image956.png"/><Relationship Id="rId255" Type="http://schemas.openxmlformats.org/officeDocument/2006/relationships/customXml" Target="../ink/ink624.xml"/><Relationship Id="rId40" Type="http://schemas.openxmlformats.org/officeDocument/2006/relationships/customXml" Target="../ink/ink516.xml"/><Relationship Id="rId115" Type="http://schemas.openxmlformats.org/officeDocument/2006/relationships/image" Target="../media/image999.png"/><Relationship Id="rId136" Type="http://schemas.openxmlformats.org/officeDocument/2006/relationships/image" Target="../media/image1009.png"/><Relationship Id="rId157" Type="http://schemas.openxmlformats.org/officeDocument/2006/relationships/customXml" Target="../ink/ink575.xml"/><Relationship Id="rId178" Type="http://schemas.openxmlformats.org/officeDocument/2006/relationships/image" Target="../media/image1030.png"/><Relationship Id="rId61" Type="http://schemas.openxmlformats.org/officeDocument/2006/relationships/image" Target="../media/image972.png"/><Relationship Id="rId82" Type="http://schemas.openxmlformats.org/officeDocument/2006/relationships/customXml" Target="../ink/ink537.xml"/><Relationship Id="rId199" Type="http://schemas.openxmlformats.org/officeDocument/2006/relationships/customXml" Target="../ink/ink596.xml"/><Relationship Id="rId203" Type="http://schemas.openxmlformats.org/officeDocument/2006/relationships/customXml" Target="../ink/ink598.xml"/><Relationship Id="rId19" Type="http://schemas.openxmlformats.org/officeDocument/2006/relationships/image" Target="../media/image844.png"/><Relationship Id="rId224" Type="http://schemas.openxmlformats.org/officeDocument/2006/relationships/image" Target="../media/image1053.png"/><Relationship Id="rId245" Type="http://schemas.openxmlformats.org/officeDocument/2006/relationships/customXml" Target="../ink/ink619.xml"/><Relationship Id="rId30" Type="http://schemas.openxmlformats.org/officeDocument/2006/relationships/customXml" Target="../ink/ink511.xml"/><Relationship Id="rId105" Type="http://schemas.openxmlformats.org/officeDocument/2006/relationships/image" Target="../media/image994.png"/><Relationship Id="rId126" Type="http://schemas.openxmlformats.org/officeDocument/2006/relationships/image" Target="../media/image1004.png"/><Relationship Id="rId147" Type="http://schemas.openxmlformats.org/officeDocument/2006/relationships/customXml" Target="../ink/ink570.xml"/><Relationship Id="rId168" Type="http://schemas.openxmlformats.org/officeDocument/2006/relationships/image" Target="../media/image1025.png"/><Relationship Id="rId51" Type="http://schemas.openxmlformats.org/officeDocument/2006/relationships/image" Target="../media/image967.png"/><Relationship Id="rId72" Type="http://schemas.openxmlformats.org/officeDocument/2006/relationships/customXml" Target="../ink/ink532.xml"/><Relationship Id="rId93" Type="http://schemas.openxmlformats.org/officeDocument/2006/relationships/image" Target="../media/image988.png"/><Relationship Id="rId189" Type="http://schemas.openxmlformats.org/officeDocument/2006/relationships/customXml" Target="../ink/ink591.xml"/><Relationship Id="rId3" Type="http://schemas.openxmlformats.org/officeDocument/2006/relationships/image" Target="../media/image943.png"/><Relationship Id="rId214" Type="http://schemas.openxmlformats.org/officeDocument/2006/relationships/image" Target="../media/image1048.png"/><Relationship Id="rId235" Type="http://schemas.openxmlformats.org/officeDocument/2006/relationships/customXml" Target="../ink/ink614.xml"/><Relationship Id="rId256" Type="http://schemas.openxmlformats.org/officeDocument/2006/relationships/image" Target="../media/image1069.png"/><Relationship Id="rId116" Type="http://schemas.openxmlformats.org/officeDocument/2006/relationships/customXml" Target="../ink/ink554.xml"/><Relationship Id="rId137" Type="http://schemas.openxmlformats.org/officeDocument/2006/relationships/customXml" Target="../ink/ink565.xml"/><Relationship Id="rId158" Type="http://schemas.openxmlformats.org/officeDocument/2006/relationships/image" Target="../media/image1020.png"/><Relationship Id="rId20" Type="http://schemas.openxmlformats.org/officeDocument/2006/relationships/customXml" Target="../ink/ink506.xml"/><Relationship Id="rId41" Type="http://schemas.openxmlformats.org/officeDocument/2006/relationships/image" Target="../media/image962.png"/><Relationship Id="rId62" Type="http://schemas.openxmlformats.org/officeDocument/2006/relationships/customXml" Target="../ink/ink527.xml"/><Relationship Id="rId83" Type="http://schemas.openxmlformats.org/officeDocument/2006/relationships/image" Target="../media/image983.png"/><Relationship Id="rId179" Type="http://schemas.openxmlformats.org/officeDocument/2006/relationships/customXml" Target="../ink/ink586.xml"/><Relationship Id="rId190" Type="http://schemas.openxmlformats.org/officeDocument/2006/relationships/image" Target="../media/image1036.png"/><Relationship Id="rId204" Type="http://schemas.openxmlformats.org/officeDocument/2006/relationships/image" Target="../media/image1043.png"/><Relationship Id="rId225" Type="http://schemas.openxmlformats.org/officeDocument/2006/relationships/customXml" Target="../ink/ink609.xml"/><Relationship Id="rId246" Type="http://schemas.openxmlformats.org/officeDocument/2006/relationships/image" Target="../media/image1064.png"/><Relationship Id="rId106" Type="http://schemas.openxmlformats.org/officeDocument/2006/relationships/customXml" Target="../ink/ink549.xml"/><Relationship Id="rId127" Type="http://schemas.openxmlformats.org/officeDocument/2006/relationships/customXml" Target="../ink/ink560.xml"/><Relationship Id="rId10" Type="http://schemas.openxmlformats.org/officeDocument/2006/relationships/customXml" Target="../ink/ink501.xml"/><Relationship Id="rId31" Type="http://schemas.openxmlformats.org/officeDocument/2006/relationships/image" Target="../media/image957.png"/><Relationship Id="rId52" Type="http://schemas.openxmlformats.org/officeDocument/2006/relationships/customXml" Target="../ink/ink522.xml"/><Relationship Id="rId73" Type="http://schemas.openxmlformats.org/officeDocument/2006/relationships/image" Target="../media/image978.png"/><Relationship Id="rId94" Type="http://schemas.openxmlformats.org/officeDocument/2006/relationships/customXml" Target="../ink/ink543.xml"/><Relationship Id="rId148" Type="http://schemas.openxmlformats.org/officeDocument/2006/relationships/image" Target="../media/image1015.png"/><Relationship Id="rId169" Type="http://schemas.openxmlformats.org/officeDocument/2006/relationships/customXml" Target="../ink/ink581.xml"/><Relationship Id="rId4" Type="http://schemas.openxmlformats.org/officeDocument/2006/relationships/customXml" Target="../ink/ink498.xml"/><Relationship Id="rId180" Type="http://schemas.openxmlformats.org/officeDocument/2006/relationships/image" Target="../media/image1031.png"/><Relationship Id="rId215" Type="http://schemas.openxmlformats.org/officeDocument/2006/relationships/customXml" Target="../ink/ink604.xml"/><Relationship Id="rId236" Type="http://schemas.openxmlformats.org/officeDocument/2006/relationships/image" Target="../media/image847.png"/><Relationship Id="rId257" Type="http://schemas.openxmlformats.org/officeDocument/2006/relationships/customXml" Target="../ink/ink625.xml"/><Relationship Id="rId42" Type="http://schemas.openxmlformats.org/officeDocument/2006/relationships/customXml" Target="../ink/ink517.xml"/><Relationship Id="rId84" Type="http://schemas.openxmlformats.org/officeDocument/2006/relationships/customXml" Target="../ink/ink538.xml"/><Relationship Id="rId138" Type="http://schemas.openxmlformats.org/officeDocument/2006/relationships/image" Target="../media/image1010.png"/></Relationships>
</file>

<file path=ppt/slides/_rels/slide48.xml.rels><?xml version="1.0" encoding="UTF-8" standalone="yes"?>
<Relationships xmlns="http://schemas.openxmlformats.org/package/2006/relationships"><Relationship Id="rId117" Type="http://schemas.openxmlformats.org/officeDocument/2006/relationships/image" Target="../media/image1102.png"/><Relationship Id="rId299" Type="http://schemas.openxmlformats.org/officeDocument/2006/relationships/customXml" Target="../ink/ink778.xml"/><Relationship Id="rId21" Type="http://schemas.openxmlformats.org/officeDocument/2006/relationships/image" Target="../media/image957.png"/><Relationship Id="rId63" Type="http://schemas.openxmlformats.org/officeDocument/2006/relationships/image" Target="../media/image1075.png"/><Relationship Id="rId159" Type="http://schemas.openxmlformats.org/officeDocument/2006/relationships/image" Target="../media/image1123.png"/><Relationship Id="rId170" Type="http://schemas.openxmlformats.org/officeDocument/2006/relationships/customXml" Target="../ink/ink713.xml"/><Relationship Id="rId226" Type="http://schemas.openxmlformats.org/officeDocument/2006/relationships/customXml" Target="../ink/ink741.xml"/><Relationship Id="rId268" Type="http://schemas.openxmlformats.org/officeDocument/2006/relationships/image" Target="../media/image1177.png"/><Relationship Id="rId32" Type="http://schemas.openxmlformats.org/officeDocument/2006/relationships/customXml" Target="../ink/ink644.xml"/><Relationship Id="rId74" Type="http://schemas.openxmlformats.org/officeDocument/2006/relationships/customXml" Target="../ink/ink665.xml"/><Relationship Id="rId128" Type="http://schemas.openxmlformats.org/officeDocument/2006/relationships/customXml" Target="../ink/ink692.xml"/><Relationship Id="rId5" Type="http://schemas.openxmlformats.org/officeDocument/2006/relationships/image" Target="../media/image944.png"/><Relationship Id="rId181" Type="http://schemas.openxmlformats.org/officeDocument/2006/relationships/image" Target="../media/image1134.png"/><Relationship Id="rId237" Type="http://schemas.openxmlformats.org/officeDocument/2006/relationships/customXml" Target="../ink/ink747.xml"/><Relationship Id="rId279" Type="http://schemas.openxmlformats.org/officeDocument/2006/relationships/customXml" Target="../ink/ink768.xml"/><Relationship Id="rId43" Type="http://schemas.openxmlformats.org/officeDocument/2006/relationships/image" Target="../media/image977.png"/><Relationship Id="rId139" Type="http://schemas.openxmlformats.org/officeDocument/2006/relationships/image" Target="../media/image1113.png"/><Relationship Id="rId290" Type="http://schemas.openxmlformats.org/officeDocument/2006/relationships/image" Target="../media/image1187.png"/><Relationship Id="rId304" Type="http://schemas.openxmlformats.org/officeDocument/2006/relationships/image" Target="../media/image1194.png"/><Relationship Id="rId85" Type="http://schemas.openxmlformats.org/officeDocument/2006/relationships/image" Target="../media/image1086.png"/><Relationship Id="rId150" Type="http://schemas.openxmlformats.org/officeDocument/2006/relationships/customXml" Target="../ink/ink703.xml"/><Relationship Id="rId192" Type="http://schemas.openxmlformats.org/officeDocument/2006/relationships/customXml" Target="../ink/ink724.xml"/><Relationship Id="rId206" Type="http://schemas.openxmlformats.org/officeDocument/2006/relationships/customXml" Target="../ink/ink731.xml"/><Relationship Id="rId248" Type="http://schemas.openxmlformats.org/officeDocument/2006/relationships/image" Target="../media/image1167.png"/><Relationship Id="rId12" Type="http://schemas.openxmlformats.org/officeDocument/2006/relationships/customXml" Target="../ink/ink634.xml"/><Relationship Id="rId108" Type="http://schemas.openxmlformats.org/officeDocument/2006/relationships/customXml" Target="../ink/ink682.xml"/><Relationship Id="rId54" Type="http://schemas.openxmlformats.org/officeDocument/2006/relationships/customXml" Target="../ink/ink655.xml"/><Relationship Id="rId96" Type="http://schemas.openxmlformats.org/officeDocument/2006/relationships/customXml" Target="../ink/ink676.xml"/><Relationship Id="rId161" Type="http://schemas.openxmlformats.org/officeDocument/2006/relationships/image" Target="../media/image1124.png"/><Relationship Id="rId217" Type="http://schemas.openxmlformats.org/officeDocument/2006/relationships/image" Target="../media/image1152.png"/><Relationship Id="rId259" Type="http://schemas.openxmlformats.org/officeDocument/2006/relationships/customXml" Target="../ink/ink758.xml"/><Relationship Id="rId23" Type="http://schemas.openxmlformats.org/officeDocument/2006/relationships/image" Target="../media/image958.png"/><Relationship Id="rId119" Type="http://schemas.openxmlformats.org/officeDocument/2006/relationships/image" Target="../media/image1103.png"/><Relationship Id="rId270" Type="http://schemas.openxmlformats.org/officeDocument/2006/relationships/image" Target="../media/image1178.png"/><Relationship Id="rId291" Type="http://schemas.openxmlformats.org/officeDocument/2006/relationships/customXml" Target="../ink/ink774.xml"/><Relationship Id="rId305" Type="http://schemas.openxmlformats.org/officeDocument/2006/relationships/customXml" Target="../ink/ink781.xml"/><Relationship Id="rId44" Type="http://schemas.openxmlformats.org/officeDocument/2006/relationships/customXml" Target="../ink/ink650.xml"/><Relationship Id="rId65" Type="http://schemas.openxmlformats.org/officeDocument/2006/relationships/image" Target="../media/image1076.png"/><Relationship Id="rId86" Type="http://schemas.openxmlformats.org/officeDocument/2006/relationships/customXml" Target="../ink/ink671.xml"/><Relationship Id="rId130" Type="http://schemas.openxmlformats.org/officeDocument/2006/relationships/customXml" Target="../ink/ink693.xml"/><Relationship Id="rId151" Type="http://schemas.openxmlformats.org/officeDocument/2006/relationships/image" Target="../media/image1119.png"/><Relationship Id="rId172" Type="http://schemas.openxmlformats.org/officeDocument/2006/relationships/customXml" Target="../ink/ink714.xml"/><Relationship Id="rId193" Type="http://schemas.openxmlformats.org/officeDocument/2006/relationships/image" Target="../media/image1140.png"/><Relationship Id="rId207" Type="http://schemas.openxmlformats.org/officeDocument/2006/relationships/image" Target="../media/image1147.png"/><Relationship Id="rId228" Type="http://schemas.openxmlformats.org/officeDocument/2006/relationships/customXml" Target="../ink/ink742.xml"/><Relationship Id="rId249" Type="http://schemas.openxmlformats.org/officeDocument/2006/relationships/customXml" Target="../ink/ink753.xml"/><Relationship Id="rId13" Type="http://schemas.openxmlformats.org/officeDocument/2006/relationships/image" Target="../media/image953.png"/><Relationship Id="rId109" Type="http://schemas.openxmlformats.org/officeDocument/2006/relationships/image" Target="../media/image851.png"/><Relationship Id="rId260" Type="http://schemas.openxmlformats.org/officeDocument/2006/relationships/image" Target="../media/image1173.png"/><Relationship Id="rId281" Type="http://schemas.openxmlformats.org/officeDocument/2006/relationships/customXml" Target="../ink/ink769.xml"/><Relationship Id="rId34" Type="http://schemas.openxmlformats.org/officeDocument/2006/relationships/customXml" Target="../ink/ink645.xml"/><Relationship Id="rId55" Type="http://schemas.openxmlformats.org/officeDocument/2006/relationships/image" Target="../media/image983.png"/><Relationship Id="rId76" Type="http://schemas.openxmlformats.org/officeDocument/2006/relationships/customXml" Target="../ink/ink666.xml"/><Relationship Id="rId97" Type="http://schemas.openxmlformats.org/officeDocument/2006/relationships/image" Target="../media/image1092.png"/><Relationship Id="rId120" Type="http://schemas.openxmlformats.org/officeDocument/2006/relationships/customXml" Target="../ink/ink688.xml"/><Relationship Id="rId141" Type="http://schemas.openxmlformats.org/officeDocument/2006/relationships/image" Target="../media/image1114.png"/><Relationship Id="rId7" Type="http://schemas.openxmlformats.org/officeDocument/2006/relationships/image" Target="../media/image945.png"/><Relationship Id="rId162" Type="http://schemas.openxmlformats.org/officeDocument/2006/relationships/customXml" Target="../ink/ink709.xml"/><Relationship Id="rId183" Type="http://schemas.openxmlformats.org/officeDocument/2006/relationships/image" Target="../media/image1135.png"/><Relationship Id="rId218" Type="http://schemas.openxmlformats.org/officeDocument/2006/relationships/customXml" Target="../ink/ink737.xml"/><Relationship Id="rId239" Type="http://schemas.openxmlformats.org/officeDocument/2006/relationships/customXml" Target="../ink/ink748.xml"/><Relationship Id="rId250" Type="http://schemas.openxmlformats.org/officeDocument/2006/relationships/image" Target="../media/image1168.png"/><Relationship Id="rId271" Type="http://schemas.openxmlformats.org/officeDocument/2006/relationships/customXml" Target="../ink/ink764.xml"/><Relationship Id="rId292" Type="http://schemas.openxmlformats.org/officeDocument/2006/relationships/image" Target="../media/image1188.png"/><Relationship Id="rId306" Type="http://schemas.openxmlformats.org/officeDocument/2006/relationships/image" Target="../media/image1195.png"/><Relationship Id="rId24" Type="http://schemas.openxmlformats.org/officeDocument/2006/relationships/customXml" Target="../ink/ink640.xml"/><Relationship Id="rId45" Type="http://schemas.openxmlformats.org/officeDocument/2006/relationships/image" Target="../media/image978.png"/><Relationship Id="rId66" Type="http://schemas.openxmlformats.org/officeDocument/2006/relationships/customXml" Target="../ink/ink661.xml"/><Relationship Id="rId87" Type="http://schemas.openxmlformats.org/officeDocument/2006/relationships/image" Target="../media/image1087.png"/><Relationship Id="rId110" Type="http://schemas.openxmlformats.org/officeDocument/2006/relationships/customXml" Target="../ink/ink683.xml"/><Relationship Id="rId131" Type="http://schemas.openxmlformats.org/officeDocument/2006/relationships/image" Target="../media/image1109.png"/><Relationship Id="rId152" Type="http://schemas.openxmlformats.org/officeDocument/2006/relationships/customXml" Target="../ink/ink704.xml"/><Relationship Id="rId173" Type="http://schemas.openxmlformats.org/officeDocument/2006/relationships/image" Target="../media/image1130.png"/><Relationship Id="rId194" Type="http://schemas.openxmlformats.org/officeDocument/2006/relationships/customXml" Target="../ink/ink725.xml"/><Relationship Id="rId208" Type="http://schemas.openxmlformats.org/officeDocument/2006/relationships/customXml" Target="../ink/ink732.xml"/><Relationship Id="rId229" Type="http://schemas.openxmlformats.org/officeDocument/2006/relationships/customXml" Target="../ink/ink743.xml"/><Relationship Id="rId240" Type="http://schemas.openxmlformats.org/officeDocument/2006/relationships/image" Target="../media/image1163.png"/><Relationship Id="rId261" Type="http://schemas.openxmlformats.org/officeDocument/2006/relationships/customXml" Target="../ink/ink759.xml"/><Relationship Id="rId14" Type="http://schemas.openxmlformats.org/officeDocument/2006/relationships/customXml" Target="../ink/ink635.xml"/><Relationship Id="rId35" Type="http://schemas.openxmlformats.org/officeDocument/2006/relationships/image" Target="../media/image964.png"/><Relationship Id="rId56" Type="http://schemas.openxmlformats.org/officeDocument/2006/relationships/customXml" Target="../ink/ink656.xml"/><Relationship Id="rId77" Type="http://schemas.openxmlformats.org/officeDocument/2006/relationships/image" Target="../media/image1082.png"/><Relationship Id="rId100" Type="http://schemas.openxmlformats.org/officeDocument/2006/relationships/customXml" Target="../ink/ink678.xml"/><Relationship Id="rId282" Type="http://schemas.openxmlformats.org/officeDocument/2006/relationships/image" Target="../media/image202.png"/><Relationship Id="rId8" Type="http://schemas.openxmlformats.org/officeDocument/2006/relationships/customXml" Target="../ink/ink632.xml"/><Relationship Id="rId98" Type="http://schemas.openxmlformats.org/officeDocument/2006/relationships/customXml" Target="../ink/ink677.xml"/><Relationship Id="rId121" Type="http://schemas.openxmlformats.org/officeDocument/2006/relationships/image" Target="../media/image1104.png"/><Relationship Id="rId142" Type="http://schemas.openxmlformats.org/officeDocument/2006/relationships/customXml" Target="../ink/ink699.xml"/><Relationship Id="rId163" Type="http://schemas.openxmlformats.org/officeDocument/2006/relationships/image" Target="../media/image1125.png"/><Relationship Id="rId184" Type="http://schemas.openxmlformats.org/officeDocument/2006/relationships/customXml" Target="../ink/ink720.xml"/><Relationship Id="rId219" Type="http://schemas.openxmlformats.org/officeDocument/2006/relationships/image" Target="../media/image1153.png"/><Relationship Id="rId230" Type="http://schemas.openxmlformats.org/officeDocument/2006/relationships/image" Target="../media/image1158.png"/><Relationship Id="rId251" Type="http://schemas.openxmlformats.org/officeDocument/2006/relationships/customXml" Target="../ink/ink754.xml"/><Relationship Id="rId25" Type="http://schemas.openxmlformats.org/officeDocument/2006/relationships/image" Target="../media/image959.png"/><Relationship Id="rId46" Type="http://schemas.openxmlformats.org/officeDocument/2006/relationships/customXml" Target="../ink/ink651.xml"/><Relationship Id="rId67" Type="http://schemas.openxmlformats.org/officeDocument/2006/relationships/image" Target="../media/image1077.png"/><Relationship Id="rId272" Type="http://schemas.openxmlformats.org/officeDocument/2006/relationships/image" Target="../media/image1179.png"/><Relationship Id="rId293" Type="http://schemas.openxmlformats.org/officeDocument/2006/relationships/customXml" Target="../ink/ink775.xml"/><Relationship Id="rId307" Type="http://schemas.openxmlformats.org/officeDocument/2006/relationships/customXml" Target="../ink/ink782.xml"/><Relationship Id="rId88" Type="http://schemas.openxmlformats.org/officeDocument/2006/relationships/customXml" Target="../ink/ink672.xml"/><Relationship Id="rId111" Type="http://schemas.openxmlformats.org/officeDocument/2006/relationships/image" Target="../media/image852.png"/><Relationship Id="rId132" Type="http://schemas.openxmlformats.org/officeDocument/2006/relationships/customXml" Target="../ink/ink694.xml"/><Relationship Id="rId153" Type="http://schemas.openxmlformats.org/officeDocument/2006/relationships/image" Target="../media/image1120.png"/><Relationship Id="rId174" Type="http://schemas.openxmlformats.org/officeDocument/2006/relationships/customXml" Target="../ink/ink715.xml"/><Relationship Id="rId195" Type="http://schemas.openxmlformats.org/officeDocument/2006/relationships/image" Target="../media/image1141.png"/><Relationship Id="rId209" Type="http://schemas.openxmlformats.org/officeDocument/2006/relationships/image" Target="../media/image1148.png"/><Relationship Id="rId220" Type="http://schemas.openxmlformats.org/officeDocument/2006/relationships/customXml" Target="../ink/ink738.xml"/><Relationship Id="rId241" Type="http://schemas.openxmlformats.org/officeDocument/2006/relationships/customXml" Target="../ink/ink749.xml"/><Relationship Id="rId15" Type="http://schemas.openxmlformats.org/officeDocument/2006/relationships/image" Target="../media/image954.png"/><Relationship Id="rId36" Type="http://schemas.openxmlformats.org/officeDocument/2006/relationships/customXml" Target="../ink/ink646.xml"/><Relationship Id="rId57" Type="http://schemas.openxmlformats.org/officeDocument/2006/relationships/image" Target="../media/image984.png"/><Relationship Id="rId262" Type="http://schemas.openxmlformats.org/officeDocument/2006/relationships/image" Target="../media/image1174.png"/><Relationship Id="rId283" Type="http://schemas.openxmlformats.org/officeDocument/2006/relationships/customXml" Target="../ink/ink770.xml"/><Relationship Id="rId78" Type="http://schemas.openxmlformats.org/officeDocument/2006/relationships/customXml" Target="../ink/ink667.xml"/><Relationship Id="rId99" Type="http://schemas.openxmlformats.org/officeDocument/2006/relationships/image" Target="../media/image1093.png"/><Relationship Id="rId101" Type="http://schemas.openxmlformats.org/officeDocument/2006/relationships/image" Target="../media/image1094.png"/><Relationship Id="rId122" Type="http://schemas.openxmlformats.org/officeDocument/2006/relationships/customXml" Target="../ink/ink689.xml"/><Relationship Id="rId143" Type="http://schemas.openxmlformats.org/officeDocument/2006/relationships/image" Target="../media/image1115.png"/><Relationship Id="rId164" Type="http://schemas.openxmlformats.org/officeDocument/2006/relationships/customXml" Target="../ink/ink710.xml"/><Relationship Id="rId185" Type="http://schemas.openxmlformats.org/officeDocument/2006/relationships/image" Target="../media/image1136.png"/><Relationship Id="rId9" Type="http://schemas.openxmlformats.org/officeDocument/2006/relationships/image" Target="../media/image844.png"/><Relationship Id="rId210" Type="http://schemas.openxmlformats.org/officeDocument/2006/relationships/customXml" Target="../ink/ink733.xml"/><Relationship Id="rId26" Type="http://schemas.openxmlformats.org/officeDocument/2006/relationships/customXml" Target="../ink/ink641.xml"/><Relationship Id="rId231" Type="http://schemas.openxmlformats.org/officeDocument/2006/relationships/customXml" Target="../ink/ink744.xml"/><Relationship Id="rId252" Type="http://schemas.openxmlformats.org/officeDocument/2006/relationships/image" Target="../media/image1169.png"/><Relationship Id="rId273" Type="http://schemas.openxmlformats.org/officeDocument/2006/relationships/customXml" Target="../ink/ink765.xml"/><Relationship Id="rId294" Type="http://schemas.openxmlformats.org/officeDocument/2006/relationships/image" Target="../media/image1189.png"/><Relationship Id="rId308" Type="http://schemas.openxmlformats.org/officeDocument/2006/relationships/image" Target="../media/image855.png"/><Relationship Id="rId47" Type="http://schemas.openxmlformats.org/officeDocument/2006/relationships/image" Target="../media/image979.png"/><Relationship Id="rId68" Type="http://schemas.openxmlformats.org/officeDocument/2006/relationships/customXml" Target="../ink/ink662.xml"/><Relationship Id="rId89" Type="http://schemas.openxmlformats.org/officeDocument/2006/relationships/image" Target="../media/image1088.png"/><Relationship Id="rId112" Type="http://schemas.openxmlformats.org/officeDocument/2006/relationships/customXml" Target="../ink/ink684.xml"/><Relationship Id="rId133" Type="http://schemas.openxmlformats.org/officeDocument/2006/relationships/image" Target="../media/image1110.png"/><Relationship Id="rId154" Type="http://schemas.openxmlformats.org/officeDocument/2006/relationships/customXml" Target="../ink/ink705.xml"/><Relationship Id="rId175" Type="http://schemas.openxmlformats.org/officeDocument/2006/relationships/image" Target="../media/image1131.png"/><Relationship Id="rId196" Type="http://schemas.openxmlformats.org/officeDocument/2006/relationships/customXml" Target="../ink/ink726.xml"/><Relationship Id="rId200" Type="http://schemas.openxmlformats.org/officeDocument/2006/relationships/customXml" Target="../ink/ink728.xml"/><Relationship Id="rId16" Type="http://schemas.openxmlformats.org/officeDocument/2006/relationships/customXml" Target="../ink/ink636.xml"/><Relationship Id="rId221" Type="http://schemas.openxmlformats.org/officeDocument/2006/relationships/image" Target="../media/image1154.png"/><Relationship Id="rId242" Type="http://schemas.openxmlformats.org/officeDocument/2006/relationships/image" Target="../media/image1164.png"/><Relationship Id="rId263" Type="http://schemas.openxmlformats.org/officeDocument/2006/relationships/customXml" Target="../ink/ink760.xml"/><Relationship Id="rId284" Type="http://schemas.openxmlformats.org/officeDocument/2006/relationships/image" Target="../media/image1184.png"/><Relationship Id="rId37" Type="http://schemas.openxmlformats.org/officeDocument/2006/relationships/image" Target="../media/image970.png"/><Relationship Id="rId58" Type="http://schemas.openxmlformats.org/officeDocument/2006/relationships/customXml" Target="../ink/ink657.xml"/><Relationship Id="rId79" Type="http://schemas.openxmlformats.org/officeDocument/2006/relationships/image" Target="../media/image1083.png"/><Relationship Id="rId102" Type="http://schemas.openxmlformats.org/officeDocument/2006/relationships/customXml" Target="../ink/ink679.xml"/><Relationship Id="rId123" Type="http://schemas.openxmlformats.org/officeDocument/2006/relationships/image" Target="../media/image1105.png"/><Relationship Id="rId144" Type="http://schemas.openxmlformats.org/officeDocument/2006/relationships/customXml" Target="../ink/ink700.xml"/><Relationship Id="rId90" Type="http://schemas.openxmlformats.org/officeDocument/2006/relationships/customXml" Target="../ink/ink673.xml"/><Relationship Id="rId165" Type="http://schemas.openxmlformats.org/officeDocument/2006/relationships/image" Target="../media/image1126.png"/><Relationship Id="rId186" Type="http://schemas.openxmlformats.org/officeDocument/2006/relationships/customXml" Target="../ink/ink721.xml"/><Relationship Id="rId211" Type="http://schemas.openxmlformats.org/officeDocument/2006/relationships/image" Target="../media/image1149.png"/><Relationship Id="rId232" Type="http://schemas.openxmlformats.org/officeDocument/2006/relationships/image" Target="../media/image1159.png"/><Relationship Id="rId253" Type="http://schemas.openxmlformats.org/officeDocument/2006/relationships/customXml" Target="../ink/ink755.xml"/><Relationship Id="rId274" Type="http://schemas.openxmlformats.org/officeDocument/2006/relationships/image" Target="../media/image1180.png"/><Relationship Id="rId295" Type="http://schemas.openxmlformats.org/officeDocument/2006/relationships/customXml" Target="../ink/ink776.xml"/><Relationship Id="rId27" Type="http://schemas.openxmlformats.org/officeDocument/2006/relationships/image" Target="../media/image960.png"/><Relationship Id="rId48" Type="http://schemas.openxmlformats.org/officeDocument/2006/relationships/customXml" Target="../ink/ink652.xml"/><Relationship Id="rId69" Type="http://schemas.openxmlformats.org/officeDocument/2006/relationships/image" Target="../media/image1078.png"/><Relationship Id="rId113" Type="http://schemas.openxmlformats.org/officeDocument/2006/relationships/image" Target="../media/image1100.png"/><Relationship Id="rId134" Type="http://schemas.openxmlformats.org/officeDocument/2006/relationships/customXml" Target="../ink/ink695.xml"/><Relationship Id="rId80" Type="http://schemas.openxmlformats.org/officeDocument/2006/relationships/customXml" Target="../ink/ink668.xml"/><Relationship Id="rId155" Type="http://schemas.openxmlformats.org/officeDocument/2006/relationships/image" Target="../media/image1121.png"/><Relationship Id="rId176" Type="http://schemas.openxmlformats.org/officeDocument/2006/relationships/customXml" Target="../ink/ink716.xml"/><Relationship Id="rId197" Type="http://schemas.openxmlformats.org/officeDocument/2006/relationships/image" Target="../media/image1142.png"/><Relationship Id="rId201" Type="http://schemas.openxmlformats.org/officeDocument/2006/relationships/image" Target="../media/image1144.png"/><Relationship Id="rId222" Type="http://schemas.openxmlformats.org/officeDocument/2006/relationships/customXml" Target="../ink/ink739.xml"/><Relationship Id="rId243" Type="http://schemas.openxmlformats.org/officeDocument/2006/relationships/customXml" Target="../ink/ink750.xml"/><Relationship Id="rId264" Type="http://schemas.openxmlformats.org/officeDocument/2006/relationships/image" Target="../media/image1175.png"/><Relationship Id="rId285" Type="http://schemas.openxmlformats.org/officeDocument/2006/relationships/customXml" Target="../ink/ink771.xml"/><Relationship Id="rId17" Type="http://schemas.openxmlformats.org/officeDocument/2006/relationships/image" Target="../media/image955.png"/><Relationship Id="rId38" Type="http://schemas.openxmlformats.org/officeDocument/2006/relationships/customXml" Target="../ink/ink647.xml"/><Relationship Id="rId59" Type="http://schemas.openxmlformats.org/officeDocument/2006/relationships/image" Target="../media/image985.png"/><Relationship Id="rId103" Type="http://schemas.openxmlformats.org/officeDocument/2006/relationships/image" Target="../media/image1095.png"/><Relationship Id="rId124" Type="http://schemas.openxmlformats.org/officeDocument/2006/relationships/customXml" Target="../ink/ink690.xml"/><Relationship Id="rId70" Type="http://schemas.openxmlformats.org/officeDocument/2006/relationships/customXml" Target="../ink/ink663.xml"/><Relationship Id="rId91" Type="http://schemas.openxmlformats.org/officeDocument/2006/relationships/image" Target="../media/image1089.png"/><Relationship Id="rId145" Type="http://schemas.openxmlformats.org/officeDocument/2006/relationships/image" Target="../media/image1116.png"/><Relationship Id="rId166" Type="http://schemas.openxmlformats.org/officeDocument/2006/relationships/customXml" Target="../ink/ink711.xml"/><Relationship Id="rId187" Type="http://schemas.openxmlformats.org/officeDocument/2006/relationships/image" Target="../media/image1137.png"/><Relationship Id="rId1" Type="http://schemas.openxmlformats.org/officeDocument/2006/relationships/slideLayout" Target="../slideLayouts/slideLayout6.xml"/><Relationship Id="rId212" Type="http://schemas.openxmlformats.org/officeDocument/2006/relationships/customXml" Target="../ink/ink734.xml"/><Relationship Id="rId233" Type="http://schemas.openxmlformats.org/officeDocument/2006/relationships/customXml" Target="../ink/ink745.xml"/><Relationship Id="rId254" Type="http://schemas.openxmlformats.org/officeDocument/2006/relationships/image" Target="../media/image1170.png"/><Relationship Id="rId28" Type="http://schemas.openxmlformats.org/officeDocument/2006/relationships/customXml" Target="../ink/ink642.xml"/><Relationship Id="rId49" Type="http://schemas.openxmlformats.org/officeDocument/2006/relationships/image" Target="../media/image980.png"/><Relationship Id="rId114" Type="http://schemas.openxmlformats.org/officeDocument/2006/relationships/customXml" Target="../ink/ink685.xml"/><Relationship Id="rId275" Type="http://schemas.openxmlformats.org/officeDocument/2006/relationships/customXml" Target="../ink/ink766.xml"/><Relationship Id="rId296" Type="http://schemas.openxmlformats.org/officeDocument/2006/relationships/image" Target="../media/image1190.png"/><Relationship Id="rId300" Type="http://schemas.openxmlformats.org/officeDocument/2006/relationships/image" Target="../media/image1192.png"/><Relationship Id="rId60" Type="http://schemas.openxmlformats.org/officeDocument/2006/relationships/customXml" Target="../ink/ink658.xml"/><Relationship Id="rId81" Type="http://schemas.openxmlformats.org/officeDocument/2006/relationships/image" Target="../media/image1084.png"/><Relationship Id="rId135" Type="http://schemas.openxmlformats.org/officeDocument/2006/relationships/image" Target="../media/image1111.png"/><Relationship Id="rId156" Type="http://schemas.openxmlformats.org/officeDocument/2006/relationships/customXml" Target="../ink/ink706.xml"/><Relationship Id="rId177" Type="http://schemas.openxmlformats.org/officeDocument/2006/relationships/image" Target="../media/image1132.png"/><Relationship Id="rId198" Type="http://schemas.openxmlformats.org/officeDocument/2006/relationships/customXml" Target="../ink/ink727.xml"/><Relationship Id="rId202" Type="http://schemas.openxmlformats.org/officeDocument/2006/relationships/customXml" Target="../ink/ink729.xml"/><Relationship Id="rId223" Type="http://schemas.openxmlformats.org/officeDocument/2006/relationships/image" Target="../media/image1155.png"/><Relationship Id="rId244" Type="http://schemas.openxmlformats.org/officeDocument/2006/relationships/image" Target="../media/image1165.png"/><Relationship Id="rId18" Type="http://schemas.openxmlformats.org/officeDocument/2006/relationships/customXml" Target="../ink/ink637.xml"/><Relationship Id="rId39" Type="http://schemas.openxmlformats.org/officeDocument/2006/relationships/image" Target="../media/image971.png"/><Relationship Id="rId265" Type="http://schemas.openxmlformats.org/officeDocument/2006/relationships/customXml" Target="../ink/ink761.xml"/><Relationship Id="rId286" Type="http://schemas.openxmlformats.org/officeDocument/2006/relationships/image" Target="../media/image1185.png"/><Relationship Id="rId50" Type="http://schemas.openxmlformats.org/officeDocument/2006/relationships/customXml" Target="../ink/ink653.xml"/><Relationship Id="rId104" Type="http://schemas.openxmlformats.org/officeDocument/2006/relationships/customXml" Target="../ink/ink680.xml"/><Relationship Id="rId125" Type="http://schemas.openxmlformats.org/officeDocument/2006/relationships/image" Target="../media/image1106.png"/><Relationship Id="rId146" Type="http://schemas.openxmlformats.org/officeDocument/2006/relationships/customXml" Target="../ink/ink701.xml"/><Relationship Id="rId167" Type="http://schemas.openxmlformats.org/officeDocument/2006/relationships/image" Target="../media/image1127.png"/><Relationship Id="rId188" Type="http://schemas.openxmlformats.org/officeDocument/2006/relationships/customXml" Target="../ink/ink722.xml"/><Relationship Id="rId71" Type="http://schemas.openxmlformats.org/officeDocument/2006/relationships/image" Target="../media/image1079.png"/><Relationship Id="rId92" Type="http://schemas.openxmlformats.org/officeDocument/2006/relationships/customXml" Target="../ink/ink674.xml"/><Relationship Id="rId213" Type="http://schemas.openxmlformats.org/officeDocument/2006/relationships/image" Target="../media/image1150.png"/><Relationship Id="rId234" Type="http://schemas.openxmlformats.org/officeDocument/2006/relationships/image" Target="../media/image1160.png"/><Relationship Id="rId2" Type="http://schemas.openxmlformats.org/officeDocument/2006/relationships/customXml" Target="../ink/ink629.xml"/><Relationship Id="rId29" Type="http://schemas.openxmlformats.org/officeDocument/2006/relationships/image" Target="../media/image961.png"/><Relationship Id="rId255" Type="http://schemas.openxmlformats.org/officeDocument/2006/relationships/customXml" Target="../ink/ink756.xml"/><Relationship Id="rId276" Type="http://schemas.openxmlformats.org/officeDocument/2006/relationships/image" Target="../media/image1181.png"/><Relationship Id="rId297" Type="http://schemas.openxmlformats.org/officeDocument/2006/relationships/customXml" Target="../ink/ink777.xml"/><Relationship Id="rId40" Type="http://schemas.openxmlformats.org/officeDocument/2006/relationships/customXml" Target="../ink/ink648.xml"/><Relationship Id="rId115" Type="http://schemas.openxmlformats.org/officeDocument/2006/relationships/image" Target="../media/image1101.png"/><Relationship Id="rId136" Type="http://schemas.openxmlformats.org/officeDocument/2006/relationships/customXml" Target="../ink/ink696.xml"/><Relationship Id="rId157" Type="http://schemas.openxmlformats.org/officeDocument/2006/relationships/image" Target="../media/image1122.png"/><Relationship Id="rId178" Type="http://schemas.openxmlformats.org/officeDocument/2006/relationships/customXml" Target="../ink/ink717.xml"/><Relationship Id="rId301" Type="http://schemas.openxmlformats.org/officeDocument/2006/relationships/customXml" Target="../ink/ink779.xml"/><Relationship Id="rId61" Type="http://schemas.openxmlformats.org/officeDocument/2006/relationships/image" Target="../media/image10740.png"/><Relationship Id="rId82" Type="http://schemas.openxmlformats.org/officeDocument/2006/relationships/customXml" Target="../ink/ink669.xml"/><Relationship Id="rId199" Type="http://schemas.openxmlformats.org/officeDocument/2006/relationships/image" Target="../media/image1143.png"/><Relationship Id="rId203" Type="http://schemas.openxmlformats.org/officeDocument/2006/relationships/image" Target="../media/image1145.png"/><Relationship Id="rId19" Type="http://schemas.openxmlformats.org/officeDocument/2006/relationships/image" Target="../media/image956.png"/><Relationship Id="rId224" Type="http://schemas.openxmlformats.org/officeDocument/2006/relationships/customXml" Target="../ink/ink740.xml"/><Relationship Id="rId245" Type="http://schemas.openxmlformats.org/officeDocument/2006/relationships/customXml" Target="../ink/ink751.xml"/><Relationship Id="rId266" Type="http://schemas.openxmlformats.org/officeDocument/2006/relationships/image" Target="../media/image1176.png"/><Relationship Id="rId287" Type="http://schemas.openxmlformats.org/officeDocument/2006/relationships/customXml" Target="../ink/ink772.xml"/><Relationship Id="rId30" Type="http://schemas.openxmlformats.org/officeDocument/2006/relationships/customXml" Target="../ink/ink643.xml"/><Relationship Id="rId105" Type="http://schemas.openxmlformats.org/officeDocument/2006/relationships/image" Target="../media/image1096.png"/><Relationship Id="rId126" Type="http://schemas.openxmlformats.org/officeDocument/2006/relationships/customXml" Target="../ink/ink691.xml"/><Relationship Id="rId147" Type="http://schemas.openxmlformats.org/officeDocument/2006/relationships/image" Target="../media/image1117.png"/><Relationship Id="rId168" Type="http://schemas.openxmlformats.org/officeDocument/2006/relationships/customXml" Target="../ink/ink712.xml"/><Relationship Id="rId51" Type="http://schemas.openxmlformats.org/officeDocument/2006/relationships/image" Target="../media/image981.png"/><Relationship Id="rId72" Type="http://schemas.openxmlformats.org/officeDocument/2006/relationships/customXml" Target="../ink/ink664.xml"/><Relationship Id="rId93" Type="http://schemas.openxmlformats.org/officeDocument/2006/relationships/image" Target="../media/image1090.png"/><Relationship Id="rId189" Type="http://schemas.openxmlformats.org/officeDocument/2006/relationships/image" Target="../media/image1138.png"/><Relationship Id="rId3" Type="http://schemas.openxmlformats.org/officeDocument/2006/relationships/image" Target="../media/image943.png"/><Relationship Id="rId214" Type="http://schemas.openxmlformats.org/officeDocument/2006/relationships/customXml" Target="../ink/ink735.xml"/><Relationship Id="rId235" Type="http://schemas.openxmlformats.org/officeDocument/2006/relationships/customXml" Target="../ink/ink746.xml"/><Relationship Id="rId256" Type="http://schemas.openxmlformats.org/officeDocument/2006/relationships/image" Target="../media/image1171.png"/><Relationship Id="rId277" Type="http://schemas.openxmlformats.org/officeDocument/2006/relationships/customXml" Target="../ink/ink767.xml"/><Relationship Id="rId298" Type="http://schemas.openxmlformats.org/officeDocument/2006/relationships/image" Target="../media/image1191.png"/><Relationship Id="rId116" Type="http://schemas.openxmlformats.org/officeDocument/2006/relationships/customXml" Target="../ink/ink686.xml"/><Relationship Id="rId137" Type="http://schemas.openxmlformats.org/officeDocument/2006/relationships/image" Target="../media/image1112.png"/><Relationship Id="rId158" Type="http://schemas.openxmlformats.org/officeDocument/2006/relationships/customXml" Target="../ink/ink707.xml"/><Relationship Id="rId302" Type="http://schemas.openxmlformats.org/officeDocument/2006/relationships/image" Target="../media/image1193.png"/><Relationship Id="rId20" Type="http://schemas.openxmlformats.org/officeDocument/2006/relationships/customXml" Target="../ink/ink638.xml"/><Relationship Id="rId41" Type="http://schemas.openxmlformats.org/officeDocument/2006/relationships/image" Target="../media/image972.png"/><Relationship Id="rId62" Type="http://schemas.openxmlformats.org/officeDocument/2006/relationships/customXml" Target="../ink/ink659.xml"/><Relationship Id="rId83" Type="http://schemas.openxmlformats.org/officeDocument/2006/relationships/image" Target="../media/image1085.png"/><Relationship Id="rId179" Type="http://schemas.openxmlformats.org/officeDocument/2006/relationships/image" Target="../media/image1133.png"/><Relationship Id="rId190" Type="http://schemas.openxmlformats.org/officeDocument/2006/relationships/customXml" Target="../ink/ink723.xml"/><Relationship Id="rId204" Type="http://schemas.openxmlformats.org/officeDocument/2006/relationships/customXml" Target="../ink/ink730.xml"/><Relationship Id="rId225" Type="http://schemas.openxmlformats.org/officeDocument/2006/relationships/image" Target="../media/image1156.png"/><Relationship Id="rId246" Type="http://schemas.openxmlformats.org/officeDocument/2006/relationships/image" Target="../media/image1166.png"/><Relationship Id="rId267" Type="http://schemas.openxmlformats.org/officeDocument/2006/relationships/customXml" Target="../ink/ink762.xml"/><Relationship Id="rId288" Type="http://schemas.openxmlformats.org/officeDocument/2006/relationships/image" Target="../media/image1186.png"/><Relationship Id="rId106" Type="http://schemas.openxmlformats.org/officeDocument/2006/relationships/customXml" Target="../ink/ink681.xml"/><Relationship Id="rId127" Type="http://schemas.openxmlformats.org/officeDocument/2006/relationships/image" Target="../media/image1107.png"/><Relationship Id="rId10" Type="http://schemas.openxmlformats.org/officeDocument/2006/relationships/customXml" Target="../ink/ink633.xml"/><Relationship Id="rId31" Type="http://schemas.openxmlformats.org/officeDocument/2006/relationships/image" Target="../media/image962.png"/><Relationship Id="rId52" Type="http://schemas.openxmlformats.org/officeDocument/2006/relationships/customXml" Target="../ink/ink654.xml"/><Relationship Id="rId73" Type="http://schemas.openxmlformats.org/officeDocument/2006/relationships/image" Target="../media/image1080.png"/><Relationship Id="rId94" Type="http://schemas.openxmlformats.org/officeDocument/2006/relationships/customXml" Target="../ink/ink675.xml"/><Relationship Id="rId148" Type="http://schemas.openxmlformats.org/officeDocument/2006/relationships/customXml" Target="../ink/ink702.xml"/><Relationship Id="rId169" Type="http://schemas.openxmlformats.org/officeDocument/2006/relationships/image" Target="../media/image1128.png"/><Relationship Id="rId4" Type="http://schemas.openxmlformats.org/officeDocument/2006/relationships/customXml" Target="../ink/ink630.xml"/><Relationship Id="rId180" Type="http://schemas.openxmlformats.org/officeDocument/2006/relationships/customXml" Target="../ink/ink718.xml"/><Relationship Id="rId215" Type="http://schemas.openxmlformats.org/officeDocument/2006/relationships/image" Target="../media/image1151.png"/><Relationship Id="rId236" Type="http://schemas.openxmlformats.org/officeDocument/2006/relationships/image" Target="../media/image1161.png"/><Relationship Id="rId257" Type="http://schemas.openxmlformats.org/officeDocument/2006/relationships/customXml" Target="../ink/ink757.xml"/><Relationship Id="rId278" Type="http://schemas.openxmlformats.org/officeDocument/2006/relationships/image" Target="../media/image1182.png"/><Relationship Id="rId303" Type="http://schemas.openxmlformats.org/officeDocument/2006/relationships/customXml" Target="../ink/ink780.xml"/><Relationship Id="rId42" Type="http://schemas.openxmlformats.org/officeDocument/2006/relationships/customXml" Target="../ink/ink649.xml"/><Relationship Id="rId84" Type="http://schemas.openxmlformats.org/officeDocument/2006/relationships/customXml" Target="../ink/ink670.xml"/><Relationship Id="rId138" Type="http://schemas.openxmlformats.org/officeDocument/2006/relationships/customXml" Target="../ink/ink697.xml"/><Relationship Id="rId191" Type="http://schemas.openxmlformats.org/officeDocument/2006/relationships/image" Target="../media/image1139.png"/><Relationship Id="rId205" Type="http://schemas.openxmlformats.org/officeDocument/2006/relationships/image" Target="../media/image1146.png"/><Relationship Id="rId247" Type="http://schemas.openxmlformats.org/officeDocument/2006/relationships/customXml" Target="../ink/ink752.xml"/><Relationship Id="rId107" Type="http://schemas.openxmlformats.org/officeDocument/2006/relationships/image" Target="../media/image1097.png"/><Relationship Id="rId289" Type="http://schemas.openxmlformats.org/officeDocument/2006/relationships/customXml" Target="../ink/ink773.xml"/><Relationship Id="rId11" Type="http://schemas.openxmlformats.org/officeDocument/2006/relationships/image" Target="../media/image952.png"/><Relationship Id="rId53" Type="http://schemas.openxmlformats.org/officeDocument/2006/relationships/image" Target="../media/image982.png"/><Relationship Id="rId149" Type="http://schemas.openxmlformats.org/officeDocument/2006/relationships/image" Target="../media/image1118.png"/><Relationship Id="rId95" Type="http://schemas.openxmlformats.org/officeDocument/2006/relationships/image" Target="../media/image1091.png"/><Relationship Id="rId160" Type="http://schemas.openxmlformats.org/officeDocument/2006/relationships/customXml" Target="../ink/ink708.xml"/><Relationship Id="rId216" Type="http://schemas.openxmlformats.org/officeDocument/2006/relationships/customXml" Target="../ink/ink736.xml"/><Relationship Id="rId258" Type="http://schemas.openxmlformats.org/officeDocument/2006/relationships/image" Target="../media/image1172.png"/><Relationship Id="rId22" Type="http://schemas.openxmlformats.org/officeDocument/2006/relationships/customXml" Target="../ink/ink639.xml"/><Relationship Id="rId64" Type="http://schemas.openxmlformats.org/officeDocument/2006/relationships/customXml" Target="../ink/ink660.xml"/><Relationship Id="rId118" Type="http://schemas.openxmlformats.org/officeDocument/2006/relationships/customXml" Target="../ink/ink687.xml"/><Relationship Id="rId171" Type="http://schemas.openxmlformats.org/officeDocument/2006/relationships/image" Target="../media/image1129.png"/><Relationship Id="rId227" Type="http://schemas.openxmlformats.org/officeDocument/2006/relationships/image" Target="../media/image1157.png"/><Relationship Id="rId269" Type="http://schemas.openxmlformats.org/officeDocument/2006/relationships/customXml" Target="../ink/ink763.xml"/><Relationship Id="rId33" Type="http://schemas.openxmlformats.org/officeDocument/2006/relationships/image" Target="../media/image963.png"/><Relationship Id="rId129" Type="http://schemas.openxmlformats.org/officeDocument/2006/relationships/image" Target="../media/image1108.png"/><Relationship Id="rId280" Type="http://schemas.openxmlformats.org/officeDocument/2006/relationships/image" Target="../media/image1183.png"/><Relationship Id="rId75" Type="http://schemas.openxmlformats.org/officeDocument/2006/relationships/image" Target="../media/image1081.png"/><Relationship Id="rId140" Type="http://schemas.openxmlformats.org/officeDocument/2006/relationships/customXml" Target="../ink/ink698.xml"/><Relationship Id="rId182" Type="http://schemas.openxmlformats.org/officeDocument/2006/relationships/customXml" Target="../ink/ink719.xml"/><Relationship Id="rId6" Type="http://schemas.openxmlformats.org/officeDocument/2006/relationships/customXml" Target="../ink/ink631.xml"/><Relationship Id="rId238" Type="http://schemas.openxmlformats.org/officeDocument/2006/relationships/image" Target="../media/image1162.png"/></Relationships>
</file>

<file path=ppt/slides/_rels/slide49.xml.rels><?xml version="1.0" encoding="UTF-8" standalone="yes"?>
<Relationships xmlns="http://schemas.openxmlformats.org/package/2006/relationships"><Relationship Id="rId3" Type="http://schemas.openxmlformats.org/officeDocument/2006/relationships/image" Target="../media/image56.emf"/><Relationship Id="rId7" Type="http://schemas.openxmlformats.org/officeDocument/2006/relationships/image" Target="../media/image58.wmf"/><Relationship Id="rId2" Type="http://schemas.openxmlformats.org/officeDocument/2006/relationships/oleObject" Target="../embeddings/oleObject12.bin"/><Relationship Id="rId1" Type="http://schemas.openxmlformats.org/officeDocument/2006/relationships/slideLayout" Target="../slideLayouts/slideLayout15.xml"/><Relationship Id="rId6" Type="http://schemas.openxmlformats.org/officeDocument/2006/relationships/oleObject" Target="../embeddings/oleObject14.bin"/><Relationship Id="rId5" Type="http://schemas.openxmlformats.org/officeDocument/2006/relationships/image" Target="../media/image57.emf"/><Relationship Id="rId4" Type="http://schemas.openxmlformats.org/officeDocument/2006/relationships/oleObject" Target="../embeddings/oleObject13.bin"/></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117" Type="http://schemas.openxmlformats.org/officeDocument/2006/relationships/image" Target="../media/image8010.png"/><Relationship Id="rId299" Type="http://schemas.openxmlformats.org/officeDocument/2006/relationships/image" Target="../media/image17110.png"/><Relationship Id="rId21" Type="http://schemas.openxmlformats.org/officeDocument/2006/relationships/image" Target="../media/image3200.png"/><Relationship Id="rId63" Type="http://schemas.openxmlformats.org/officeDocument/2006/relationships/image" Target="../media/image5310.png"/><Relationship Id="rId159" Type="http://schemas.openxmlformats.org/officeDocument/2006/relationships/image" Target="../media/image10110.png"/><Relationship Id="rId170" Type="http://schemas.openxmlformats.org/officeDocument/2006/relationships/customXml" Target="../ink/ink867.xml"/><Relationship Id="rId226" Type="http://schemas.openxmlformats.org/officeDocument/2006/relationships/customXml" Target="../ink/ink895.xml"/><Relationship Id="rId268" Type="http://schemas.openxmlformats.org/officeDocument/2006/relationships/customXml" Target="../ink/ink916.xml"/><Relationship Id="rId32" Type="http://schemas.openxmlformats.org/officeDocument/2006/relationships/customXml" Target="../ink/ink798.xml"/><Relationship Id="rId74" Type="http://schemas.openxmlformats.org/officeDocument/2006/relationships/customXml" Target="../ink/ink819.xml"/><Relationship Id="rId128" Type="http://schemas.openxmlformats.org/officeDocument/2006/relationships/customXml" Target="../ink/ink846.xml"/><Relationship Id="rId5" Type="http://schemas.openxmlformats.org/officeDocument/2006/relationships/image" Target="../media/image2410.png"/><Relationship Id="rId181" Type="http://schemas.openxmlformats.org/officeDocument/2006/relationships/image" Target="../media/image11210.png"/><Relationship Id="rId237" Type="http://schemas.openxmlformats.org/officeDocument/2006/relationships/image" Target="../media/image1231.png"/><Relationship Id="rId279" Type="http://schemas.openxmlformats.org/officeDocument/2006/relationships/image" Target="../media/image16110.png"/><Relationship Id="rId43" Type="http://schemas.openxmlformats.org/officeDocument/2006/relationships/image" Target="../media/image4310.png"/><Relationship Id="rId139" Type="http://schemas.openxmlformats.org/officeDocument/2006/relationships/image" Target="../media/image9110.png"/><Relationship Id="rId290" Type="http://schemas.openxmlformats.org/officeDocument/2006/relationships/customXml" Target="../ink/ink927.xml"/><Relationship Id="rId304" Type="http://schemas.openxmlformats.org/officeDocument/2006/relationships/customXml" Target="../ink/ink934.xml"/><Relationship Id="rId85" Type="http://schemas.openxmlformats.org/officeDocument/2006/relationships/image" Target="../media/image6410.png"/><Relationship Id="rId150" Type="http://schemas.openxmlformats.org/officeDocument/2006/relationships/customXml" Target="../ink/ink857.xml"/><Relationship Id="rId192" Type="http://schemas.openxmlformats.org/officeDocument/2006/relationships/customXml" Target="../ink/ink878.xml"/><Relationship Id="rId206" Type="http://schemas.openxmlformats.org/officeDocument/2006/relationships/customXml" Target="../ink/ink885.xml"/><Relationship Id="rId248" Type="http://schemas.openxmlformats.org/officeDocument/2006/relationships/customXml" Target="../ink/ink906.xml"/><Relationship Id="rId12" Type="http://schemas.openxmlformats.org/officeDocument/2006/relationships/customXml" Target="../ink/ink788.xml"/><Relationship Id="rId108" Type="http://schemas.openxmlformats.org/officeDocument/2006/relationships/customXml" Target="../ink/ink836.xml"/><Relationship Id="rId54" Type="http://schemas.openxmlformats.org/officeDocument/2006/relationships/customXml" Target="../ink/ink809.xml"/><Relationship Id="rId96" Type="http://schemas.openxmlformats.org/officeDocument/2006/relationships/customXml" Target="../ink/ink830.xml"/><Relationship Id="rId161" Type="http://schemas.openxmlformats.org/officeDocument/2006/relationships/image" Target="../media/image10210.png"/><Relationship Id="rId217" Type="http://schemas.openxmlformats.org/officeDocument/2006/relationships/image" Target="../media/image1300.png"/><Relationship Id="rId259" Type="http://schemas.openxmlformats.org/officeDocument/2006/relationships/image" Target="../media/image15110.png"/><Relationship Id="rId23" Type="http://schemas.openxmlformats.org/officeDocument/2006/relationships/image" Target="../media/image3300.png"/><Relationship Id="rId119" Type="http://schemas.openxmlformats.org/officeDocument/2006/relationships/image" Target="../media/image8110.png"/><Relationship Id="rId270" Type="http://schemas.openxmlformats.org/officeDocument/2006/relationships/customXml" Target="../ink/ink917.xml"/><Relationship Id="rId291" Type="http://schemas.openxmlformats.org/officeDocument/2006/relationships/image" Target="../media/image16710.png"/><Relationship Id="rId305" Type="http://schemas.openxmlformats.org/officeDocument/2006/relationships/image" Target="../media/image17410.png"/><Relationship Id="rId44" Type="http://schemas.openxmlformats.org/officeDocument/2006/relationships/customXml" Target="../ink/ink804.xml"/><Relationship Id="rId65" Type="http://schemas.openxmlformats.org/officeDocument/2006/relationships/image" Target="../media/image5410.png"/><Relationship Id="rId86" Type="http://schemas.openxmlformats.org/officeDocument/2006/relationships/customXml" Target="../ink/ink825.xml"/><Relationship Id="rId130" Type="http://schemas.openxmlformats.org/officeDocument/2006/relationships/customXml" Target="../ink/ink847.xml"/><Relationship Id="rId151" Type="http://schemas.openxmlformats.org/officeDocument/2006/relationships/image" Target="../media/image9710.png"/><Relationship Id="rId172" Type="http://schemas.openxmlformats.org/officeDocument/2006/relationships/customXml" Target="../ink/ink868.xml"/><Relationship Id="rId193" Type="http://schemas.openxmlformats.org/officeDocument/2006/relationships/image" Target="../media/image11810.png"/><Relationship Id="rId207" Type="http://schemas.openxmlformats.org/officeDocument/2006/relationships/image" Target="../media/image1250.png"/><Relationship Id="rId228" Type="http://schemas.openxmlformats.org/officeDocument/2006/relationships/customXml" Target="../ink/ink896.xml"/><Relationship Id="rId249" Type="http://schemas.openxmlformats.org/officeDocument/2006/relationships/image" Target="../media/image14610.png"/><Relationship Id="rId13" Type="http://schemas.openxmlformats.org/officeDocument/2006/relationships/image" Target="../media/image2800.png"/><Relationship Id="rId109" Type="http://schemas.openxmlformats.org/officeDocument/2006/relationships/image" Target="../media/image7610.png"/><Relationship Id="rId260" Type="http://schemas.openxmlformats.org/officeDocument/2006/relationships/customXml" Target="../ink/ink912.xml"/><Relationship Id="rId281" Type="http://schemas.openxmlformats.org/officeDocument/2006/relationships/image" Target="../media/image16210.png"/><Relationship Id="rId34" Type="http://schemas.openxmlformats.org/officeDocument/2006/relationships/customXml" Target="../ink/ink799.xml"/><Relationship Id="rId55" Type="http://schemas.openxmlformats.org/officeDocument/2006/relationships/image" Target="../media/image4910.png"/><Relationship Id="rId76" Type="http://schemas.openxmlformats.org/officeDocument/2006/relationships/customXml" Target="../ink/ink820.xml"/><Relationship Id="rId97" Type="http://schemas.openxmlformats.org/officeDocument/2006/relationships/image" Target="../media/image7011.png"/><Relationship Id="rId120" Type="http://schemas.openxmlformats.org/officeDocument/2006/relationships/customXml" Target="../ink/ink842.xml"/><Relationship Id="rId141" Type="http://schemas.openxmlformats.org/officeDocument/2006/relationships/image" Target="../media/image9210.png"/><Relationship Id="rId7" Type="http://schemas.openxmlformats.org/officeDocument/2006/relationships/image" Target="../media/image2510.png"/><Relationship Id="rId162" Type="http://schemas.openxmlformats.org/officeDocument/2006/relationships/customXml" Target="../ink/ink863.xml"/><Relationship Id="rId183" Type="http://schemas.openxmlformats.org/officeDocument/2006/relationships/image" Target="../media/image11310.png"/><Relationship Id="rId218" Type="http://schemas.openxmlformats.org/officeDocument/2006/relationships/customXml" Target="../ink/ink891.xml"/><Relationship Id="rId239" Type="http://schemas.openxmlformats.org/officeDocument/2006/relationships/image" Target="../media/image1232.png"/><Relationship Id="rId250" Type="http://schemas.openxmlformats.org/officeDocument/2006/relationships/customXml" Target="../ink/ink907.xml"/><Relationship Id="rId271" Type="http://schemas.openxmlformats.org/officeDocument/2006/relationships/image" Target="../media/image15710.png"/><Relationship Id="rId292" Type="http://schemas.openxmlformats.org/officeDocument/2006/relationships/customXml" Target="../ink/ink928.xml"/><Relationship Id="rId306" Type="http://schemas.openxmlformats.org/officeDocument/2006/relationships/customXml" Target="../ink/ink935.xml"/><Relationship Id="rId24" Type="http://schemas.openxmlformats.org/officeDocument/2006/relationships/customXml" Target="../ink/ink794.xml"/><Relationship Id="rId45" Type="http://schemas.openxmlformats.org/officeDocument/2006/relationships/image" Target="../media/image4410.png"/><Relationship Id="rId66" Type="http://schemas.openxmlformats.org/officeDocument/2006/relationships/customXml" Target="../ink/ink815.xml"/><Relationship Id="rId87" Type="http://schemas.openxmlformats.org/officeDocument/2006/relationships/image" Target="../media/image6510.png"/><Relationship Id="rId110" Type="http://schemas.openxmlformats.org/officeDocument/2006/relationships/customXml" Target="../ink/ink837.xml"/><Relationship Id="rId131" Type="http://schemas.openxmlformats.org/officeDocument/2006/relationships/image" Target="../media/image8710.png"/><Relationship Id="rId152" Type="http://schemas.openxmlformats.org/officeDocument/2006/relationships/customXml" Target="../ink/ink858.xml"/><Relationship Id="rId173" Type="http://schemas.openxmlformats.org/officeDocument/2006/relationships/image" Target="../media/image10810.png"/><Relationship Id="rId194" Type="http://schemas.openxmlformats.org/officeDocument/2006/relationships/customXml" Target="../ink/ink879.xml"/><Relationship Id="rId208" Type="http://schemas.openxmlformats.org/officeDocument/2006/relationships/customXml" Target="../ink/ink886.xml"/><Relationship Id="rId229" Type="http://schemas.openxmlformats.org/officeDocument/2006/relationships/image" Target="../media/image1360.png"/><Relationship Id="rId240" Type="http://schemas.openxmlformats.org/officeDocument/2006/relationships/customXml" Target="../ink/ink902.xml"/><Relationship Id="rId261" Type="http://schemas.openxmlformats.org/officeDocument/2006/relationships/image" Target="../media/image15210.png"/><Relationship Id="rId14" Type="http://schemas.openxmlformats.org/officeDocument/2006/relationships/customXml" Target="../ink/ink789.xml"/><Relationship Id="rId35" Type="http://schemas.openxmlformats.org/officeDocument/2006/relationships/image" Target="../media/image3910.png"/><Relationship Id="rId56" Type="http://schemas.openxmlformats.org/officeDocument/2006/relationships/customXml" Target="../ink/ink810.xml"/><Relationship Id="rId77" Type="http://schemas.openxmlformats.org/officeDocument/2006/relationships/image" Target="../media/image6011.png"/><Relationship Id="rId100" Type="http://schemas.openxmlformats.org/officeDocument/2006/relationships/customXml" Target="../ink/ink832.xml"/><Relationship Id="rId282" Type="http://schemas.openxmlformats.org/officeDocument/2006/relationships/customXml" Target="../ink/ink923.xml"/><Relationship Id="rId8" Type="http://schemas.openxmlformats.org/officeDocument/2006/relationships/customXml" Target="../ink/ink786.xml"/><Relationship Id="rId98" Type="http://schemas.openxmlformats.org/officeDocument/2006/relationships/customXml" Target="../ink/ink831.xml"/><Relationship Id="rId121" Type="http://schemas.openxmlformats.org/officeDocument/2006/relationships/image" Target="../media/image8210.png"/><Relationship Id="rId142" Type="http://schemas.openxmlformats.org/officeDocument/2006/relationships/customXml" Target="../ink/ink853.xml"/><Relationship Id="rId163" Type="http://schemas.openxmlformats.org/officeDocument/2006/relationships/image" Target="../media/image10310.png"/><Relationship Id="rId184" Type="http://schemas.openxmlformats.org/officeDocument/2006/relationships/customXml" Target="../ink/ink874.xml"/><Relationship Id="rId219" Type="http://schemas.openxmlformats.org/officeDocument/2006/relationships/image" Target="../media/image1310.png"/><Relationship Id="rId230" Type="http://schemas.openxmlformats.org/officeDocument/2006/relationships/customXml" Target="../ink/ink897.xml"/><Relationship Id="rId251" Type="http://schemas.openxmlformats.org/officeDocument/2006/relationships/image" Target="../media/image14710.png"/><Relationship Id="rId25" Type="http://schemas.openxmlformats.org/officeDocument/2006/relationships/image" Target="../media/image3400.png"/><Relationship Id="rId46" Type="http://schemas.openxmlformats.org/officeDocument/2006/relationships/customXml" Target="../ink/ink805.xml"/><Relationship Id="rId67" Type="http://schemas.openxmlformats.org/officeDocument/2006/relationships/image" Target="../media/image5511.png"/><Relationship Id="rId272" Type="http://schemas.openxmlformats.org/officeDocument/2006/relationships/customXml" Target="../ink/ink918.xml"/><Relationship Id="rId293" Type="http://schemas.openxmlformats.org/officeDocument/2006/relationships/image" Target="../media/image16810.png"/><Relationship Id="rId307" Type="http://schemas.openxmlformats.org/officeDocument/2006/relationships/image" Target="../media/image1234.png"/><Relationship Id="rId88" Type="http://schemas.openxmlformats.org/officeDocument/2006/relationships/customXml" Target="../ink/ink826.xml"/><Relationship Id="rId111" Type="http://schemas.openxmlformats.org/officeDocument/2006/relationships/image" Target="../media/image7710.png"/><Relationship Id="rId132" Type="http://schemas.openxmlformats.org/officeDocument/2006/relationships/customXml" Target="../ink/ink848.xml"/><Relationship Id="rId153" Type="http://schemas.openxmlformats.org/officeDocument/2006/relationships/image" Target="../media/image9810.png"/><Relationship Id="rId174" Type="http://schemas.openxmlformats.org/officeDocument/2006/relationships/customXml" Target="../ink/ink869.xml"/><Relationship Id="rId195" Type="http://schemas.openxmlformats.org/officeDocument/2006/relationships/image" Target="../media/image11990.png"/><Relationship Id="rId209" Type="http://schemas.openxmlformats.org/officeDocument/2006/relationships/image" Target="../media/image1260.png"/><Relationship Id="rId220" Type="http://schemas.openxmlformats.org/officeDocument/2006/relationships/customXml" Target="../ink/ink892.xml"/><Relationship Id="rId241" Type="http://schemas.openxmlformats.org/officeDocument/2006/relationships/image" Target="../media/image1233.png"/><Relationship Id="rId15" Type="http://schemas.openxmlformats.org/officeDocument/2006/relationships/image" Target="../media/image2900.png"/><Relationship Id="rId36" Type="http://schemas.openxmlformats.org/officeDocument/2006/relationships/customXml" Target="../ink/ink800.xml"/><Relationship Id="rId57" Type="http://schemas.openxmlformats.org/officeDocument/2006/relationships/image" Target="../media/image5011.png"/><Relationship Id="rId262" Type="http://schemas.openxmlformats.org/officeDocument/2006/relationships/customXml" Target="../ink/ink913.xml"/><Relationship Id="rId283" Type="http://schemas.openxmlformats.org/officeDocument/2006/relationships/image" Target="../media/image16310.png"/><Relationship Id="rId78" Type="http://schemas.openxmlformats.org/officeDocument/2006/relationships/customXml" Target="../ink/ink821.xml"/><Relationship Id="rId99" Type="http://schemas.openxmlformats.org/officeDocument/2006/relationships/image" Target="../media/image7111.png"/><Relationship Id="rId101" Type="http://schemas.openxmlformats.org/officeDocument/2006/relationships/image" Target="../media/image7211.png"/><Relationship Id="rId122" Type="http://schemas.openxmlformats.org/officeDocument/2006/relationships/customXml" Target="../ink/ink843.xml"/><Relationship Id="rId143" Type="http://schemas.openxmlformats.org/officeDocument/2006/relationships/image" Target="../media/image9310.png"/><Relationship Id="rId164" Type="http://schemas.openxmlformats.org/officeDocument/2006/relationships/customXml" Target="../ink/ink864.xml"/><Relationship Id="rId185" Type="http://schemas.openxmlformats.org/officeDocument/2006/relationships/image" Target="../media/image11410.png"/><Relationship Id="rId9" Type="http://schemas.openxmlformats.org/officeDocument/2006/relationships/image" Target="../media/image2600.png"/><Relationship Id="rId210" Type="http://schemas.openxmlformats.org/officeDocument/2006/relationships/customXml" Target="../ink/ink887.xml"/><Relationship Id="rId26" Type="http://schemas.openxmlformats.org/officeDocument/2006/relationships/customXml" Target="../ink/ink795.xml"/><Relationship Id="rId231" Type="http://schemas.openxmlformats.org/officeDocument/2006/relationships/image" Target="../media/image1370.png"/><Relationship Id="rId252" Type="http://schemas.openxmlformats.org/officeDocument/2006/relationships/customXml" Target="../ink/ink908.xml"/><Relationship Id="rId273" Type="http://schemas.openxmlformats.org/officeDocument/2006/relationships/image" Target="../media/image15810.png"/><Relationship Id="rId294" Type="http://schemas.openxmlformats.org/officeDocument/2006/relationships/customXml" Target="../ink/ink929.xml"/><Relationship Id="rId47" Type="http://schemas.openxmlformats.org/officeDocument/2006/relationships/image" Target="../media/image4510.png"/><Relationship Id="rId68" Type="http://schemas.openxmlformats.org/officeDocument/2006/relationships/customXml" Target="../ink/ink816.xml"/><Relationship Id="rId89" Type="http://schemas.openxmlformats.org/officeDocument/2006/relationships/image" Target="../media/image6610.png"/><Relationship Id="rId112" Type="http://schemas.openxmlformats.org/officeDocument/2006/relationships/customXml" Target="../ink/ink838.xml"/><Relationship Id="rId133" Type="http://schemas.openxmlformats.org/officeDocument/2006/relationships/image" Target="../media/image8810.png"/><Relationship Id="rId154" Type="http://schemas.openxmlformats.org/officeDocument/2006/relationships/customXml" Target="../ink/ink859.xml"/><Relationship Id="rId175" Type="http://schemas.openxmlformats.org/officeDocument/2006/relationships/image" Target="../media/image10910.png"/><Relationship Id="rId196" Type="http://schemas.openxmlformats.org/officeDocument/2006/relationships/customXml" Target="../ink/ink880.xml"/><Relationship Id="rId200" Type="http://schemas.openxmlformats.org/officeDocument/2006/relationships/customXml" Target="../ink/ink882.xml"/><Relationship Id="rId16" Type="http://schemas.openxmlformats.org/officeDocument/2006/relationships/customXml" Target="../ink/ink790.xml"/><Relationship Id="rId221" Type="http://schemas.openxmlformats.org/officeDocument/2006/relationships/image" Target="../media/image1320.png"/><Relationship Id="rId242" Type="http://schemas.openxmlformats.org/officeDocument/2006/relationships/customXml" Target="../ink/ink903.xml"/><Relationship Id="rId263" Type="http://schemas.openxmlformats.org/officeDocument/2006/relationships/image" Target="../media/image1531.png"/><Relationship Id="rId284" Type="http://schemas.openxmlformats.org/officeDocument/2006/relationships/customXml" Target="../ink/ink924.xml"/><Relationship Id="rId37" Type="http://schemas.openxmlformats.org/officeDocument/2006/relationships/image" Target="../media/image4010.png"/><Relationship Id="rId58" Type="http://schemas.openxmlformats.org/officeDocument/2006/relationships/customXml" Target="../ink/ink811.xml"/><Relationship Id="rId79" Type="http://schemas.openxmlformats.org/officeDocument/2006/relationships/image" Target="../media/image6110.png"/><Relationship Id="rId102" Type="http://schemas.openxmlformats.org/officeDocument/2006/relationships/customXml" Target="../ink/ink833.xml"/><Relationship Id="rId123" Type="http://schemas.openxmlformats.org/officeDocument/2006/relationships/image" Target="../media/image8310.png"/><Relationship Id="rId144" Type="http://schemas.openxmlformats.org/officeDocument/2006/relationships/customXml" Target="../ink/ink854.xml"/><Relationship Id="rId90" Type="http://schemas.openxmlformats.org/officeDocument/2006/relationships/customXml" Target="../ink/ink827.xml"/><Relationship Id="rId165" Type="http://schemas.openxmlformats.org/officeDocument/2006/relationships/image" Target="../media/image10410.png"/><Relationship Id="rId186" Type="http://schemas.openxmlformats.org/officeDocument/2006/relationships/customXml" Target="../ink/ink875.xml"/><Relationship Id="rId211" Type="http://schemas.openxmlformats.org/officeDocument/2006/relationships/image" Target="../media/image1270.png"/><Relationship Id="rId232" Type="http://schemas.openxmlformats.org/officeDocument/2006/relationships/customXml" Target="../ink/ink898.xml"/><Relationship Id="rId253" Type="http://schemas.openxmlformats.org/officeDocument/2006/relationships/image" Target="../media/image14810.png"/><Relationship Id="rId274" Type="http://schemas.openxmlformats.org/officeDocument/2006/relationships/customXml" Target="../ink/ink919.xml"/><Relationship Id="rId295" Type="http://schemas.openxmlformats.org/officeDocument/2006/relationships/image" Target="../media/image16910.png"/><Relationship Id="rId27" Type="http://schemas.openxmlformats.org/officeDocument/2006/relationships/image" Target="../media/image3500.png"/><Relationship Id="rId48" Type="http://schemas.openxmlformats.org/officeDocument/2006/relationships/customXml" Target="../ink/ink806.xml"/><Relationship Id="rId69" Type="http://schemas.openxmlformats.org/officeDocument/2006/relationships/image" Target="../media/image5611.png"/><Relationship Id="rId113" Type="http://schemas.openxmlformats.org/officeDocument/2006/relationships/image" Target="../media/image7810.png"/><Relationship Id="rId134" Type="http://schemas.openxmlformats.org/officeDocument/2006/relationships/customXml" Target="../ink/ink849.xml"/><Relationship Id="rId80" Type="http://schemas.openxmlformats.org/officeDocument/2006/relationships/customXml" Target="../ink/ink822.xml"/><Relationship Id="rId155" Type="http://schemas.openxmlformats.org/officeDocument/2006/relationships/image" Target="../media/image9910.png"/><Relationship Id="rId176" Type="http://schemas.openxmlformats.org/officeDocument/2006/relationships/customXml" Target="../ink/ink870.xml"/><Relationship Id="rId197" Type="http://schemas.openxmlformats.org/officeDocument/2006/relationships/image" Target="../media/image12000.png"/><Relationship Id="rId201" Type="http://schemas.openxmlformats.org/officeDocument/2006/relationships/image" Target="../media/image12200.png"/><Relationship Id="rId222" Type="http://schemas.openxmlformats.org/officeDocument/2006/relationships/customXml" Target="../ink/ink893.xml"/><Relationship Id="rId243" Type="http://schemas.openxmlformats.org/officeDocument/2006/relationships/image" Target="../media/image1430.png"/><Relationship Id="rId264" Type="http://schemas.openxmlformats.org/officeDocument/2006/relationships/customXml" Target="../ink/ink914.xml"/><Relationship Id="rId285" Type="http://schemas.openxmlformats.org/officeDocument/2006/relationships/image" Target="../media/image16410.png"/><Relationship Id="rId17" Type="http://schemas.openxmlformats.org/officeDocument/2006/relationships/image" Target="../media/image3000.png"/><Relationship Id="rId38" Type="http://schemas.openxmlformats.org/officeDocument/2006/relationships/customXml" Target="../ink/ink801.xml"/><Relationship Id="rId59" Type="http://schemas.openxmlformats.org/officeDocument/2006/relationships/image" Target="../media/image5110.png"/><Relationship Id="rId103" Type="http://schemas.openxmlformats.org/officeDocument/2006/relationships/image" Target="../media/image7311.png"/><Relationship Id="rId124" Type="http://schemas.openxmlformats.org/officeDocument/2006/relationships/customXml" Target="../ink/ink844.xml"/><Relationship Id="rId70" Type="http://schemas.openxmlformats.org/officeDocument/2006/relationships/customXml" Target="../ink/ink817.xml"/><Relationship Id="rId91" Type="http://schemas.openxmlformats.org/officeDocument/2006/relationships/image" Target="../media/image6710.png"/><Relationship Id="rId145" Type="http://schemas.openxmlformats.org/officeDocument/2006/relationships/image" Target="../media/image9410.png"/><Relationship Id="rId166" Type="http://schemas.openxmlformats.org/officeDocument/2006/relationships/customXml" Target="../ink/ink865.xml"/><Relationship Id="rId187" Type="http://schemas.openxmlformats.org/officeDocument/2006/relationships/image" Target="../media/image11510.png"/><Relationship Id="rId1" Type="http://schemas.openxmlformats.org/officeDocument/2006/relationships/slideLayout" Target="../slideLayouts/slideLayout17.xml"/><Relationship Id="rId212" Type="http://schemas.openxmlformats.org/officeDocument/2006/relationships/customXml" Target="../ink/ink888.xml"/><Relationship Id="rId233" Type="http://schemas.openxmlformats.org/officeDocument/2006/relationships/image" Target="../media/image1380.png"/><Relationship Id="rId254" Type="http://schemas.openxmlformats.org/officeDocument/2006/relationships/customXml" Target="../ink/ink909.xml"/><Relationship Id="rId28" Type="http://schemas.openxmlformats.org/officeDocument/2006/relationships/customXml" Target="../ink/ink796.xml"/><Relationship Id="rId49" Type="http://schemas.openxmlformats.org/officeDocument/2006/relationships/image" Target="../media/image4610.png"/><Relationship Id="rId114" Type="http://schemas.openxmlformats.org/officeDocument/2006/relationships/customXml" Target="../ink/ink839.xml"/><Relationship Id="rId275" Type="http://schemas.openxmlformats.org/officeDocument/2006/relationships/image" Target="../media/image15910.png"/><Relationship Id="rId296" Type="http://schemas.openxmlformats.org/officeDocument/2006/relationships/customXml" Target="../ink/ink930.xml"/><Relationship Id="rId300" Type="http://schemas.openxmlformats.org/officeDocument/2006/relationships/customXml" Target="../ink/ink932.xml"/><Relationship Id="rId60" Type="http://schemas.openxmlformats.org/officeDocument/2006/relationships/customXml" Target="../ink/ink812.xml"/><Relationship Id="rId81" Type="http://schemas.openxmlformats.org/officeDocument/2006/relationships/image" Target="../media/image6211.png"/><Relationship Id="rId135" Type="http://schemas.openxmlformats.org/officeDocument/2006/relationships/image" Target="../media/image8910.png"/><Relationship Id="rId156" Type="http://schemas.openxmlformats.org/officeDocument/2006/relationships/customXml" Target="../ink/ink860.xml"/><Relationship Id="rId177" Type="http://schemas.openxmlformats.org/officeDocument/2006/relationships/image" Target="../media/image11010.png"/><Relationship Id="rId198" Type="http://schemas.openxmlformats.org/officeDocument/2006/relationships/customXml" Target="../ink/ink881.xml"/><Relationship Id="rId202" Type="http://schemas.openxmlformats.org/officeDocument/2006/relationships/customXml" Target="../ink/ink883.xml"/><Relationship Id="rId223" Type="http://schemas.openxmlformats.org/officeDocument/2006/relationships/image" Target="../media/image1330.png"/><Relationship Id="rId244" Type="http://schemas.openxmlformats.org/officeDocument/2006/relationships/customXml" Target="../ink/ink904.xml"/><Relationship Id="rId18" Type="http://schemas.openxmlformats.org/officeDocument/2006/relationships/customXml" Target="../ink/ink791.xml"/><Relationship Id="rId39" Type="http://schemas.openxmlformats.org/officeDocument/2006/relationships/image" Target="../media/image4110.png"/><Relationship Id="rId265" Type="http://schemas.openxmlformats.org/officeDocument/2006/relationships/image" Target="../media/image1540.png"/><Relationship Id="rId286" Type="http://schemas.openxmlformats.org/officeDocument/2006/relationships/customXml" Target="../ink/ink925.xml"/><Relationship Id="rId50" Type="http://schemas.openxmlformats.org/officeDocument/2006/relationships/customXml" Target="../ink/ink807.xml"/><Relationship Id="rId104" Type="http://schemas.openxmlformats.org/officeDocument/2006/relationships/customXml" Target="../ink/ink834.xml"/><Relationship Id="rId125" Type="http://schemas.openxmlformats.org/officeDocument/2006/relationships/image" Target="../media/image8410.png"/><Relationship Id="rId146" Type="http://schemas.openxmlformats.org/officeDocument/2006/relationships/customXml" Target="../ink/ink855.xml"/><Relationship Id="rId167" Type="http://schemas.openxmlformats.org/officeDocument/2006/relationships/image" Target="../media/image10510.png"/><Relationship Id="rId188" Type="http://schemas.openxmlformats.org/officeDocument/2006/relationships/customXml" Target="../ink/ink876.xml"/><Relationship Id="rId71" Type="http://schemas.openxmlformats.org/officeDocument/2006/relationships/image" Target="../media/image5711.png"/><Relationship Id="rId92" Type="http://schemas.openxmlformats.org/officeDocument/2006/relationships/customXml" Target="../ink/ink828.xml"/><Relationship Id="rId213" Type="http://schemas.openxmlformats.org/officeDocument/2006/relationships/image" Target="../media/image1280.png"/><Relationship Id="rId234" Type="http://schemas.openxmlformats.org/officeDocument/2006/relationships/customXml" Target="../ink/ink899.xml"/><Relationship Id="rId2" Type="http://schemas.openxmlformats.org/officeDocument/2006/relationships/customXml" Target="../ink/ink783.xml"/><Relationship Id="rId29" Type="http://schemas.openxmlformats.org/officeDocument/2006/relationships/image" Target="../media/image3600.png"/><Relationship Id="rId255" Type="http://schemas.openxmlformats.org/officeDocument/2006/relationships/image" Target="../media/image14910.png"/><Relationship Id="rId276" Type="http://schemas.openxmlformats.org/officeDocument/2006/relationships/customXml" Target="../ink/ink920.xml"/><Relationship Id="rId297" Type="http://schemas.openxmlformats.org/officeDocument/2006/relationships/image" Target="../media/image1700.png"/><Relationship Id="rId40" Type="http://schemas.openxmlformats.org/officeDocument/2006/relationships/customXml" Target="../ink/ink802.xml"/><Relationship Id="rId115" Type="http://schemas.openxmlformats.org/officeDocument/2006/relationships/image" Target="../media/image7910.png"/><Relationship Id="rId136" Type="http://schemas.openxmlformats.org/officeDocument/2006/relationships/customXml" Target="../ink/ink850.xml"/><Relationship Id="rId157" Type="http://schemas.openxmlformats.org/officeDocument/2006/relationships/image" Target="../media/image10010.png"/><Relationship Id="rId178" Type="http://schemas.openxmlformats.org/officeDocument/2006/relationships/customXml" Target="../ink/ink871.xml"/><Relationship Id="rId301" Type="http://schemas.openxmlformats.org/officeDocument/2006/relationships/image" Target="../media/image17210.png"/><Relationship Id="rId61" Type="http://schemas.openxmlformats.org/officeDocument/2006/relationships/image" Target="../media/image5211.png"/><Relationship Id="rId82" Type="http://schemas.openxmlformats.org/officeDocument/2006/relationships/customXml" Target="../ink/ink823.xml"/><Relationship Id="rId199" Type="http://schemas.openxmlformats.org/officeDocument/2006/relationships/image" Target="../media/image12100.png"/><Relationship Id="rId203" Type="http://schemas.openxmlformats.org/officeDocument/2006/relationships/image" Target="../media/image12300.png"/><Relationship Id="rId19" Type="http://schemas.openxmlformats.org/officeDocument/2006/relationships/image" Target="../media/image3100.png"/><Relationship Id="rId224" Type="http://schemas.openxmlformats.org/officeDocument/2006/relationships/customXml" Target="../ink/ink894.xml"/><Relationship Id="rId245" Type="http://schemas.openxmlformats.org/officeDocument/2006/relationships/image" Target="../media/image1440.png"/><Relationship Id="rId266" Type="http://schemas.openxmlformats.org/officeDocument/2006/relationships/customXml" Target="../ink/ink915.xml"/><Relationship Id="rId287" Type="http://schemas.openxmlformats.org/officeDocument/2006/relationships/image" Target="../media/image16510.png"/><Relationship Id="rId30" Type="http://schemas.openxmlformats.org/officeDocument/2006/relationships/customXml" Target="../ink/ink797.xml"/><Relationship Id="rId105" Type="http://schemas.openxmlformats.org/officeDocument/2006/relationships/image" Target="../media/image7411.png"/><Relationship Id="rId126" Type="http://schemas.openxmlformats.org/officeDocument/2006/relationships/customXml" Target="../ink/ink845.xml"/><Relationship Id="rId147" Type="http://schemas.openxmlformats.org/officeDocument/2006/relationships/image" Target="../media/image9510.png"/><Relationship Id="rId168" Type="http://schemas.openxmlformats.org/officeDocument/2006/relationships/customXml" Target="../ink/ink866.xml"/><Relationship Id="rId51" Type="http://schemas.openxmlformats.org/officeDocument/2006/relationships/image" Target="../media/image4710.png"/><Relationship Id="rId72" Type="http://schemas.openxmlformats.org/officeDocument/2006/relationships/customXml" Target="../ink/ink818.xml"/><Relationship Id="rId93" Type="http://schemas.openxmlformats.org/officeDocument/2006/relationships/image" Target="../media/image6810.png"/><Relationship Id="rId189" Type="http://schemas.openxmlformats.org/officeDocument/2006/relationships/image" Target="../media/image11610.png"/><Relationship Id="rId3" Type="http://schemas.openxmlformats.org/officeDocument/2006/relationships/image" Target="../media/image2310.png"/><Relationship Id="rId214" Type="http://schemas.openxmlformats.org/officeDocument/2006/relationships/customXml" Target="../ink/ink889.xml"/><Relationship Id="rId235" Type="http://schemas.openxmlformats.org/officeDocument/2006/relationships/image" Target="../media/image1390.png"/><Relationship Id="rId256" Type="http://schemas.openxmlformats.org/officeDocument/2006/relationships/customXml" Target="../ink/ink910.xml"/><Relationship Id="rId277" Type="http://schemas.openxmlformats.org/officeDocument/2006/relationships/image" Target="../media/image16010.png"/><Relationship Id="rId298" Type="http://schemas.openxmlformats.org/officeDocument/2006/relationships/customXml" Target="../ink/ink931.xml"/><Relationship Id="rId116" Type="http://schemas.openxmlformats.org/officeDocument/2006/relationships/customXml" Target="../ink/ink840.xml"/><Relationship Id="rId137" Type="http://schemas.openxmlformats.org/officeDocument/2006/relationships/image" Target="../media/image9010.png"/><Relationship Id="rId158" Type="http://schemas.openxmlformats.org/officeDocument/2006/relationships/customXml" Target="../ink/ink861.xml"/><Relationship Id="rId302" Type="http://schemas.openxmlformats.org/officeDocument/2006/relationships/customXml" Target="../ink/ink933.xml"/><Relationship Id="rId20" Type="http://schemas.openxmlformats.org/officeDocument/2006/relationships/customXml" Target="../ink/ink792.xml"/><Relationship Id="rId41" Type="http://schemas.openxmlformats.org/officeDocument/2006/relationships/image" Target="../media/image4210.png"/><Relationship Id="rId62" Type="http://schemas.openxmlformats.org/officeDocument/2006/relationships/customXml" Target="../ink/ink813.xml"/><Relationship Id="rId83" Type="http://schemas.openxmlformats.org/officeDocument/2006/relationships/image" Target="../media/image6311.png"/><Relationship Id="rId179" Type="http://schemas.openxmlformats.org/officeDocument/2006/relationships/image" Target="../media/image11110.png"/><Relationship Id="rId190" Type="http://schemas.openxmlformats.org/officeDocument/2006/relationships/customXml" Target="../ink/ink877.xml"/><Relationship Id="rId204" Type="http://schemas.openxmlformats.org/officeDocument/2006/relationships/customXml" Target="../ink/ink884.xml"/><Relationship Id="rId225" Type="http://schemas.openxmlformats.org/officeDocument/2006/relationships/image" Target="../media/image1340.png"/><Relationship Id="rId246" Type="http://schemas.openxmlformats.org/officeDocument/2006/relationships/customXml" Target="../ink/ink905.xml"/><Relationship Id="rId267" Type="http://schemas.openxmlformats.org/officeDocument/2006/relationships/image" Target="../media/image1550.png"/><Relationship Id="rId288" Type="http://schemas.openxmlformats.org/officeDocument/2006/relationships/customXml" Target="../ink/ink926.xml"/><Relationship Id="rId106" Type="http://schemas.openxmlformats.org/officeDocument/2006/relationships/customXml" Target="../ink/ink835.xml"/><Relationship Id="rId127" Type="http://schemas.openxmlformats.org/officeDocument/2006/relationships/image" Target="../media/image8510.png"/><Relationship Id="rId10" Type="http://schemas.openxmlformats.org/officeDocument/2006/relationships/customXml" Target="../ink/ink787.xml"/><Relationship Id="rId31" Type="http://schemas.openxmlformats.org/officeDocument/2006/relationships/image" Target="../media/image3700.png"/><Relationship Id="rId52" Type="http://schemas.openxmlformats.org/officeDocument/2006/relationships/customXml" Target="../ink/ink808.xml"/><Relationship Id="rId73" Type="http://schemas.openxmlformats.org/officeDocument/2006/relationships/image" Target="../media/image5811.png"/><Relationship Id="rId94" Type="http://schemas.openxmlformats.org/officeDocument/2006/relationships/customXml" Target="../ink/ink829.xml"/><Relationship Id="rId148" Type="http://schemas.openxmlformats.org/officeDocument/2006/relationships/customXml" Target="../ink/ink856.xml"/><Relationship Id="rId169" Type="http://schemas.openxmlformats.org/officeDocument/2006/relationships/image" Target="../media/image10610.png"/><Relationship Id="rId4" Type="http://schemas.openxmlformats.org/officeDocument/2006/relationships/customXml" Target="../ink/ink784.xml"/><Relationship Id="rId180" Type="http://schemas.openxmlformats.org/officeDocument/2006/relationships/customXml" Target="../ink/ink872.xml"/><Relationship Id="rId215" Type="http://schemas.openxmlformats.org/officeDocument/2006/relationships/image" Target="../media/image1290.png"/><Relationship Id="rId236" Type="http://schemas.openxmlformats.org/officeDocument/2006/relationships/customXml" Target="../ink/ink900.xml"/><Relationship Id="rId257" Type="http://schemas.openxmlformats.org/officeDocument/2006/relationships/image" Target="../media/image15010.png"/><Relationship Id="rId278" Type="http://schemas.openxmlformats.org/officeDocument/2006/relationships/customXml" Target="../ink/ink921.xml"/><Relationship Id="rId303" Type="http://schemas.openxmlformats.org/officeDocument/2006/relationships/image" Target="../media/image17310.png"/><Relationship Id="rId42" Type="http://schemas.openxmlformats.org/officeDocument/2006/relationships/customXml" Target="../ink/ink803.xml"/><Relationship Id="rId84" Type="http://schemas.openxmlformats.org/officeDocument/2006/relationships/customXml" Target="../ink/ink824.xml"/><Relationship Id="rId138" Type="http://schemas.openxmlformats.org/officeDocument/2006/relationships/customXml" Target="../ink/ink851.xml"/><Relationship Id="rId191" Type="http://schemas.openxmlformats.org/officeDocument/2006/relationships/image" Target="../media/image11710.png"/><Relationship Id="rId205" Type="http://schemas.openxmlformats.org/officeDocument/2006/relationships/image" Target="../media/image1240.png"/><Relationship Id="rId247" Type="http://schemas.openxmlformats.org/officeDocument/2006/relationships/image" Target="../media/image1450.png"/><Relationship Id="rId107" Type="http://schemas.openxmlformats.org/officeDocument/2006/relationships/image" Target="../media/image7511.png"/><Relationship Id="rId289" Type="http://schemas.openxmlformats.org/officeDocument/2006/relationships/image" Target="../media/image16610.png"/><Relationship Id="rId11" Type="http://schemas.openxmlformats.org/officeDocument/2006/relationships/image" Target="../media/image2700.png"/><Relationship Id="rId53" Type="http://schemas.openxmlformats.org/officeDocument/2006/relationships/image" Target="../media/image4810.png"/><Relationship Id="rId149" Type="http://schemas.openxmlformats.org/officeDocument/2006/relationships/image" Target="../media/image9610.png"/><Relationship Id="rId95" Type="http://schemas.openxmlformats.org/officeDocument/2006/relationships/image" Target="../media/image6911.png"/><Relationship Id="rId160" Type="http://schemas.openxmlformats.org/officeDocument/2006/relationships/customXml" Target="../ink/ink862.xml"/><Relationship Id="rId216" Type="http://schemas.openxmlformats.org/officeDocument/2006/relationships/customXml" Target="../ink/ink890.xml"/><Relationship Id="rId258" Type="http://schemas.openxmlformats.org/officeDocument/2006/relationships/customXml" Target="../ink/ink911.xml"/><Relationship Id="rId22" Type="http://schemas.openxmlformats.org/officeDocument/2006/relationships/customXml" Target="../ink/ink793.xml"/><Relationship Id="rId64" Type="http://schemas.openxmlformats.org/officeDocument/2006/relationships/customXml" Target="../ink/ink814.xml"/><Relationship Id="rId118" Type="http://schemas.openxmlformats.org/officeDocument/2006/relationships/customXml" Target="../ink/ink841.xml"/><Relationship Id="rId171" Type="http://schemas.openxmlformats.org/officeDocument/2006/relationships/image" Target="../media/image10710.png"/><Relationship Id="rId227" Type="http://schemas.openxmlformats.org/officeDocument/2006/relationships/image" Target="../media/image1350.png"/><Relationship Id="rId269" Type="http://schemas.openxmlformats.org/officeDocument/2006/relationships/image" Target="../media/image15610.png"/><Relationship Id="rId33" Type="http://schemas.openxmlformats.org/officeDocument/2006/relationships/image" Target="../media/image3800.png"/><Relationship Id="rId129" Type="http://schemas.openxmlformats.org/officeDocument/2006/relationships/image" Target="../media/image8610.png"/><Relationship Id="rId280" Type="http://schemas.openxmlformats.org/officeDocument/2006/relationships/customXml" Target="../ink/ink922.xml"/><Relationship Id="rId75" Type="http://schemas.openxmlformats.org/officeDocument/2006/relationships/image" Target="../media/image5911.png"/><Relationship Id="rId140" Type="http://schemas.openxmlformats.org/officeDocument/2006/relationships/customXml" Target="../ink/ink852.xml"/><Relationship Id="rId182" Type="http://schemas.openxmlformats.org/officeDocument/2006/relationships/customXml" Target="../ink/ink873.xml"/><Relationship Id="rId6" Type="http://schemas.openxmlformats.org/officeDocument/2006/relationships/customXml" Target="../ink/ink785.xml"/><Relationship Id="rId238" Type="http://schemas.openxmlformats.org/officeDocument/2006/relationships/customXml" Target="../ink/ink901.xml"/></Relationships>
</file>

<file path=ppt/slides/_rels/slide55.xml.rels><?xml version="1.0" encoding="UTF-8" standalone="yes"?>
<Relationships xmlns="http://schemas.openxmlformats.org/package/2006/relationships"><Relationship Id="rId2" Type="http://schemas.openxmlformats.org/officeDocument/2006/relationships/hyperlink" Target="https://en.wikipedia.org/wiki/Laplace_smoothing" TargetMode="Externa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6" Type="http://schemas.openxmlformats.org/officeDocument/2006/relationships/customXml" Target="../ink/ink948.xml"/><Relationship Id="rId21" Type="http://schemas.openxmlformats.org/officeDocument/2006/relationships/image" Target="../media/image1246.png"/><Relationship Id="rId42" Type="http://schemas.openxmlformats.org/officeDocument/2006/relationships/customXml" Target="../ink/ink956.xml"/><Relationship Id="rId47" Type="http://schemas.openxmlformats.org/officeDocument/2006/relationships/image" Target="../media/image1261.png"/><Relationship Id="rId63" Type="http://schemas.openxmlformats.org/officeDocument/2006/relationships/image" Target="../media/image1269.png"/><Relationship Id="rId68" Type="http://schemas.openxmlformats.org/officeDocument/2006/relationships/customXml" Target="../ink/ink969.xml"/><Relationship Id="rId84" Type="http://schemas.openxmlformats.org/officeDocument/2006/relationships/customXml" Target="../ink/ink977.xml"/><Relationship Id="rId16" Type="http://schemas.openxmlformats.org/officeDocument/2006/relationships/customXml" Target="../ink/ink943.xml"/><Relationship Id="rId11" Type="http://schemas.openxmlformats.org/officeDocument/2006/relationships/image" Target="../media/image1241.png"/><Relationship Id="rId32" Type="http://schemas.openxmlformats.org/officeDocument/2006/relationships/customXml" Target="../ink/ink951.xml"/><Relationship Id="rId37" Type="http://schemas.openxmlformats.org/officeDocument/2006/relationships/image" Target="../media/image1255.png"/><Relationship Id="rId53" Type="http://schemas.openxmlformats.org/officeDocument/2006/relationships/image" Target="../media/image1264.png"/><Relationship Id="rId58" Type="http://schemas.openxmlformats.org/officeDocument/2006/relationships/customXml" Target="../ink/ink964.xml"/><Relationship Id="rId74" Type="http://schemas.openxmlformats.org/officeDocument/2006/relationships/customXml" Target="../ink/ink972.xml"/><Relationship Id="rId79" Type="http://schemas.openxmlformats.org/officeDocument/2006/relationships/image" Target="../media/image1278.png"/><Relationship Id="rId5" Type="http://schemas.openxmlformats.org/officeDocument/2006/relationships/image" Target="../media/image1237.png"/><Relationship Id="rId19" Type="http://schemas.openxmlformats.org/officeDocument/2006/relationships/image" Target="../media/image1245.png"/><Relationship Id="rId14" Type="http://schemas.openxmlformats.org/officeDocument/2006/relationships/customXml" Target="../ink/ink942.xml"/><Relationship Id="rId22" Type="http://schemas.openxmlformats.org/officeDocument/2006/relationships/customXml" Target="../ink/ink946.xml"/><Relationship Id="rId27" Type="http://schemas.openxmlformats.org/officeDocument/2006/relationships/image" Target="../media/image1249.png"/><Relationship Id="rId30" Type="http://schemas.openxmlformats.org/officeDocument/2006/relationships/customXml" Target="../ink/ink950.xml"/><Relationship Id="rId35" Type="http://schemas.openxmlformats.org/officeDocument/2006/relationships/image" Target="../media/image1254.png"/><Relationship Id="rId43" Type="http://schemas.openxmlformats.org/officeDocument/2006/relationships/image" Target="../media/image1258.png"/><Relationship Id="rId48" Type="http://schemas.openxmlformats.org/officeDocument/2006/relationships/customXml" Target="../ink/ink959.xml"/><Relationship Id="rId56" Type="http://schemas.openxmlformats.org/officeDocument/2006/relationships/customXml" Target="../ink/ink963.xml"/><Relationship Id="rId64" Type="http://schemas.openxmlformats.org/officeDocument/2006/relationships/customXml" Target="../ink/ink967.xml"/><Relationship Id="rId69" Type="http://schemas.openxmlformats.org/officeDocument/2006/relationships/image" Target="../media/image1273.png"/><Relationship Id="rId77" Type="http://schemas.openxmlformats.org/officeDocument/2006/relationships/image" Target="../media/image1277.png"/><Relationship Id="rId8" Type="http://schemas.openxmlformats.org/officeDocument/2006/relationships/customXml" Target="../ink/ink939.xml"/><Relationship Id="rId51" Type="http://schemas.openxmlformats.org/officeDocument/2006/relationships/image" Target="../media/image1263.png"/><Relationship Id="rId72" Type="http://schemas.openxmlformats.org/officeDocument/2006/relationships/customXml" Target="../ink/ink971.xml"/><Relationship Id="rId80" Type="http://schemas.openxmlformats.org/officeDocument/2006/relationships/customXml" Target="../ink/ink975.xml"/><Relationship Id="rId85" Type="http://schemas.openxmlformats.org/officeDocument/2006/relationships/image" Target="../media/image1282.png"/><Relationship Id="rId3" Type="http://schemas.openxmlformats.org/officeDocument/2006/relationships/image" Target="../media/image1236.png"/><Relationship Id="rId12" Type="http://schemas.openxmlformats.org/officeDocument/2006/relationships/customXml" Target="../ink/ink941.xml"/><Relationship Id="rId17" Type="http://schemas.openxmlformats.org/officeDocument/2006/relationships/image" Target="../media/image1244.png"/><Relationship Id="rId25" Type="http://schemas.openxmlformats.org/officeDocument/2006/relationships/image" Target="../media/image1248.png"/><Relationship Id="rId33" Type="http://schemas.openxmlformats.org/officeDocument/2006/relationships/image" Target="../media/image1253.png"/><Relationship Id="rId38" Type="http://schemas.openxmlformats.org/officeDocument/2006/relationships/customXml" Target="../ink/ink954.xml"/><Relationship Id="rId46" Type="http://schemas.openxmlformats.org/officeDocument/2006/relationships/customXml" Target="../ink/ink958.xml"/><Relationship Id="rId59" Type="http://schemas.openxmlformats.org/officeDocument/2006/relationships/image" Target="../media/image1267.png"/><Relationship Id="rId67" Type="http://schemas.openxmlformats.org/officeDocument/2006/relationships/image" Target="../media/image1272.png"/><Relationship Id="rId20" Type="http://schemas.openxmlformats.org/officeDocument/2006/relationships/customXml" Target="../ink/ink945.xml"/><Relationship Id="rId41" Type="http://schemas.openxmlformats.org/officeDocument/2006/relationships/image" Target="../media/image1257.png"/><Relationship Id="rId54" Type="http://schemas.openxmlformats.org/officeDocument/2006/relationships/customXml" Target="../ink/ink962.xml"/><Relationship Id="rId62" Type="http://schemas.openxmlformats.org/officeDocument/2006/relationships/customXml" Target="../ink/ink966.xml"/><Relationship Id="rId70" Type="http://schemas.openxmlformats.org/officeDocument/2006/relationships/customXml" Target="../ink/ink970.xml"/><Relationship Id="rId75" Type="http://schemas.openxmlformats.org/officeDocument/2006/relationships/image" Target="../media/image1276.png"/><Relationship Id="rId83" Type="http://schemas.openxmlformats.org/officeDocument/2006/relationships/image" Target="../media/image1281.png"/><Relationship Id="rId1" Type="http://schemas.openxmlformats.org/officeDocument/2006/relationships/slideLayout" Target="../slideLayouts/slideLayout6.xml"/><Relationship Id="rId6" Type="http://schemas.openxmlformats.org/officeDocument/2006/relationships/customXml" Target="../ink/ink938.xml"/><Relationship Id="rId15" Type="http://schemas.openxmlformats.org/officeDocument/2006/relationships/image" Target="../media/image1243.png"/><Relationship Id="rId23" Type="http://schemas.openxmlformats.org/officeDocument/2006/relationships/image" Target="../media/image1247.png"/><Relationship Id="rId28" Type="http://schemas.openxmlformats.org/officeDocument/2006/relationships/customXml" Target="../ink/ink949.xml"/><Relationship Id="rId36" Type="http://schemas.openxmlformats.org/officeDocument/2006/relationships/customXml" Target="../ink/ink953.xml"/><Relationship Id="rId49" Type="http://schemas.openxmlformats.org/officeDocument/2006/relationships/image" Target="../media/image1262.png"/><Relationship Id="rId57" Type="http://schemas.openxmlformats.org/officeDocument/2006/relationships/image" Target="../media/image1266.png"/><Relationship Id="rId10" Type="http://schemas.openxmlformats.org/officeDocument/2006/relationships/customXml" Target="../ink/ink940.xml"/><Relationship Id="rId31" Type="http://schemas.openxmlformats.org/officeDocument/2006/relationships/image" Target="../media/image1252.png"/><Relationship Id="rId44" Type="http://schemas.openxmlformats.org/officeDocument/2006/relationships/customXml" Target="../ink/ink957.xml"/><Relationship Id="rId52" Type="http://schemas.openxmlformats.org/officeDocument/2006/relationships/customXml" Target="../ink/ink961.xml"/><Relationship Id="rId60" Type="http://schemas.openxmlformats.org/officeDocument/2006/relationships/customXml" Target="../ink/ink965.xml"/><Relationship Id="rId65" Type="http://schemas.openxmlformats.org/officeDocument/2006/relationships/image" Target="../media/image1271.png"/><Relationship Id="rId73" Type="http://schemas.openxmlformats.org/officeDocument/2006/relationships/image" Target="../media/image1275.png"/><Relationship Id="rId78" Type="http://schemas.openxmlformats.org/officeDocument/2006/relationships/customXml" Target="../ink/ink974.xml"/><Relationship Id="rId81" Type="http://schemas.openxmlformats.org/officeDocument/2006/relationships/image" Target="../media/image1279.png"/><Relationship Id="rId86" Type="http://schemas.openxmlformats.org/officeDocument/2006/relationships/customXml" Target="../ink/ink978.xml"/><Relationship Id="rId4" Type="http://schemas.openxmlformats.org/officeDocument/2006/relationships/customXml" Target="../ink/ink937.xml"/><Relationship Id="rId9" Type="http://schemas.openxmlformats.org/officeDocument/2006/relationships/image" Target="../media/image1239.png"/><Relationship Id="rId13" Type="http://schemas.openxmlformats.org/officeDocument/2006/relationships/image" Target="../media/image1242.png"/><Relationship Id="rId18" Type="http://schemas.openxmlformats.org/officeDocument/2006/relationships/customXml" Target="../ink/ink944.xml"/><Relationship Id="rId39" Type="http://schemas.openxmlformats.org/officeDocument/2006/relationships/image" Target="../media/image1256.png"/><Relationship Id="rId34" Type="http://schemas.openxmlformats.org/officeDocument/2006/relationships/customXml" Target="../ink/ink952.xml"/><Relationship Id="rId50" Type="http://schemas.openxmlformats.org/officeDocument/2006/relationships/customXml" Target="../ink/ink960.xml"/><Relationship Id="rId55" Type="http://schemas.openxmlformats.org/officeDocument/2006/relationships/image" Target="../media/image1265.png"/><Relationship Id="rId76" Type="http://schemas.openxmlformats.org/officeDocument/2006/relationships/customXml" Target="../ink/ink973.xml"/><Relationship Id="rId7" Type="http://schemas.openxmlformats.org/officeDocument/2006/relationships/image" Target="../media/image1238.png"/><Relationship Id="rId71" Type="http://schemas.openxmlformats.org/officeDocument/2006/relationships/image" Target="../media/image1274.png"/><Relationship Id="rId2" Type="http://schemas.openxmlformats.org/officeDocument/2006/relationships/customXml" Target="../ink/ink936.xml"/><Relationship Id="rId29" Type="http://schemas.openxmlformats.org/officeDocument/2006/relationships/image" Target="../media/image1251.png"/><Relationship Id="rId24" Type="http://schemas.openxmlformats.org/officeDocument/2006/relationships/customXml" Target="../ink/ink947.xml"/><Relationship Id="rId40" Type="http://schemas.openxmlformats.org/officeDocument/2006/relationships/customXml" Target="../ink/ink955.xml"/><Relationship Id="rId45" Type="http://schemas.openxmlformats.org/officeDocument/2006/relationships/image" Target="../media/image1259.png"/><Relationship Id="rId66" Type="http://schemas.openxmlformats.org/officeDocument/2006/relationships/customXml" Target="../ink/ink968.xml"/><Relationship Id="rId87" Type="http://schemas.openxmlformats.org/officeDocument/2006/relationships/image" Target="../media/image1283.png"/><Relationship Id="rId61" Type="http://schemas.openxmlformats.org/officeDocument/2006/relationships/image" Target="../media/image1268.png"/><Relationship Id="rId82" Type="http://schemas.openxmlformats.org/officeDocument/2006/relationships/customXml" Target="../ink/ink976.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5.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4.png"/><Relationship Id="rId1" Type="http://schemas.openxmlformats.org/officeDocument/2006/relationships/slideLayout" Target="../slideLayouts/slideLayout5.xml"/><Relationship Id="rId6" Type="http://schemas.openxmlformats.org/officeDocument/2006/relationships/image" Target="../media/image10.png"/><Relationship Id="rId11" Type="http://schemas.openxmlformats.org/officeDocument/2006/relationships/image" Target="../media/image6.wmf"/><Relationship Id="rId5" Type="http://schemas.openxmlformats.org/officeDocument/2006/relationships/image" Target="../media/image9.png"/><Relationship Id="rId15" Type="http://schemas.openxmlformats.org/officeDocument/2006/relationships/image" Target="../media/image17.png"/><Relationship Id="rId10" Type="http://schemas.openxmlformats.org/officeDocument/2006/relationships/oleObject" Target="../embeddings/oleObject1.bin"/><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6.png"/></Relationships>
</file>

<file path=ppt/slides/_rels/slide60.xml.rels><?xml version="1.0" encoding="UTF-8" standalone="yes"?>
<Relationships xmlns="http://schemas.openxmlformats.org/package/2006/relationships"><Relationship Id="rId26" Type="http://schemas.openxmlformats.org/officeDocument/2006/relationships/customXml" Target="../ink/ink991.xml"/><Relationship Id="rId21" Type="http://schemas.openxmlformats.org/officeDocument/2006/relationships/image" Target="../media/image1294.png"/><Relationship Id="rId42" Type="http://schemas.openxmlformats.org/officeDocument/2006/relationships/customXml" Target="../ink/ink999.xml"/><Relationship Id="rId47" Type="http://schemas.openxmlformats.org/officeDocument/2006/relationships/image" Target="../media/image1308.png"/><Relationship Id="rId63" Type="http://schemas.openxmlformats.org/officeDocument/2006/relationships/image" Target="../media/image1317.png"/><Relationship Id="rId68" Type="http://schemas.openxmlformats.org/officeDocument/2006/relationships/customXml" Target="../ink/ink1012.xml"/><Relationship Id="rId7" Type="http://schemas.openxmlformats.org/officeDocument/2006/relationships/image" Target="../media/image1286.png"/><Relationship Id="rId71" Type="http://schemas.openxmlformats.org/officeDocument/2006/relationships/image" Target="../media/image1322.png"/><Relationship Id="rId2" Type="http://schemas.openxmlformats.org/officeDocument/2006/relationships/customXml" Target="../ink/ink979.xml"/><Relationship Id="rId16" Type="http://schemas.openxmlformats.org/officeDocument/2006/relationships/customXml" Target="../ink/ink986.xml"/><Relationship Id="rId29" Type="http://schemas.openxmlformats.org/officeDocument/2006/relationships/image" Target="../media/image1298.png"/><Relationship Id="rId11" Type="http://schemas.openxmlformats.org/officeDocument/2006/relationships/image" Target="../media/image1288.png"/><Relationship Id="rId24" Type="http://schemas.openxmlformats.org/officeDocument/2006/relationships/customXml" Target="../ink/ink990.xml"/><Relationship Id="rId32" Type="http://schemas.openxmlformats.org/officeDocument/2006/relationships/customXml" Target="../ink/ink994.xml"/><Relationship Id="rId37" Type="http://schemas.openxmlformats.org/officeDocument/2006/relationships/image" Target="../media/image1303.png"/><Relationship Id="rId40" Type="http://schemas.openxmlformats.org/officeDocument/2006/relationships/customXml" Target="../ink/ink998.xml"/><Relationship Id="rId45" Type="http://schemas.openxmlformats.org/officeDocument/2006/relationships/image" Target="../media/image1307.png"/><Relationship Id="rId53" Type="http://schemas.openxmlformats.org/officeDocument/2006/relationships/image" Target="../media/image1312.png"/><Relationship Id="rId58" Type="http://schemas.openxmlformats.org/officeDocument/2006/relationships/customXml" Target="../ink/ink1007.xml"/><Relationship Id="rId66" Type="http://schemas.openxmlformats.org/officeDocument/2006/relationships/customXml" Target="../ink/ink1011.xml"/><Relationship Id="rId5" Type="http://schemas.openxmlformats.org/officeDocument/2006/relationships/image" Target="../media/image1285.png"/><Relationship Id="rId61" Type="http://schemas.openxmlformats.org/officeDocument/2006/relationships/image" Target="../media/image1316.png"/><Relationship Id="rId19" Type="http://schemas.openxmlformats.org/officeDocument/2006/relationships/image" Target="../media/image1293.png"/><Relationship Id="rId14" Type="http://schemas.openxmlformats.org/officeDocument/2006/relationships/customXml" Target="../ink/ink985.xml"/><Relationship Id="rId22" Type="http://schemas.openxmlformats.org/officeDocument/2006/relationships/customXml" Target="../ink/ink989.xml"/><Relationship Id="rId27" Type="http://schemas.openxmlformats.org/officeDocument/2006/relationships/image" Target="../media/image1297.png"/><Relationship Id="rId30" Type="http://schemas.openxmlformats.org/officeDocument/2006/relationships/customXml" Target="../ink/ink993.xml"/><Relationship Id="rId35" Type="http://schemas.openxmlformats.org/officeDocument/2006/relationships/image" Target="../media/image1302.png"/><Relationship Id="rId43" Type="http://schemas.openxmlformats.org/officeDocument/2006/relationships/image" Target="../media/image1306.png"/><Relationship Id="rId48" Type="http://schemas.openxmlformats.org/officeDocument/2006/relationships/customXml" Target="../ink/ink1002.xml"/><Relationship Id="rId56" Type="http://schemas.openxmlformats.org/officeDocument/2006/relationships/customXml" Target="../ink/ink1006.xml"/><Relationship Id="rId64" Type="http://schemas.openxmlformats.org/officeDocument/2006/relationships/customXml" Target="../ink/ink1010.xml"/><Relationship Id="rId69" Type="http://schemas.openxmlformats.org/officeDocument/2006/relationships/image" Target="../media/image1321.png"/><Relationship Id="rId8" Type="http://schemas.openxmlformats.org/officeDocument/2006/relationships/customXml" Target="../ink/ink982.xml"/><Relationship Id="rId51" Type="http://schemas.openxmlformats.org/officeDocument/2006/relationships/image" Target="../media/image1311.png"/><Relationship Id="rId3" Type="http://schemas.openxmlformats.org/officeDocument/2006/relationships/image" Target="../media/image1284.png"/><Relationship Id="rId12" Type="http://schemas.openxmlformats.org/officeDocument/2006/relationships/customXml" Target="../ink/ink984.xml"/><Relationship Id="rId17" Type="http://schemas.openxmlformats.org/officeDocument/2006/relationships/image" Target="../media/image1292.png"/><Relationship Id="rId25" Type="http://schemas.openxmlformats.org/officeDocument/2006/relationships/image" Target="../media/image1296.png"/><Relationship Id="rId33" Type="http://schemas.openxmlformats.org/officeDocument/2006/relationships/image" Target="../media/image1301.png"/><Relationship Id="rId38" Type="http://schemas.openxmlformats.org/officeDocument/2006/relationships/customXml" Target="../ink/ink997.xml"/><Relationship Id="rId46" Type="http://schemas.openxmlformats.org/officeDocument/2006/relationships/customXml" Target="../ink/ink1001.xml"/><Relationship Id="rId59" Type="http://schemas.openxmlformats.org/officeDocument/2006/relationships/image" Target="../media/image1315.png"/><Relationship Id="rId67" Type="http://schemas.openxmlformats.org/officeDocument/2006/relationships/image" Target="../media/image1319.png"/><Relationship Id="rId20" Type="http://schemas.openxmlformats.org/officeDocument/2006/relationships/customXml" Target="../ink/ink988.xml"/><Relationship Id="rId41" Type="http://schemas.openxmlformats.org/officeDocument/2006/relationships/image" Target="../media/image1305.png"/><Relationship Id="rId54" Type="http://schemas.openxmlformats.org/officeDocument/2006/relationships/customXml" Target="../ink/ink1005.xml"/><Relationship Id="rId62" Type="http://schemas.openxmlformats.org/officeDocument/2006/relationships/customXml" Target="../ink/ink1009.xml"/><Relationship Id="rId70" Type="http://schemas.openxmlformats.org/officeDocument/2006/relationships/customXml" Target="../ink/ink1013.xml"/><Relationship Id="rId1" Type="http://schemas.openxmlformats.org/officeDocument/2006/relationships/slideLayout" Target="../slideLayouts/slideLayout6.xml"/><Relationship Id="rId6" Type="http://schemas.openxmlformats.org/officeDocument/2006/relationships/customXml" Target="../ink/ink981.xml"/><Relationship Id="rId15" Type="http://schemas.openxmlformats.org/officeDocument/2006/relationships/image" Target="../media/image1291.png"/><Relationship Id="rId23" Type="http://schemas.openxmlformats.org/officeDocument/2006/relationships/image" Target="../media/image1295.png"/><Relationship Id="rId28" Type="http://schemas.openxmlformats.org/officeDocument/2006/relationships/customXml" Target="../ink/ink992.xml"/><Relationship Id="rId36" Type="http://schemas.openxmlformats.org/officeDocument/2006/relationships/customXml" Target="../ink/ink996.xml"/><Relationship Id="rId49" Type="http://schemas.openxmlformats.org/officeDocument/2006/relationships/image" Target="../media/image1309.png"/><Relationship Id="rId57" Type="http://schemas.openxmlformats.org/officeDocument/2006/relationships/image" Target="../media/image1314.png"/><Relationship Id="rId10" Type="http://schemas.openxmlformats.org/officeDocument/2006/relationships/customXml" Target="../ink/ink983.xml"/><Relationship Id="rId31" Type="http://schemas.openxmlformats.org/officeDocument/2006/relationships/image" Target="../media/image1299.png"/><Relationship Id="rId44" Type="http://schemas.openxmlformats.org/officeDocument/2006/relationships/customXml" Target="../ink/ink1000.xml"/><Relationship Id="rId52" Type="http://schemas.openxmlformats.org/officeDocument/2006/relationships/customXml" Target="../ink/ink1004.xml"/><Relationship Id="rId60" Type="http://schemas.openxmlformats.org/officeDocument/2006/relationships/customXml" Target="../ink/ink1008.xml"/><Relationship Id="rId65" Type="http://schemas.openxmlformats.org/officeDocument/2006/relationships/image" Target="../media/image1318.png"/><Relationship Id="rId4" Type="http://schemas.openxmlformats.org/officeDocument/2006/relationships/customXml" Target="../ink/ink980.xml"/><Relationship Id="rId9" Type="http://schemas.openxmlformats.org/officeDocument/2006/relationships/image" Target="../media/image1287.png"/><Relationship Id="rId13" Type="http://schemas.openxmlformats.org/officeDocument/2006/relationships/image" Target="../media/image1289.png"/><Relationship Id="rId18" Type="http://schemas.openxmlformats.org/officeDocument/2006/relationships/customXml" Target="../ink/ink987.xml"/><Relationship Id="rId39" Type="http://schemas.openxmlformats.org/officeDocument/2006/relationships/image" Target="../media/image1304.png"/><Relationship Id="rId34" Type="http://schemas.openxmlformats.org/officeDocument/2006/relationships/customXml" Target="../ink/ink995.xml"/><Relationship Id="rId50" Type="http://schemas.openxmlformats.org/officeDocument/2006/relationships/customXml" Target="../ink/ink1003.xml"/><Relationship Id="rId55" Type="http://schemas.openxmlformats.org/officeDocument/2006/relationships/image" Target="../media/image1313.png"/></Relationships>
</file>

<file path=ppt/slides/_rels/slide61.xml.rels><?xml version="1.0" encoding="UTF-8" standalone="yes"?>
<Relationships xmlns="http://schemas.openxmlformats.org/package/2006/relationships"><Relationship Id="rId26" Type="http://schemas.openxmlformats.org/officeDocument/2006/relationships/customXml" Target="../ink/ink1026.xml"/><Relationship Id="rId21" Type="http://schemas.openxmlformats.org/officeDocument/2006/relationships/image" Target="../media/image1333.png"/><Relationship Id="rId42" Type="http://schemas.openxmlformats.org/officeDocument/2006/relationships/customXml" Target="../ink/ink1034.xml"/><Relationship Id="rId47" Type="http://schemas.openxmlformats.org/officeDocument/2006/relationships/image" Target="../media/image1347.png"/><Relationship Id="rId63" Type="http://schemas.openxmlformats.org/officeDocument/2006/relationships/image" Target="../media/image1356.png"/><Relationship Id="rId68" Type="http://schemas.openxmlformats.org/officeDocument/2006/relationships/customXml" Target="../ink/ink1047.xml"/><Relationship Id="rId84" Type="http://schemas.openxmlformats.org/officeDocument/2006/relationships/customXml" Target="../ink/ink1055.xml"/><Relationship Id="rId89" Type="http://schemas.openxmlformats.org/officeDocument/2006/relationships/image" Target="../media/image1371.png"/><Relationship Id="rId16" Type="http://schemas.openxmlformats.org/officeDocument/2006/relationships/customXml" Target="../ink/ink1021.xml"/><Relationship Id="rId11" Type="http://schemas.openxmlformats.org/officeDocument/2006/relationships/image" Target="../media/image1327.png"/><Relationship Id="rId32" Type="http://schemas.openxmlformats.org/officeDocument/2006/relationships/customXml" Target="../ink/ink1029.xml"/><Relationship Id="rId37" Type="http://schemas.openxmlformats.org/officeDocument/2006/relationships/image" Target="../media/image1342.png"/><Relationship Id="rId53" Type="http://schemas.openxmlformats.org/officeDocument/2006/relationships/image" Target="../media/image1351.png"/><Relationship Id="rId58" Type="http://schemas.openxmlformats.org/officeDocument/2006/relationships/customXml" Target="../ink/ink1042.xml"/><Relationship Id="rId74" Type="http://schemas.openxmlformats.org/officeDocument/2006/relationships/customXml" Target="../ink/ink1050.xml"/><Relationship Id="rId79" Type="http://schemas.openxmlformats.org/officeDocument/2006/relationships/image" Target="../media/image1365.png"/><Relationship Id="rId5" Type="http://schemas.openxmlformats.org/officeDocument/2006/relationships/image" Target="../media/image1324.png"/><Relationship Id="rId90" Type="http://schemas.openxmlformats.org/officeDocument/2006/relationships/customXml" Target="../ink/ink1058.xml"/><Relationship Id="rId14" Type="http://schemas.openxmlformats.org/officeDocument/2006/relationships/customXml" Target="../ink/ink1020.xml"/><Relationship Id="rId22" Type="http://schemas.openxmlformats.org/officeDocument/2006/relationships/customXml" Target="../ink/ink1024.xml"/><Relationship Id="rId27" Type="http://schemas.openxmlformats.org/officeDocument/2006/relationships/image" Target="../media/image1336.png"/><Relationship Id="rId30" Type="http://schemas.openxmlformats.org/officeDocument/2006/relationships/customXml" Target="../ink/ink1028.xml"/><Relationship Id="rId35" Type="http://schemas.openxmlformats.org/officeDocument/2006/relationships/image" Target="../media/image1341.png"/><Relationship Id="rId43" Type="http://schemas.openxmlformats.org/officeDocument/2006/relationships/image" Target="../media/image1345.png"/><Relationship Id="rId48" Type="http://schemas.openxmlformats.org/officeDocument/2006/relationships/customXml" Target="../ink/ink1037.xml"/><Relationship Id="rId56" Type="http://schemas.openxmlformats.org/officeDocument/2006/relationships/customXml" Target="../ink/ink1041.xml"/><Relationship Id="rId64" Type="http://schemas.openxmlformats.org/officeDocument/2006/relationships/customXml" Target="../ink/ink1045.xml"/><Relationship Id="rId69" Type="http://schemas.openxmlformats.org/officeDocument/2006/relationships/image" Target="../media/image1359.png"/><Relationship Id="rId77" Type="http://schemas.openxmlformats.org/officeDocument/2006/relationships/image" Target="../media/image1364.png"/><Relationship Id="rId8" Type="http://schemas.openxmlformats.org/officeDocument/2006/relationships/customXml" Target="../ink/ink1017.xml"/><Relationship Id="rId51" Type="http://schemas.openxmlformats.org/officeDocument/2006/relationships/image" Target="../media/image1349.png"/><Relationship Id="rId72" Type="http://schemas.openxmlformats.org/officeDocument/2006/relationships/customXml" Target="../ink/ink1049.xml"/><Relationship Id="rId80" Type="http://schemas.openxmlformats.org/officeDocument/2006/relationships/customXml" Target="../ink/ink1053.xml"/><Relationship Id="rId85" Type="http://schemas.openxmlformats.org/officeDocument/2006/relationships/image" Target="../media/image1368.png"/><Relationship Id="rId3" Type="http://schemas.openxmlformats.org/officeDocument/2006/relationships/image" Target="../media/image1323.png"/><Relationship Id="rId12" Type="http://schemas.openxmlformats.org/officeDocument/2006/relationships/customXml" Target="../ink/ink1019.xml"/><Relationship Id="rId17" Type="http://schemas.openxmlformats.org/officeDocument/2006/relationships/image" Target="../media/image1331.png"/><Relationship Id="rId25" Type="http://schemas.openxmlformats.org/officeDocument/2006/relationships/image" Target="../media/image1335.png"/><Relationship Id="rId33" Type="http://schemas.openxmlformats.org/officeDocument/2006/relationships/image" Target="../media/image1339.png"/><Relationship Id="rId38" Type="http://schemas.openxmlformats.org/officeDocument/2006/relationships/customXml" Target="../ink/ink1032.xml"/><Relationship Id="rId46" Type="http://schemas.openxmlformats.org/officeDocument/2006/relationships/customXml" Target="../ink/ink1036.xml"/><Relationship Id="rId59" Type="http://schemas.openxmlformats.org/officeDocument/2006/relationships/image" Target="../media/image1354.png"/><Relationship Id="rId67" Type="http://schemas.openxmlformats.org/officeDocument/2006/relationships/image" Target="../media/image1358.png"/><Relationship Id="rId20" Type="http://schemas.openxmlformats.org/officeDocument/2006/relationships/customXml" Target="../ink/ink1023.xml"/><Relationship Id="rId41" Type="http://schemas.openxmlformats.org/officeDocument/2006/relationships/image" Target="../media/image1344.png"/><Relationship Id="rId54" Type="http://schemas.openxmlformats.org/officeDocument/2006/relationships/customXml" Target="../ink/ink1040.xml"/><Relationship Id="rId62" Type="http://schemas.openxmlformats.org/officeDocument/2006/relationships/customXml" Target="../ink/ink1044.xml"/><Relationship Id="rId70" Type="http://schemas.openxmlformats.org/officeDocument/2006/relationships/customXml" Target="../ink/ink1048.xml"/><Relationship Id="rId75" Type="http://schemas.openxmlformats.org/officeDocument/2006/relationships/image" Target="../media/image1363.png"/><Relationship Id="rId83" Type="http://schemas.openxmlformats.org/officeDocument/2006/relationships/image" Target="../media/image1367.png"/><Relationship Id="rId88" Type="http://schemas.openxmlformats.org/officeDocument/2006/relationships/customXml" Target="../ink/ink1057.xml"/><Relationship Id="rId91" Type="http://schemas.openxmlformats.org/officeDocument/2006/relationships/image" Target="../media/image1372.png"/><Relationship Id="rId1" Type="http://schemas.openxmlformats.org/officeDocument/2006/relationships/slideLayout" Target="../slideLayouts/slideLayout6.xml"/><Relationship Id="rId6" Type="http://schemas.openxmlformats.org/officeDocument/2006/relationships/customXml" Target="../ink/ink1016.xml"/><Relationship Id="rId15" Type="http://schemas.openxmlformats.org/officeDocument/2006/relationships/image" Target="../media/image1329.png"/><Relationship Id="rId23" Type="http://schemas.openxmlformats.org/officeDocument/2006/relationships/image" Target="../media/image1334.png"/><Relationship Id="rId28" Type="http://schemas.openxmlformats.org/officeDocument/2006/relationships/customXml" Target="../ink/ink1027.xml"/><Relationship Id="rId36" Type="http://schemas.openxmlformats.org/officeDocument/2006/relationships/customXml" Target="../ink/ink1031.xml"/><Relationship Id="rId49" Type="http://schemas.openxmlformats.org/officeDocument/2006/relationships/image" Target="../media/image1348.png"/><Relationship Id="rId57" Type="http://schemas.openxmlformats.org/officeDocument/2006/relationships/image" Target="../media/image1353.png"/><Relationship Id="rId10" Type="http://schemas.openxmlformats.org/officeDocument/2006/relationships/customXml" Target="../ink/ink1018.xml"/><Relationship Id="rId31" Type="http://schemas.openxmlformats.org/officeDocument/2006/relationships/image" Target="../media/image1338.png"/><Relationship Id="rId44" Type="http://schemas.openxmlformats.org/officeDocument/2006/relationships/customXml" Target="../ink/ink1035.xml"/><Relationship Id="rId52" Type="http://schemas.openxmlformats.org/officeDocument/2006/relationships/customXml" Target="../ink/ink1039.xml"/><Relationship Id="rId60" Type="http://schemas.openxmlformats.org/officeDocument/2006/relationships/customXml" Target="../ink/ink1043.xml"/><Relationship Id="rId65" Type="http://schemas.openxmlformats.org/officeDocument/2006/relationships/image" Target="../media/image1357.png"/><Relationship Id="rId73" Type="http://schemas.openxmlformats.org/officeDocument/2006/relationships/image" Target="../media/image1362.png"/><Relationship Id="rId78" Type="http://schemas.openxmlformats.org/officeDocument/2006/relationships/customXml" Target="../ink/ink1052.xml"/><Relationship Id="rId81" Type="http://schemas.openxmlformats.org/officeDocument/2006/relationships/image" Target="../media/image1366.png"/><Relationship Id="rId86" Type="http://schemas.openxmlformats.org/officeDocument/2006/relationships/customXml" Target="../ink/ink1056.xml"/><Relationship Id="rId4" Type="http://schemas.openxmlformats.org/officeDocument/2006/relationships/customXml" Target="../ink/ink1015.xml"/><Relationship Id="rId9" Type="http://schemas.openxmlformats.org/officeDocument/2006/relationships/image" Target="../media/image1326.png"/><Relationship Id="rId13" Type="http://schemas.openxmlformats.org/officeDocument/2006/relationships/image" Target="../media/image1328.png"/><Relationship Id="rId18" Type="http://schemas.openxmlformats.org/officeDocument/2006/relationships/customXml" Target="../ink/ink1022.xml"/><Relationship Id="rId39" Type="http://schemas.openxmlformats.org/officeDocument/2006/relationships/image" Target="../media/image1343.png"/><Relationship Id="rId34" Type="http://schemas.openxmlformats.org/officeDocument/2006/relationships/customXml" Target="../ink/ink1030.xml"/><Relationship Id="rId50" Type="http://schemas.openxmlformats.org/officeDocument/2006/relationships/customXml" Target="../ink/ink1038.xml"/><Relationship Id="rId55" Type="http://schemas.openxmlformats.org/officeDocument/2006/relationships/image" Target="../media/image1352.png"/><Relationship Id="rId76" Type="http://schemas.openxmlformats.org/officeDocument/2006/relationships/customXml" Target="../ink/ink1051.xml"/><Relationship Id="rId7" Type="http://schemas.openxmlformats.org/officeDocument/2006/relationships/image" Target="../media/image1325.png"/><Relationship Id="rId71" Type="http://schemas.openxmlformats.org/officeDocument/2006/relationships/image" Target="../media/image1361.png"/><Relationship Id="rId2" Type="http://schemas.openxmlformats.org/officeDocument/2006/relationships/customXml" Target="../ink/ink1014.xml"/><Relationship Id="rId29" Type="http://schemas.openxmlformats.org/officeDocument/2006/relationships/image" Target="../media/image1337.png"/><Relationship Id="rId24" Type="http://schemas.openxmlformats.org/officeDocument/2006/relationships/customXml" Target="../ink/ink1025.xml"/><Relationship Id="rId40" Type="http://schemas.openxmlformats.org/officeDocument/2006/relationships/customXml" Target="../ink/ink1033.xml"/><Relationship Id="rId45" Type="http://schemas.openxmlformats.org/officeDocument/2006/relationships/image" Target="../media/image1346.png"/><Relationship Id="rId66" Type="http://schemas.openxmlformats.org/officeDocument/2006/relationships/customXml" Target="../ink/ink1046.xml"/><Relationship Id="rId87" Type="http://schemas.openxmlformats.org/officeDocument/2006/relationships/image" Target="../media/image1369.png"/><Relationship Id="rId61" Type="http://schemas.openxmlformats.org/officeDocument/2006/relationships/image" Target="../media/image1355.png"/><Relationship Id="rId82" Type="http://schemas.openxmlformats.org/officeDocument/2006/relationships/customXml" Target="../ink/ink1054.xml"/><Relationship Id="rId19" Type="http://schemas.openxmlformats.org/officeDocument/2006/relationships/image" Target="../media/image1332.png"/></Relationships>
</file>

<file path=ppt/slides/_rels/slide62.xml.rels><?xml version="1.0" encoding="UTF-8" standalone="yes"?>
<Relationships xmlns="http://schemas.openxmlformats.org/package/2006/relationships"><Relationship Id="rId117" Type="http://schemas.openxmlformats.org/officeDocument/2006/relationships/image" Target="../media/image1433.png"/><Relationship Id="rId21" Type="http://schemas.openxmlformats.org/officeDocument/2006/relationships/image" Target="../media/image1383.png"/><Relationship Id="rId42" Type="http://schemas.openxmlformats.org/officeDocument/2006/relationships/customXml" Target="../ink/ink1079.xml"/><Relationship Id="rId63" Type="http://schemas.openxmlformats.org/officeDocument/2006/relationships/image" Target="../media/image1405.png"/><Relationship Id="rId84" Type="http://schemas.openxmlformats.org/officeDocument/2006/relationships/customXml" Target="../ink/ink1100.xml"/><Relationship Id="rId138" Type="http://schemas.openxmlformats.org/officeDocument/2006/relationships/customXml" Target="../ink/ink1127.xml"/><Relationship Id="rId159" Type="http://schemas.openxmlformats.org/officeDocument/2006/relationships/customXml" Target="../ink/ink1138.xml"/><Relationship Id="rId170" Type="http://schemas.openxmlformats.org/officeDocument/2006/relationships/image" Target="../media/image1461.png"/><Relationship Id="rId191" Type="http://schemas.openxmlformats.org/officeDocument/2006/relationships/customXml" Target="../ink/ink1154.xml"/><Relationship Id="rId107" Type="http://schemas.openxmlformats.org/officeDocument/2006/relationships/image" Target="../media/image1427.png"/><Relationship Id="rId11" Type="http://schemas.openxmlformats.org/officeDocument/2006/relationships/image" Target="../media/image1377.png"/><Relationship Id="rId32" Type="http://schemas.openxmlformats.org/officeDocument/2006/relationships/customXml" Target="../ink/ink1074.xml"/><Relationship Id="rId53" Type="http://schemas.openxmlformats.org/officeDocument/2006/relationships/image" Target="../media/image1400.png"/><Relationship Id="rId74" Type="http://schemas.openxmlformats.org/officeDocument/2006/relationships/customXml" Target="../ink/ink1095.xml"/><Relationship Id="rId128" Type="http://schemas.openxmlformats.org/officeDocument/2006/relationships/customXml" Target="../ink/ink1122.xml"/><Relationship Id="rId149" Type="http://schemas.openxmlformats.org/officeDocument/2006/relationships/image" Target="../media/image1451.png"/><Relationship Id="rId5" Type="http://schemas.openxmlformats.org/officeDocument/2006/relationships/image" Target="../media/image1374.png"/><Relationship Id="rId95" Type="http://schemas.openxmlformats.org/officeDocument/2006/relationships/image" Target="../media/image1421.png"/><Relationship Id="rId160" Type="http://schemas.openxmlformats.org/officeDocument/2006/relationships/image" Target="../media/image1456.png"/><Relationship Id="rId181" Type="http://schemas.openxmlformats.org/officeDocument/2006/relationships/customXml" Target="../ink/ink1149.xml"/><Relationship Id="rId22" Type="http://schemas.openxmlformats.org/officeDocument/2006/relationships/customXml" Target="../ink/ink1069.xml"/><Relationship Id="rId43" Type="http://schemas.openxmlformats.org/officeDocument/2006/relationships/image" Target="../media/image1395.png"/><Relationship Id="rId64" Type="http://schemas.openxmlformats.org/officeDocument/2006/relationships/customXml" Target="../ink/ink1090.xml"/><Relationship Id="rId118" Type="http://schemas.openxmlformats.org/officeDocument/2006/relationships/customXml" Target="../ink/ink1117.xml"/><Relationship Id="rId139" Type="http://schemas.openxmlformats.org/officeDocument/2006/relationships/image" Target="../media/image1445.png"/><Relationship Id="rId85" Type="http://schemas.openxmlformats.org/officeDocument/2006/relationships/image" Target="../media/image1416.png"/><Relationship Id="rId150" Type="http://schemas.openxmlformats.org/officeDocument/2006/relationships/customXml" Target="../ink/ink1133.xml"/><Relationship Id="rId171" Type="http://schemas.openxmlformats.org/officeDocument/2006/relationships/customXml" Target="../ink/ink1144.xml"/><Relationship Id="rId192" Type="http://schemas.openxmlformats.org/officeDocument/2006/relationships/image" Target="../media/image1472.png"/><Relationship Id="rId12" Type="http://schemas.openxmlformats.org/officeDocument/2006/relationships/customXml" Target="../ink/ink1064.xml"/><Relationship Id="rId33" Type="http://schemas.openxmlformats.org/officeDocument/2006/relationships/image" Target="../media/image1389.png"/><Relationship Id="rId108" Type="http://schemas.openxmlformats.org/officeDocument/2006/relationships/customXml" Target="../ink/ink1112.xml"/><Relationship Id="rId129" Type="http://schemas.openxmlformats.org/officeDocument/2006/relationships/image" Target="../media/image1439.png"/><Relationship Id="rId54" Type="http://schemas.openxmlformats.org/officeDocument/2006/relationships/customXml" Target="../ink/ink1085.xml"/><Relationship Id="rId75" Type="http://schemas.openxmlformats.org/officeDocument/2006/relationships/image" Target="../media/image1411.png"/><Relationship Id="rId96" Type="http://schemas.openxmlformats.org/officeDocument/2006/relationships/customXml" Target="../ink/ink1106.xml"/><Relationship Id="rId140" Type="http://schemas.openxmlformats.org/officeDocument/2006/relationships/customXml" Target="../ink/ink1128.xml"/><Relationship Id="rId161" Type="http://schemas.openxmlformats.org/officeDocument/2006/relationships/customXml" Target="../ink/ink1139.xml"/><Relationship Id="rId182" Type="http://schemas.openxmlformats.org/officeDocument/2006/relationships/image" Target="../media/image1467.png"/><Relationship Id="rId6" Type="http://schemas.openxmlformats.org/officeDocument/2006/relationships/customXml" Target="../ink/ink1061.xml"/><Relationship Id="rId23" Type="http://schemas.openxmlformats.org/officeDocument/2006/relationships/image" Target="../media/image1384.png"/><Relationship Id="rId119" Type="http://schemas.openxmlformats.org/officeDocument/2006/relationships/image" Target="../media/image1434.png"/><Relationship Id="rId44" Type="http://schemas.openxmlformats.org/officeDocument/2006/relationships/customXml" Target="../ink/ink1080.xml"/><Relationship Id="rId65" Type="http://schemas.openxmlformats.org/officeDocument/2006/relationships/image" Target="../media/image1406.png"/><Relationship Id="rId86" Type="http://schemas.openxmlformats.org/officeDocument/2006/relationships/customXml" Target="../ink/ink1101.xml"/><Relationship Id="rId130" Type="http://schemas.openxmlformats.org/officeDocument/2006/relationships/customXml" Target="../ink/ink1123.xml"/><Relationship Id="rId151" Type="http://schemas.openxmlformats.org/officeDocument/2006/relationships/image" Target="../media/image1452.png"/><Relationship Id="rId172" Type="http://schemas.openxmlformats.org/officeDocument/2006/relationships/image" Target="../media/image1462.png"/><Relationship Id="rId193" Type="http://schemas.openxmlformats.org/officeDocument/2006/relationships/customXml" Target="../ink/ink1155.xml"/><Relationship Id="rId13" Type="http://schemas.openxmlformats.org/officeDocument/2006/relationships/image" Target="../media/image1378.png"/><Relationship Id="rId109" Type="http://schemas.openxmlformats.org/officeDocument/2006/relationships/image" Target="../media/image1428.png"/><Relationship Id="rId34" Type="http://schemas.openxmlformats.org/officeDocument/2006/relationships/customXml" Target="../ink/ink1075.xml"/><Relationship Id="rId50" Type="http://schemas.openxmlformats.org/officeDocument/2006/relationships/customXml" Target="../ink/ink1083.xml"/><Relationship Id="rId55" Type="http://schemas.openxmlformats.org/officeDocument/2006/relationships/image" Target="../media/image1401.png"/><Relationship Id="rId76" Type="http://schemas.openxmlformats.org/officeDocument/2006/relationships/customXml" Target="../ink/ink1096.xml"/><Relationship Id="rId97" Type="http://schemas.openxmlformats.org/officeDocument/2006/relationships/image" Target="../media/image1422.png"/><Relationship Id="rId104" Type="http://schemas.openxmlformats.org/officeDocument/2006/relationships/customXml" Target="../ink/ink1110.xml"/><Relationship Id="rId120" Type="http://schemas.openxmlformats.org/officeDocument/2006/relationships/customXml" Target="../ink/ink1118.xml"/><Relationship Id="rId125" Type="http://schemas.openxmlformats.org/officeDocument/2006/relationships/image" Target="../media/image1437.png"/><Relationship Id="rId141" Type="http://schemas.openxmlformats.org/officeDocument/2006/relationships/image" Target="../media/image1446.png"/><Relationship Id="rId146" Type="http://schemas.openxmlformats.org/officeDocument/2006/relationships/customXml" Target="../ink/ink1131.xml"/><Relationship Id="rId167" Type="http://schemas.openxmlformats.org/officeDocument/2006/relationships/customXml" Target="../ink/ink1142.xml"/><Relationship Id="rId188" Type="http://schemas.openxmlformats.org/officeDocument/2006/relationships/image" Target="../media/image1470.png"/><Relationship Id="rId7" Type="http://schemas.openxmlformats.org/officeDocument/2006/relationships/image" Target="../media/image1375.png"/><Relationship Id="rId71" Type="http://schemas.openxmlformats.org/officeDocument/2006/relationships/image" Target="../media/image1409.png"/><Relationship Id="rId92" Type="http://schemas.openxmlformats.org/officeDocument/2006/relationships/customXml" Target="../ink/ink1104.xml"/><Relationship Id="rId162" Type="http://schemas.openxmlformats.org/officeDocument/2006/relationships/image" Target="../media/image1457.png"/><Relationship Id="rId183" Type="http://schemas.openxmlformats.org/officeDocument/2006/relationships/customXml" Target="../ink/ink1150.xml"/><Relationship Id="rId2" Type="http://schemas.openxmlformats.org/officeDocument/2006/relationships/customXml" Target="../ink/ink1059.xml"/><Relationship Id="rId29" Type="http://schemas.openxmlformats.org/officeDocument/2006/relationships/image" Target="../media/image1387.png"/><Relationship Id="rId24" Type="http://schemas.openxmlformats.org/officeDocument/2006/relationships/customXml" Target="../ink/ink1070.xml"/><Relationship Id="rId40" Type="http://schemas.openxmlformats.org/officeDocument/2006/relationships/customXml" Target="../ink/ink1078.xml"/><Relationship Id="rId45" Type="http://schemas.openxmlformats.org/officeDocument/2006/relationships/image" Target="../media/image1396.png"/><Relationship Id="rId66" Type="http://schemas.openxmlformats.org/officeDocument/2006/relationships/customXml" Target="../ink/ink1091.xml"/><Relationship Id="rId87" Type="http://schemas.openxmlformats.org/officeDocument/2006/relationships/image" Target="../media/image1417.png"/><Relationship Id="rId110" Type="http://schemas.openxmlformats.org/officeDocument/2006/relationships/customXml" Target="../ink/ink1113.xml"/><Relationship Id="rId115" Type="http://schemas.openxmlformats.org/officeDocument/2006/relationships/image" Target="../media/image1432.png"/><Relationship Id="rId131" Type="http://schemas.openxmlformats.org/officeDocument/2006/relationships/image" Target="../media/image1441.png"/><Relationship Id="rId136" Type="http://schemas.openxmlformats.org/officeDocument/2006/relationships/customXml" Target="../ink/ink1126.xml"/><Relationship Id="rId157" Type="http://schemas.openxmlformats.org/officeDocument/2006/relationships/customXml" Target="../ink/ink1137.xml"/><Relationship Id="rId178" Type="http://schemas.openxmlformats.org/officeDocument/2006/relationships/image" Target="../media/image1465.png"/><Relationship Id="rId61" Type="http://schemas.openxmlformats.org/officeDocument/2006/relationships/image" Target="../media/image1404.png"/><Relationship Id="rId82" Type="http://schemas.openxmlformats.org/officeDocument/2006/relationships/customXml" Target="../ink/ink1099.xml"/><Relationship Id="rId152" Type="http://schemas.openxmlformats.org/officeDocument/2006/relationships/customXml" Target="../ink/ink1134.xml"/><Relationship Id="rId173" Type="http://schemas.openxmlformats.org/officeDocument/2006/relationships/customXml" Target="../ink/ink1145.xml"/><Relationship Id="rId194" Type="http://schemas.openxmlformats.org/officeDocument/2006/relationships/image" Target="../media/image1473.png"/><Relationship Id="rId19" Type="http://schemas.openxmlformats.org/officeDocument/2006/relationships/image" Target="../media/image1382.png"/><Relationship Id="rId14" Type="http://schemas.openxmlformats.org/officeDocument/2006/relationships/customXml" Target="../ink/ink1065.xml"/><Relationship Id="rId30" Type="http://schemas.openxmlformats.org/officeDocument/2006/relationships/customXml" Target="../ink/ink1073.xml"/><Relationship Id="rId35" Type="http://schemas.openxmlformats.org/officeDocument/2006/relationships/image" Target="../media/image1391.png"/><Relationship Id="rId56" Type="http://schemas.openxmlformats.org/officeDocument/2006/relationships/customXml" Target="../ink/ink1086.xml"/><Relationship Id="rId77" Type="http://schemas.openxmlformats.org/officeDocument/2006/relationships/image" Target="../media/image1412.png"/><Relationship Id="rId100" Type="http://schemas.openxmlformats.org/officeDocument/2006/relationships/customXml" Target="../ink/ink1108.xml"/><Relationship Id="rId105" Type="http://schemas.openxmlformats.org/officeDocument/2006/relationships/image" Target="../media/image1426.png"/><Relationship Id="rId126" Type="http://schemas.openxmlformats.org/officeDocument/2006/relationships/customXml" Target="../ink/ink1121.xml"/><Relationship Id="rId147" Type="http://schemas.openxmlformats.org/officeDocument/2006/relationships/image" Target="../media/image1449.png"/><Relationship Id="rId168" Type="http://schemas.openxmlformats.org/officeDocument/2006/relationships/image" Target="../media/image1460.png"/><Relationship Id="rId8" Type="http://schemas.openxmlformats.org/officeDocument/2006/relationships/customXml" Target="../ink/ink1062.xml"/><Relationship Id="rId51" Type="http://schemas.openxmlformats.org/officeDocument/2006/relationships/image" Target="../media/image1399.png"/><Relationship Id="rId72" Type="http://schemas.openxmlformats.org/officeDocument/2006/relationships/customXml" Target="../ink/ink1094.xml"/><Relationship Id="rId93" Type="http://schemas.openxmlformats.org/officeDocument/2006/relationships/image" Target="../media/image1420.png"/><Relationship Id="rId98" Type="http://schemas.openxmlformats.org/officeDocument/2006/relationships/customXml" Target="../ink/ink1107.xml"/><Relationship Id="rId121" Type="http://schemas.openxmlformats.org/officeDocument/2006/relationships/image" Target="../media/image1435.png"/><Relationship Id="rId142" Type="http://schemas.openxmlformats.org/officeDocument/2006/relationships/customXml" Target="../ink/ink1129.xml"/><Relationship Id="rId163" Type="http://schemas.openxmlformats.org/officeDocument/2006/relationships/customXml" Target="../ink/ink1140.xml"/><Relationship Id="rId184" Type="http://schemas.openxmlformats.org/officeDocument/2006/relationships/image" Target="../media/image1468.png"/><Relationship Id="rId189" Type="http://schemas.openxmlformats.org/officeDocument/2006/relationships/customXml" Target="../ink/ink1153.xml"/><Relationship Id="rId3" Type="http://schemas.openxmlformats.org/officeDocument/2006/relationships/image" Target="../media/image1373.png"/><Relationship Id="rId25" Type="http://schemas.openxmlformats.org/officeDocument/2006/relationships/image" Target="../media/image1385.png"/><Relationship Id="rId46" Type="http://schemas.openxmlformats.org/officeDocument/2006/relationships/customXml" Target="../ink/ink1081.xml"/><Relationship Id="rId67" Type="http://schemas.openxmlformats.org/officeDocument/2006/relationships/image" Target="../media/image1407.png"/><Relationship Id="rId116" Type="http://schemas.openxmlformats.org/officeDocument/2006/relationships/customXml" Target="../ink/ink1116.xml"/><Relationship Id="rId137" Type="http://schemas.openxmlformats.org/officeDocument/2006/relationships/image" Target="../media/image1444.png"/><Relationship Id="rId158" Type="http://schemas.openxmlformats.org/officeDocument/2006/relationships/image" Target="../media/image1455.png"/><Relationship Id="rId20" Type="http://schemas.openxmlformats.org/officeDocument/2006/relationships/customXml" Target="../ink/ink1068.xml"/><Relationship Id="rId41" Type="http://schemas.openxmlformats.org/officeDocument/2006/relationships/image" Target="../media/image1394.png"/><Relationship Id="rId62" Type="http://schemas.openxmlformats.org/officeDocument/2006/relationships/customXml" Target="../ink/ink1089.xml"/><Relationship Id="rId83" Type="http://schemas.openxmlformats.org/officeDocument/2006/relationships/image" Target="../media/image1415.png"/><Relationship Id="rId88" Type="http://schemas.openxmlformats.org/officeDocument/2006/relationships/customXml" Target="../ink/ink1102.xml"/><Relationship Id="rId111" Type="http://schemas.openxmlformats.org/officeDocument/2006/relationships/image" Target="../media/image1429.png"/><Relationship Id="rId132" Type="http://schemas.openxmlformats.org/officeDocument/2006/relationships/customXml" Target="../ink/ink1124.xml"/><Relationship Id="rId153" Type="http://schemas.openxmlformats.org/officeDocument/2006/relationships/customXml" Target="../ink/ink1135.xml"/><Relationship Id="rId174" Type="http://schemas.openxmlformats.org/officeDocument/2006/relationships/image" Target="../media/image1463.png"/><Relationship Id="rId179" Type="http://schemas.openxmlformats.org/officeDocument/2006/relationships/customXml" Target="../ink/ink1148.xml"/><Relationship Id="rId190" Type="http://schemas.openxmlformats.org/officeDocument/2006/relationships/image" Target="../media/image1471.png"/><Relationship Id="rId15" Type="http://schemas.openxmlformats.org/officeDocument/2006/relationships/image" Target="../media/image1379.png"/><Relationship Id="rId36" Type="http://schemas.openxmlformats.org/officeDocument/2006/relationships/customXml" Target="../ink/ink1076.xml"/><Relationship Id="rId57" Type="http://schemas.openxmlformats.org/officeDocument/2006/relationships/image" Target="../media/image1402.png"/><Relationship Id="rId106" Type="http://schemas.openxmlformats.org/officeDocument/2006/relationships/customXml" Target="../ink/ink1111.xml"/><Relationship Id="rId127" Type="http://schemas.openxmlformats.org/officeDocument/2006/relationships/image" Target="../media/image1438.png"/><Relationship Id="rId10" Type="http://schemas.openxmlformats.org/officeDocument/2006/relationships/customXml" Target="../ink/ink1063.xml"/><Relationship Id="rId31" Type="http://schemas.openxmlformats.org/officeDocument/2006/relationships/image" Target="../media/image1388.png"/><Relationship Id="rId52" Type="http://schemas.openxmlformats.org/officeDocument/2006/relationships/customXml" Target="../ink/ink1084.xml"/><Relationship Id="rId73" Type="http://schemas.openxmlformats.org/officeDocument/2006/relationships/image" Target="../media/image1410.png"/><Relationship Id="rId78" Type="http://schemas.openxmlformats.org/officeDocument/2006/relationships/customXml" Target="../ink/ink1097.xml"/><Relationship Id="rId94" Type="http://schemas.openxmlformats.org/officeDocument/2006/relationships/customXml" Target="../ink/ink1105.xml"/><Relationship Id="rId99" Type="http://schemas.openxmlformats.org/officeDocument/2006/relationships/image" Target="../media/image1423.png"/><Relationship Id="rId101" Type="http://schemas.openxmlformats.org/officeDocument/2006/relationships/image" Target="../media/image1424.png"/><Relationship Id="rId122" Type="http://schemas.openxmlformats.org/officeDocument/2006/relationships/customXml" Target="../ink/ink1119.xml"/><Relationship Id="rId143" Type="http://schemas.openxmlformats.org/officeDocument/2006/relationships/image" Target="../media/image1447.png"/><Relationship Id="rId148" Type="http://schemas.openxmlformats.org/officeDocument/2006/relationships/customXml" Target="../ink/ink1132.xml"/><Relationship Id="rId164" Type="http://schemas.openxmlformats.org/officeDocument/2006/relationships/image" Target="../media/image1458.png"/><Relationship Id="rId169" Type="http://schemas.openxmlformats.org/officeDocument/2006/relationships/customXml" Target="../ink/ink1143.xml"/><Relationship Id="rId185" Type="http://schemas.openxmlformats.org/officeDocument/2006/relationships/customXml" Target="../ink/ink1151.xml"/><Relationship Id="rId4" Type="http://schemas.openxmlformats.org/officeDocument/2006/relationships/customXml" Target="../ink/ink1060.xml"/><Relationship Id="rId9" Type="http://schemas.openxmlformats.org/officeDocument/2006/relationships/image" Target="../media/image1376.png"/><Relationship Id="rId180" Type="http://schemas.openxmlformats.org/officeDocument/2006/relationships/image" Target="../media/image1466.png"/><Relationship Id="rId26" Type="http://schemas.openxmlformats.org/officeDocument/2006/relationships/customXml" Target="../ink/ink1071.xml"/><Relationship Id="rId47" Type="http://schemas.openxmlformats.org/officeDocument/2006/relationships/image" Target="../media/image1397.png"/><Relationship Id="rId68" Type="http://schemas.openxmlformats.org/officeDocument/2006/relationships/customXml" Target="../ink/ink1092.xml"/><Relationship Id="rId89" Type="http://schemas.openxmlformats.org/officeDocument/2006/relationships/image" Target="../media/image1418.png"/><Relationship Id="rId112" Type="http://schemas.openxmlformats.org/officeDocument/2006/relationships/customXml" Target="../ink/ink1114.xml"/><Relationship Id="rId133" Type="http://schemas.openxmlformats.org/officeDocument/2006/relationships/image" Target="../media/image1442.png"/><Relationship Id="rId154" Type="http://schemas.openxmlformats.org/officeDocument/2006/relationships/image" Target="../media/image1453.png"/><Relationship Id="rId175" Type="http://schemas.openxmlformats.org/officeDocument/2006/relationships/customXml" Target="../ink/ink1146.xml"/><Relationship Id="rId16" Type="http://schemas.openxmlformats.org/officeDocument/2006/relationships/customXml" Target="../ink/ink1066.xml"/><Relationship Id="rId37" Type="http://schemas.openxmlformats.org/officeDocument/2006/relationships/image" Target="../media/image1392.png"/><Relationship Id="rId58" Type="http://schemas.openxmlformats.org/officeDocument/2006/relationships/customXml" Target="../ink/ink1087.xml"/><Relationship Id="rId79" Type="http://schemas.openxmlformats.org/officeDocument/2006/relationships/image" Target="../media/image1413.png"/><Relationship Id="rId102" Type="http://schemas.openxmlformats.org/officeDocument/2006/relationships/customXml" Target="../ink/ink1109.xml"/><Relationship Id="rId123" Type="http://schemas.openxmlformats.org/officeDocument/2006/relationships/image" Target="../media/image1436.png"/><Relationship Id="rId144" Type="http://schemas.openxmlformats.org/officeDocument/2006/relationships/customXml" Target="../ink/ink1130.xml"/><Relationship Id="rId90" Type="http://schemas.openxmlformats.org/officeDocument/2006/relationships/customXml" Target="../ink/ink1103.xml"/><Relationship Id="rId165" Type="http://schemas.openxmlformats.org/officeDocument/2006/relationships/customXml" Target="../ink/ink1141.xml"/><Relationship Id="rId186" Type="http://schemas.openxmlformats.org/officeDocument/2006/relationships/image" Target="../media/image1469.png"/><Relationship Id="rId27" Type="http://schemas.openxmlformats.org/officeDocument/2006/relationships/image" Target="../media/image1386.png"/><Relationship Id="rId48" Type="http://schemas.openxmlformats.org/officeDocument/2006/relationships/customXml" Target="../ink/ink1082.xml"/><Relationship Id="rId69" Type="http://schemas.openxmlformats.org/officeDocument/2006/relationships/image" Target="../media/image1408.png"/><Relationship Id="rId113" Type="http://schemas.openxmlformats.org/officeDocument/2006/relationships/image" Target="../media/image1431.png"/><Relationship Id="rId134" Type="http://schemas.openxmlformats.org/officeDocument/2006/relationships/customXml" Target="../ink/ink1125.xml"/><Relationship Id="rId80" Type="http://schemas.openxmlformats.org/officeDocument/2006/relationships/customXml" Target="../ink/ink1098.xml"/><Relationship Id="rId155" Type="http://schemas.openxmlformats.org/officeDocument/2006/relationships/customXml" Target="../ink/ink1136.xml"/><Relationship Id="rId176" Type="http://schemas.openxmlformats.org/officeDocument/2006/relationships/image" Target="../media/image1464.png"/><Relationship Id="rId17" Type="http://schemas.openxmlformats.org/officeDocument/2006/relationships/image" Target="../media/image1381.png"/><Relationship Id="rId38" Type="http://schemas.openxmlformats.org/officeDocument/2006/relationships/customXml" Target="../ink/ink1077.xml"/><Relationship Id="rId59" Type="http://schemas.openxmlformats.org/officeDocument/2006/relationships/image" Target="../media/image1403.png"/><Relationship Id="rId103" Type="http://schemas.openxmlformats.org/officeDocument/2006/relationships/image" Target="../media/image1425.png"/><Relationship Id="rId124" Type="http://schemas.openxmlformats.org/officeDocument/2006/relationships/customXml" Target="../ink/ink1120.xml"/><Relationship Id="rId70" Type="http://schemas.openxmlformats.org/officeDocument/2006/relationships/customXml" Target="../ink/ink1093.xml"/><Relationship Id="rId91" Type="http://schemas.openxmlformats.org/officeDocument/2006/relationships/image" Target="../media/image1419.png"/><Relationship Id="rId145" Type="http://schemas.openxmlformats.org/officeDocument/2006/relationships/image" Target="../media/image1448.png"/><Relationship Id="rId166" Type="http://schemas.openxmlformats.org/officeDocument/2006/relationships/image" Target="../media/image1459.png"/><Relationship Id="rId187" Type="http://schemas.openxmlformats.org/officeDocument/2006/relationships/customXml" Target="../ink/ink1152.xml"/><Relationship Id="rId1" Type="http://schemas.openxmlformats.org/officeDocument/2006/relationships/slideLayout" Target="../slideLayouts/slideLayout6.xml"/><Relationship Id="rId28" Type="http://schemas.openxmlformats.org/officeDocument/2006/relationships/customXml" Target="../ink/ink1072.xml"/><Relationship Id="rId49" Type="http://schemas.openxmlformats.org/officeDocument/2006/relationships/image" Target="../media/image1398.png"/><Relationship Id="rId114" Type="http://schemas.openxmlformats.org/officeDocument/2006/relationships/customXml" Target="../ink/ink1115.xml"/><Relationship Id="rId60" Type="http://schemas.openxmlformats.org/officeDocument/2006/relationships/customXml" Target="../ink/ink1088.xml"/><Relationship Id="rId81" Type="http://schemas.openxmlformats.org/officeDocument/2006/relationships/image" Target="../media/image1414.png"/><Relationship Id="rId135" Type="http://schemas.openxmlformats.org/officeDocument/2006/relationships/image" Target="../media/image1443.png"/><Relationship Id="rId156" Type="http://schemas.openxmlformats.org/officeDocument/2006/relationships/image" Target="../media/image1454.png"/><Relationship Id="rId177" Type="http://schemas.openxmlformats.org/officeDocument/2006/relationships/customXml" Target="../ink/ink1147.xml"/><Relationship Id="rId18" Type="http://schemas.openxmlformats.org/officeDocument/2006/relationships/customXml" Target="../ink/ink1067.xml"/><Relationship Id="rId39" Type="http://schemas.openxmlformats.org/officeDocument/2006/relationships/image" Target="../media/image1393.png"/></Relationships>
</file>

<file path=ppt/slides/_rels/slide63.xml.rels><?xml version="1.0" encoding="UTF-8" standalone="yes"?>
<Relationships xmlns="http://schemas.openxmlformats.org/package/2006/relationships"><Relationship Id="rId26" Type="http://schemas.openxmlformats.org/officeDocument/2006/relationships/customXml" Target="../ink/ink1168.xml"/><Relationship Id="rId117" Type="http://schemas.openxmlformats.org/officeDocument/2006/relationships/image" Target="../media/image1532.png"/><Relationship Id="rId21" Type="http://schemas.openxmlformats.org/officeDocument/2006/relationships/image" Target="../media/image1483.png"/><Relationship Id="rId42" Type="http://schemas.openxmlformats.org/officeDocument/2006/relationships/customXml" Target="../ink/ink1176.xml"/><Relationship Id="rId47" Type="http://schemas.openxmlformats.org/officeDocument/2006/relationships/image" Target="../media/image1496.png"/><Relationship Id="rId63" Type="http://schemas.openxmlformats.org/officeDocument/2006/relationships/image" Target="../media/image1504.png"/><Relationship Id="rId68" Type="http://schemas.openxmlformats.org/officeDocument/2006/relationships/customXml" Target="../ink/ink1189.xml"/><Relationship Id="rId84" Type="http://schemas.openxmlformats.org/officeDocument/2006/relationships/customXml" Target="../ink/ink1197.xml"/><Relationship Id="rId89" Type="http://schemas.openxmlformats.org/officeDocument/2006/relationships/image" Target="../media/image1517.png"/><Relationship Id="rId112" Type="http://schemas.openxmlformats.org/officeDocument/2006/relationships/customXml" Target="../ink/ink1211.xml"/><Relationship Id="rId16" Type="http://schemas.openxmlformats.org/officeDocument/2006/relationships/customXml" Target="../ink/ink1163.xml"/><Relationship Id="rId107" Type="http://schemas.openxmlformats.org/officeDocument/2006/relationships/image" Target="../media/image1526.png"/><Relationship Id="rId11" Type="http://schemas.openxmlformats.org/officeDocument/2006/relationships/image" Target="../media/image1478.png"/><Relationship Id="rId32" Type="http://schemas.openxmlformats.org/officeDocument/2006/relationships/customXml" Target="../ink/ink1171.xml"/><Relationship Id="rId37" Type="http://schemas.openxmlformats.org/officeDocument/2006/relationships/image" Target="../media/image1491.png"/><Relationship Id="rId53" Type="http://schemas.openxmlformats.org/officeDocument/2006/relationships/image" Target="../media/image1499.png"/><Relationship Id="rId58" Type="http://schemas.openxmlformats.org/officeDocument/2006/relationships/customXml" Target="../ink/ink1184.xml"/><Relationship Id="rId74" Type="http://schemas.openxmlformats.org/officeDocument/2006/relationships/customXml" Target="../ink/ink1192.xml"/><Relationship Id="rId79" Type="http://schemas.openxmlformats.org/officeDocument/2006/relationships/image" Target="../media/image1512.png"/><Relationship Id="rId102" Type="http://schemas.openxmlformats.org/officeDocument/2006/relationships/customXml" Target="../ink/ink1206.xml"/><Relationship Id="rId123" Type="http://schemas.openxmlformats.org/officeDocument/2006/relationships/image" Target="../media/image1535.png"/><Relationship Id="rId5" Type="http://schemas.openxmlformats.org/officeDocument/2006/relationships/image" Target="../media/image1475.png"/><Relationship Id="rId90" Type="http://schemas.openxmlformats.org/officeDocument/2006/relationships/customXml" Target="../ink/ink1200.xml"/><Relationship Id="rId95" Type="http://schemas.openxmlformats.org/officeDocument/2006/relationships/image" Target="../media/image1520.png"/><Relationship Id="rId22" Type="http://schemas.openxmlformats.org/officeDocument/2006/relationships/customXml" Target="../ink/ink1166.xml"/><Relationship Id="rId27" Type="http://schemas.openxmlformats.org/officeDocument/2006/relationships/image" Target="../media/image1486.png"/><Relationship Id="rId43" Type="http://schemas.openxmlformats.org/officeDocument/2006/relationships/image" Target="../media/image1494.png"/><Relationship Id="rId48" Type="http://schemas.openxmlformats.org/officeDocument/2006/relationships/customXml" Target="../ink/ink1179.xml"/><Relationship Id="rId64" Type="http://schemas.openxmlformats.org/officeDocument/2006/relationships/customXml" Target="../ink/ink1187.xml"/><Relationship Id="rId69" Type="http://schemas.openxmlformats.org/officeDocument/2006/relationships/image" Target="../media/image1507.png"/><Relationship Id="rId113" Type="http://schemas.openxmlformats.org/officeDocument/2006/relationships/image" Target="../media/image1529.png"/><Relationship Id="rId118" Type="http://schemas.openxmlformats.org/officeDocument/2006/relationships/customXml" Target="../ink/ink1214.xml"/><Relationship Id="rId80" Type="http://schemas.openxmlformats.org/officeDocument/2006/relationships/customXml" Target="../ink/ink1195.xml"/><Relationship Id="rId85" Type="http://schemas.openxmlformats.org/officeDocument/2006/relationships/image" Target="../media/image1515.png"/><Relationship Id="rId12" Type="http://schemas.openxmlformats.org/officeDocument/2006/relationships/customXml" Target="../ink/ink1161.xml"/><Relationship Id="rId17" Type="http://schemas.openxmlformats.org/officeDocument/2006/relationships/image" Target="../media/image1481.png"/><Relationship Id="rId33" Type="http://schemas.openxmlformats.org/officeDocument/2006/relationships/image" Target="../media/image1489.png"/><Relationship Id="rId38" Type="http://schemas.openxmlformats.org/officeDocument/2006/relationships/customXml" Target="../ink/ink1174.xml"/><Relationship Id="rId59" Type="http://schemas.openxmlformats.org/officeDocument/2006/relationships/image" Target="../media/image1502.png"/><Relationship Id="rId103" Type="http://schemas.openxmlformats.org/officeDocument/2006/relationships/image" Target="../media/image1524.png"/><Relationship Id="rId108" Type="http://schemas.openxmlformats.org/officeDocument/2006/relationships/customXml" Target="../ink/ink1209.xml"/><Relationship Id="rId54" Type="http://schemas.openxmlformats.org/officeDocument/2006/relationships/customXml" Target="../ink/ink1182.xml"/><Relationship Id="rId70" Type="http://schemas.openxmlformats.org/officeDocument/2006/relationships/customXml" Target="../ink/ink1190.xml"/><Relationship Id="rId75" Type="http://schemas.openxmlformats.org/officeDocument/2006/relationships/image" Target="../media/image1510.png"/><Relationship Id="rId91" Type="http://schemas.openxmlformats.org/officeDocument/2006/relationships/image" Target="../media/image1518.png"/><Relationship Id="rId96" Type="http://schemas.openxmlformats.org/officeDocument/2006/relationships/customXml" Target="../ink/ink1203.xml"/><Relationship Id="rId1" Type="http://schemas.openxmlformats.org/officeDocument/2006/relationships/slideLayout" Target="../slideLayouts/slideLayout6.xml"/><Relationship Id="rId6" Type="http://schemas.openxmlformats.org/officeDocument/2006/relationships/customXml" Target="../ink/ink1158.xml"/><Relationship Id="rId23" Type="http://schemas.openxmlformats.org/officeDocument/2006/relationships/image" Target="../media/image1484.png"/><Relationship Id="rId28" Type="http://schemas.openxmlformats.org/officeDocument/2006/relationships/customXml" Target="../ink/ink1169.xml"/><Relationship Id="rId49" Type="http://schemas.openxmlformats.org/officeDocument/2006/relationships/image" Target="../media/image1497.png"/><Relationship Id="rId114" Type="http://schemas.openxmlformats.org/officeDocument/2006/relationships/customXml" Target="../ink/ink1212.xml"/><Relationship Id="rId119" Type="http://schemas.openxmlformats.org/officeDocument/2006/relationships/image" Target="../media/image1533.png"/><Relationship Id="rId44" Type="http://schemas.openxmlformats.org/officeDocument/2006/relationships/customXml" Target="../ink/ink1177.xml"/><Relationship Id="rId60" Type="http://schemas.openxmlformats.org/officeDocument/2006/relationships/customXml" Target="../ink/ink1185.xml"/><Relationship Id="rId65" Type="http://schemas.openxmlformats.org/officeDocument/2006/relationships/image" Target="../media/image1505.png"/><Relationship Id="rId81" Type="http://schemas.openxmlformats.org/officeDocument/2006/relationships/image" Target="../media/image1513.png"/><Relationship Id="rId86" Type="http://schemas.openxmlformats.org/officeDocument/2006/relationships/customXml" Target="../ink/ink1198.xml"/><Relationship Id="rId4" Type="http://schemas.openxmlformats.org/officeDocument/2006/relationships/customXml" Target="../ink/ink1157.xml"/><Relationship Id="rId9" Type="http://schemas.openxmlformats.org/officeDocument/2006/relationships/image" Target="../media/image1477.png"/><Relationship Id="rId13" Type="http://schemas.openxmlformats.org/officeDocument/2006/relationships/image" Target="../media/image1479.png"/><Relationship Id="rId18" Type="http://schemas.openxmlformats.org/officeDocument/2006/relationships/customXml" Target="../ink/ink1164.xml"/><Relationship Id="rId39" Type="http://schemas.openxmlformats.org/officeDocument/2006/relationships/image" Target="../media/image1492.png"/><Relationship Id="rId109" Type="http://schemas.openxmlformats.org/officeDocument/2006/relationships/image" Target="../media/image1527.png"/><Relationship Id="rId34" Type="http://schemas.openxmlformats.org/officeDocument/2006/relationships/customXml" Target="../ink/ink1172.xml"/><Relationship Id="rId50" Type="http://schemas.openxmlformats.org/officeDocument/2006/relationships/customXml" Target="../ink/ink1180.xml"/><Relationship Id="rId55" Type="http://schemas.openxmlformats.org/officeDocument/2006/relationships/image" Target="../media/image1500.png"/><Relationship Id="rId76" Type="http://schemas.openxmlformats.org/officeDocument/2006/relationships/customXml" Target="../ink/ink1193.xml"/><Relationship Id="rId97" Type="http://schemas.openxmlformats.org/officeDocument/2006/relationships/image" Target="../media/image1521.png"/><Relationship Id="rId104" Type="http://schemas.openxmlformats.org/officeDocument/2006/relationships/customXml" Target="../ink/ink1207.xml"/><Relationship Id="rId120" Type="http://schemas.openxmlformats.org/officeDocument/2006/relationships/customXml" Target="../ink/ink1215.xml"/><Relationship Id="rId7" Type="http://schemas.openxmlformats.org/officeDocument/2006/relationships/image" Target="../media/image1476.png"/><Relationship Id="rId71" Type="http://schemas.openxmlformats.org/officeDocument/2006/relationships/image" Target="../media/image1508.png"/><Relationship Id="rId92" Type="http://schemas.openxmlformats.org/officeDocument/2006/relationships/customXml" Target="../ink/ink1201.xml"/><Relationship Id="rId2" Type="http://schemas.openxmlformats.org/officeDocument/2006/relationships/customXml" Target="../ink/ink1156.xml"/><Relationship Id="rId29" Type="http://schemas.openxmlformats.org/officeDocument/2006/relationships/image" Target="../media/image1487.png"/><Relationship Id="rId24" Type="http://schemas.openxmlformats.org/officeDocument/2006/relationships/customXml" Target="../ink/ink1167.xml"/><Relationship Id="rId40" Type="http://schemas.openxmlformats.org/officeDocument/2006/relationships/customXml" Target="../ink/ink1175.xml"/><Relationship Id="rId45" Type="http://schemas.openxmlformats.org/officeDocument/2006/relationships/image" Target="../media/image1495.png"/><Relationship Id="rId66" Type="http://schemas.openxmlformats.org/officeDocument/2006/relationships/customXml" Target="../ink/ink1188.xml"/><Relationship Id="rId87" Type="http://schemas.openxmlformats.org/officeDocument/2006/relationships/image" Target="../media/image1516.png"/><Relationship Id="rId110" Type="http://schemas.openxmlformats.org/officeDocument/2006/relationships/customXml" Target="../ink/ink1210.xml"/><Relationship Id="rId115" Type="http://schemas.openxmlformats.org/officeDocument/2006/relationships/image" Target="../media/image1530.png"/><Relationship Id="rId61" Type="http://schemas.openxmlformats.org/officeDocument/2006/relationships/image" Target="../media/image1503.png"/><Relationship Id="rId82" Type="http://schemas.openxmlformats.org/officeDocument/2006/relationships/customXml" Target="../ink/ink1196.xml"/><Relationship Id="rId19" Type="http://schemas.openxmlformats.org/officeDocument/2006/relationships/image" Target="../media/image1482.png"/><Relationship Id="rId14" Type="http://schemas.openxmlformats.org/officeDocument/2006/relationships/customXml" Target="../ink/ink1162.xml"/><Relationship Id="rId30" Type="http://schemas.openxmlformats.org/officeDocument/2006/relationships/customXml" Target="../ink/ink1170.xml"/><Relationship Id="rId35" Type="http://schemas.openxmlformats.org/officeDocument/2006/relationships/image" Target="../media/image1490.png"/><Relationship Id="rId56" Type="http://schemas.openxmlformats.org/officeDocument/2006/relationships/customXml" Target="../ink/ink1183.xml"/><Relationship Id="rId77" Type="http://schemas.openxmlformats.org/officeDocument/2006/relationships/image" Target="../media/image1511.png"/><Relationship Id="rId100" Type="http://schemas.openxmlformats.org/officeDocument/2006/relationships/customXml" Target="../ink/ink1205.xml"/><Relationship Id="rId105" Type="http://schemas.openxmlformats.org/officeDocument/2006/relationships/image" Target="../media/image1525.png"/><Relationship Id="rId8" Type="http://schemas.openxmlformats.org/officeDocument/2006/relationships/customXml" Target="../ink/ink1159.xml"/><Relationship Id="rId51" Type="http://schemas.openxmlformats.org/officeDocument/2006/relationships/image" Target="../media/image1498.png"/><Relationship Id="rId72" Type="http://schemas.openxmlformats.org/officeDocument/2006/relationships/customXml" Target="../ink/ink1191.xml"/><Relationship Id="rId93" Type="http://schemas.openxmlformats.org/officeDocument/2006/relationships/image" Target="../media/image1519.png"/><Relationship Id="rId98" Type="http://schemas.openxmlformats.org/officeDocument/2006/relationships/customXml" Target="../ink/ink1204.xml"/><Relationship Id="rId121" Type="http://schemas.openxmlformats.org/officeDocument/2006/relationships/image" Target="../media/image1534.png"/><Relationship Id="rId3" Type="http://schemas.openxmlformats.org/officeDocument/2006/relationships/image" Target="../media/image1474.png"/><Relationship Id="rId25" Type="http://schemas.openxmlformats.org/officeDocument/2006/relationships/image" Target="../media/image1485.png"/><Relationship Id="rId46" Type="http://schemas.openxmlformats.org/officeDocument/2006/relationships/customXml" Target="../ink/ink1178.xml"/><Relationship Id="rId67" Type="http://schemas.openxmlformats.org/officeDocument/2006/relationships/image" Target="../media/image1506.png"/><Relationship Id="rId116" Type="http://schemas.openxmlformats.org/officeDocument/2006/relationships/customXml" Target="../ink/ink1213.xml"/><Relationship Id="rId20" Type="http://schemas.openxmlformats.org/officeDocument/2006/relationships/customXml" Target="../ink/ink1165.xml"/><Relationship Id="rId41" Type="http://schemas.openxmlformats.org/officeDocument/2006/relationships/image" Target="../media/image1493.png"/><Relationship Id="rId62" Type="http://schemas.openxmlformats.org/officeDocument/2006/relationships/customXml" Target="../ink/ink1186.xml"/><Relationship Id="rId83" Type="http://schemas.openxmlformats.org/officeDocument/2006/relationships/image" Target="../media/image1514.png"/><Relationship Id="rId88" Type="http://schemas.openxmlformats.org/officeDocument/2006/relationships/customXml" Target="../ink/ink1199.xml"/><Relationship Id="rId111" Type="http://schemas.openxmlformats.org/officeDocument/2006/relationships/image" Target="../media/image1528.png"/><Relationship Id="rId15" Type="http://schemas.openxmlformats.org/officeDocument/2006/relationships/image" Target="../media/image1480.png"/><Relationship Id="rId36" Type="http://schemas.openxmlformats.org/officeDocument/2006/relationships/customXml" Target="../ink/ink1173.xml"/><Relationship Id="rId57" Type="http://schemas.openxmlformats.org/officeDocument/2006/relationships/image" Target="../media/image1501.png"/><Relationship Id="rId106" Type="http://schemas.openxmlformats.org/officeDocument/2006/relationships/customXml" Target="../ink/ink1208.xml"/><Relationship Id="rId10" Type="http://schemas.openxmlformats.org/officeDocument/2006/relationships/customXml" Target="../ink/ink1160.xml"/><Relationship Id="rId31" Type="http://schemas.openxmlformats.org/officeDocument/2006/relationships/image" Target="../media/image1488.png"/><Relationship Id="rId52" Type="http://schemas.openxmlformats.org/officeDocument/2006/relationships/customXml" Target="../ink/ink1181.xml"/><Relationship Id="rId73" Type="http://schemas.openxmlformats.org/officeDocument/2006/relationships/image" Target="../media/image1509.png"/><Relationship Id="rId78" Type="http://schemas.openxmlformats.org/officeDocument/2006/relationships/customXml" Target="../ink/ink1194.xml"/><Relationship Id="rId94" Type="http://schemas.openxmlformats.org/officeDocument/2006/relationships/customXml" Target="../ink/ink1202.xml"/><Relationship Id="rId99" Type="http://schemas.openxmlformats.org/officeDocument/2006/relationships/image" Target="../media/image1522.png"/><Relationship Id="rId101" Type="http://schemas.openxmlformats.org/officeDocument/2006/relationships/image" Target="../media/image1523.png"/><Relationship Id="rId122" Type="http://schemas.openxmlformats.org/officeDocument/2006/relationships/customXml" Target="../ink/ink121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19.wmf"/><Relationship Id="rId5" Type="http://schemas.openxmlformats.org/officeDocument/2006/relationships/oleObject" Target="../embeddings/oleObject3.bin"/><Relationship Id="rId10" Type="http://schemas.openxmlformats.org/officeDocument/2006/relationships/image" Target="../media/image21.wmf"/><Relationship Id="rId4" Type="http://schemas.openxmlformats.org/officeDocument/2006/relationships/image" Target="../media/image18.wmf"/><Relationship Id="rId9" Type="http://schemas.openxmlformats.org/officeDocument/2006/relationships/oleObject" Target="../embeddings/oleObject5.bin"/></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4"/>
          <p:cNvSpPr>
            <a:spLocks noGrp="1"/>
          </p:cNvSpPr>
          <p:nvPr>
            <p:ph type="title"/>
          </p:nvPr>
        </p:nvSpPr>
        <p:spPr>
          <a:xfrm>
            <a:off x="3657600" y="3429000"/>
            <a:ext cx="6324600" cy="1828800"/>
          </a:xfrm>
        </p:spPr>
        <p:txBody>
          <a:bodyPr/>
          <a:lstStyle/>
          <a:p>
            <a:pPr algn="ctr"/>
            <a:r>
              <a:rPr lang="en-IN" sz="2400" b="1" dirty="0" err="1">
                <a:latin typeface="Times New Roman" pitchFamily="18" charset="0"/>
                <a:cs typeface="Times New Roman" pitchFamily="18" charset="0"/>
              </a:rPr>
              <a:t>M.Tech</a:t>
            </a:r>
            <a:r>
              <a:rPr lang="en-IN" sz="2400" b="1" dirty="0">
                <a:latin typeface="Times New Roman" pitchFamily="18" charset="0"/>
                <a:cs typeface="Times New Roman" pitchFamily="18" charset="0"/>
              </a:rPr>
              <a:t>.(AIML)</a:t>
            </a:r>
            <a:br>
              <a:rPr lang="en-IN" sz="2400" b="1" dirty="0">
                <a:latin typeface="Times New Roman" pitchFamily="18" charset="0"/>
                <a:cs typeface="Times New Roman" pitchFamily="18" charset="0"/>
              </a:rPr>
            </a:br>
            <a:r>
              <a:rPr lang="en-IN" sz="2400" b="1" dirty="0">
                <a:latin typeface="Times New Roman" pitchFamily="18" charset="0"/>
                <a:cs typeface="Times New Roman" pitchFamily="18" charset="0"/>
              </a:rPr>
              <a:t>Introduction to Statistical Methods</a:t>
            </a:r>
            <a:endParaRPr lang="en-US" altLang="en-US" sz="2400" b="1" dirty="0">
              <a:solidFill>
                <a:srgbClr val="FFFF00"/>
              </a:solidFill>
              <a:latin typeface="Times New Roman" pitchFamily="18" charset="0"/>
              <a:cs typeface="Times New Roman" pitchFamily="18" charset="0"/>
            </a:endParaRPr>
          </a:p>
        </p:txBody>
      </p:sp>
      <p:sp>
        <p:nvSpPr>
          <p:cNvPr id="11267" name="Content Placeholder 5"/>
          <p:cNvSpPr>
            <a:spLocks noGrp="1"/>
          </p:cNvSpPr>
          <p:nvPr>
            <p:ph sz="quarter" idx="13"/>
          </p:nvPr>
        </p:nvSpPr>
        <p:spPr>
          <a:xfrm>
            <a:off x="3581400" y="4800600"/>
            <a:ext cx="5943600" cy="990600"/>
          </a:xfrm>
        </p:spPr>
        <p:txBody>
          <a:bodyPr/>
          <a:lstStyle/>
          <a:p>
            <a:pPr eaLnBrk="1" hangingPunct="1">
              <a:spcBef>
                <a:spcPct val="0"/>
              </a:spcBef>
            </a:pPr>
            <a:r>
              <a:rPr lang="en-US" altLang="en-US" sz="2800" b="1" dirty="0">
                <a:latin typeface="Times New Roman" pitchFamily="18" charset="0"/>
                <a:cs typeface="Times New Roman" pitchFamily="18" charset="0"/>
              </a:rPr>
              <a:t>Team ISM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
          <p:cNvSpPr>
            <a:spLocks noChangeArrowheads="1"/>
          </p:cNvSpPr>
          <p:nvPr/>
        </p:nvSpPr>
        <p:spPr bwMode="auto">
          <a:xfrm>
            <a:off x="1905000" y="1219201"/>
            <a:ext cx="8608454" cy="4524315"/>
          </a:xfrm>
          <a:prstGeom prst="rect">
            <a:avLst/>
          </a:prstGeom>
          <a:noFill/>
          <a:ln w="9525">
            <a:noFill/>
            <a:miter lim="800000"/>
            <a:headEnd/>
            <a:tailEnd/>
          </a:ln>
        </p:spPr>
        <p:txBody>
          <a:bodyPr wrap="square">
            <a:spAutoFit/>
          </a:bodyPr>
          <a:lstStyle/>
          <a:p>
            <a:pPr algn="just" fontAlgn="base">
              <a:spcBef>
                <a:spcPct val="50000"/>
              </a:spcBef>
              <a:spcAft>
                <a:spcPct val="0"/>
              </a:spcAft>
            </a:pPr>
            <a:r>
              <a:rPr lang="en-US" sz="3200" dirty="0">
                <a:solidFill>
                  <a:srgbClr val="0000FF"/>
                </a:solidFill>
                <a:latin typeface="Times New Roman" panose="02020603050405020304" pitchFamily="18" charset="0"/>
                <a:cs typeface="Times New Roman" panose="02020603050405020304" pitchFamily="18" charset="0"/>
              </a:rPr>
              <a:t>A certain firm has plants A, B, C producing, respectively 35%, 15% and 50% of the total output.  The probabilities of a non – defective product are, respectively, 0.75, 0.95 and 0.85. A Customer receives a bad product, what is the Chance that product came from the plant C?</a:t>
            </a:r>
          </a:p>
          <a:p>
            <a:pPr algn="just" fontAlgn="base">
              <a:spcBef>
                <a:spcPct val="50000"/>
              </a:spcBef>
              <a:spcAft>
                <a:spcPct val="0"/>
              </a:spcAft>
            </a:pPr>
            <a:endParaRPr lang="en-US" sz="3200" dirty="0">
              <a:solidFill>
                <a:srgbClr val="0000FF"/>
              </a:solidFill>
              <a:latin typeface="Times New Roman" panose="02020603050405020304" pitchFamily="18" charset="0"/>
              <a:cs typeface="Times New Roman" panose="02020603050405020304" pitchFamily="18" charset="0"/>
            </a:endParaRPr>
          </a:p>
          <a:p>
            <a:pPr algn="just" fontAlgn="base">
              <a:spcBef>
                <a:spcPct val="50000"/>
              </a:spcBef>
              <a:spcAft>
                <a:spcPct val="0"/>
              </a:spcAft>
            </a:pPr>
            <a:endParaRPr lang="en-US" sz="3200" dirty="0">
              <a:solidFill>
                <a:srgbClr val="0000FF"/>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4294967295"/>
          </p:nvPr>
        </p:nvSpPr>
        <p:spPr>
          <a:xfrm>
            <a:off x="8534400" y="6356351"/>
            <a:ext cx="2133600" cy="365125"/>
          </a:xfrm>
        </p:spPr>
        <p:txBody>
          <a:bodyPr/>
          <a:lstStyle/>
          <a:p>
            <a:pPr>
              <a:defRPr/>
            </a:pPr>
            <a:fld id="{3FE3BAA2-F80C-4D01-A148-8FA590A44138}" type="slidenum">
              <a:rPr lang="en-US" smtClean="0">
                <a:solidFill>
                  <a:prstClr val="black">
                    <a:tint val="75000"/>
                  </a:prstClr>
                </a:solidFill>
              </a:rPr>
              <a:pPr>
                <a:defRPr/>
              </a:pPr>
              <a:t>10</a:t>
            </a:fld>
            <a:endParaRPr lang="en-US">
              <a:solidFill>
                <a:prstClr val="black">
                  <a:tint val="75000"/>
                </a:prstClr>
              </a:solidFill>
            </a:endParaRPr>
          </a:p>
        </p:txBody>
      </p:sp>
      <p:sp>
        <p:nvSpPr>
          <p:cNvPr id="7" name="Content Placeholder 6"/>
          <p:cNvSpPr>
            <a:spLocks noGrp="1" noChangeArrowheads="1"/>
          </p:cNvSpPr>
          <p:nvPr>
            <p:ph sz="quarter" idx="10"/>
          </p:nvPr>
        </p:nvSpPr>
        <p:spPr bwMode="auto">
          <a:xfrm>
            <a:off x="1635125" y="364193"/>
            <a:ext cx="3971478" cy="567015"/>
          </a:xfrm>
          <a:prstGeom prst="rect">
            <a:avLst/>
          </a:prstGeom>
          <a:noFill/>
          <a:ln w="9525">
            <a:noFill/>
            <a:miter lim="800000"/>
            <a:headEnd/>
            <a:tailEnd/>
          </a:ln>
        </p:spPr>
        <p:txBody>
          <a:bodyPr wrap="square">
            <a:spAutoFit/>
          </a:bodyPr>
          <a:lstStyle/>
          <a:p>
            <a:pPr fontAlgn="base">
              <a:spcBef>
                <a:spcPct val="50000"/>
              </a:spcBef>
              <a:spcAft>
                <a:spcPct val="0"/>
              </a:spcAft>
            </a:pPr>
            <a:r>
              <a:rPr lang="en-US" altLang="en-US" sz="4400" dirty="0">
                <a:solidFill>
                  <a:srgbClr val="FF0000"/>
                </a:solidFill>
                <a:cs typeface="Arial" charset="0"/>
              </a:rPr>
              <a:t>Example: </a:t>
            </a:r>
            <a:endParaRPr lang="en-US" sz="4400" dirty="0">
              <a:solidFill>
                <a:srgbClr val="FF0000"/>
              </a:solidFill>
              <a:cs typeface="Arial" charset="0"/>
            </a:endParaRPr>
          </a:p>
        </p:txBody>
      </p:sp>
    </p:spTree>
    <p:extLst>
      <p:ext uri="{BB962C8B-B14F-4D97-AF65-F5344CB8AC3E}">
        <p14:creationId xmlns:p14="http://schemas.microsoft.com/office/powerpoint/2010/main" val="3707588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Oval 6"/>
          <p:cNvSpPr>
            <a:spLocks noChangeArrowheads="1"/>
          </p:cNvSpPr>
          <p:nvPr/>
        </p:nvSpPr>
        <p:spPr bwMode="auto">
          <a:xfrm>
            <a:off x="1731963" y="3308351"/>
            <a:ext cx="1047750" cy="804863"/>
          </a:xfrm>
          <a:prstGeom prst="ellipse">
            <a:avLst/>
          </a:prstGeom>
          <a:solidFill>
            <a:srgbClr val="FFFFFF"/>
          </a:solidFill>
          <a:ln w="19050">
            <a:solidFill>
              <a:srgbClr val="000000"/>
            </a:solidFill>
            <a:round/>
            <a:headEnd/>
            <a:tailEnd/>
          </a:ln>
        </p:spPr>
        <p:txBody>
          <a:bodyPr/>
          <a:lstStyle/>
          <a:p>
            <a:pPr fontAlgn="base">
              <a:spcBef>
                <a:spcPct val="50000"/>
              </a:spcBef>
              <a:spcAft>
                <a:spcPct val="0"/>
              </a:spcAft>
            </a:pPr>
            <a:r>
              <a:rPr lang="en-GB" sz="2000" b="1">
                <a:solidFill>
                  <a:prstClr val="black"/>
                </a:solidFill>
                <a:latin typeface="Arial" charset="0"/>
                <a:cs typeface="Arial" charset="0"/>
              </a:rPr>
              <a:t>Firm</a:t>
            </a:r>
            <a:endParaRPr lang="en-GB" sz="2800" b="1">
              <a:solidFill>
                <a:prstClr val="black"/>
              </a:solidFill>
              <a:latin typeface="Arial" charset="0"/>
              <a:cs typeface="Arial" charset="0"/>
            </a:endParaRPr>
          </a:p>
        </p:txBody>
      </p:sp>
      <p:sp>
        <p:nvSpPr>
          <p:cNvPr id="37891" name="Oval 7"/>
          <p:cNvSpPr>
            <a:spLocks noChangeArrowheads="1"/>
          </p:cNvSpPr>
          <p:nvPr/>
        </p:nvSpPr>
        <p:spPr bwMode="auto">
          <a:xfrm>
            <a:off x="4221164" y="1801813"/>
            <a:ext cx="655637" cy="501650"/>
          </a:xfrm>
          <a:prstGeom prst="ellipse">
            <a:avLst/>
          </a:prstGeom>
          <a:solidFill>
            <a:srgbClr val="FFFFFF"/>
          </a:solidFill>
          <a:ln w="19050">
            <a:solidFill>
              <a:srgbClr val="000000"/>
            </a:solidFill>
            <a:round/>
            <a:headEnd/>
            <a:tailEnd/>
          </a:ln>
        </p:spPr>
        <p:txBody>
          <a:bodyPr/>
          <a:lstStyle/>
          <a:p>
            <a:pPr fontAlgn="base">
              <a:spcBef>
                <a:spcPct val="50000"/>
              </a:spcBef>
              <a:spcAft>
                <a:spcPct val="0"/>
              </a:spcAft>
            </a:pPr>
            <a:r>
              <a:rPr lang="en-GB" sz="1400" b="1">
                <a:solidFill>
                  <a:prstClr val="black"/>
                </a:solidFill>
                <a:latin typeface="Arial" charset="0"/>
                <a:cs typeface="Arial" charset="0"/>
              </a:rPr>
              <a:t>A</a:t>
            </a:r>
            <a:endParaRPr lang="en-GB">
              <a:solidFill>
                <a:prstClr val="black"/>
              </a:solidFill>
              <a:latin typeface="Arial" charset="0"/>
              <a:cs typeface="Arial" charset="0"/>
            </a:endParaRPr>
          </a:p>
        </p:txBody>
      </p:sp>
      <p:sp>
        <p:nvSpPr>
          <p:cNvPr id="37892" name="Oval 8"/>
          <p:cNvSpPr>
            <a:spLocks noChangeArrowheads="1"/>
          </p:cNvSpPr>
          <p:nvPr/>
        </p:nvSpPr>
        <p:spPr bwMode="auto">
          <a:xfrm>
            <a:off x="4221164" y="3409950"/>
            <a:ext cx="655637" cy="501650"/>
          </a:xfrm>
          <a:prstGeom prst="ellipse">
            <a:avLst/>
          </a:prstGeom>
          <a:solidFill>
            <a:srgbClr val="FFFFFF"/>
          </a:solidFill>
          <a:ln w="19050">
            <a:solidFill>
              <a:srgbClr val="000000"/>
            </a:solidFill>
            <a:round/>
            <a:headEnd/>
            <a:tailEnd/>
          </a:ln>
        </p:spPr>
        <p:txBody>
          <a:bodyPr/>
          <a:lstStyle/>
          <a:p>
            <a:pPr fontAlgn="base">
              <a:spcBef>
                <a:spcPct val="50000"/>
              </a:spcBef>
              <a:spcAft>
                <a:spcPct val="0"/>
              </a:spcAft>
            </a:pPr>
            <a:r>
              <a:rPr lang="en-GB" sz="1200" b="1">
                <a:solidFill>
                  <a:prstClr val="black"/>
                </a:solidFill>
                <a:latin typeface="Arial" charset="0"/>
                <a:cs typeface="Arial" charset="0"/>
              </a:rPr>
              <a:t>B</a:t>
            </a:r>
            <a:endParaRPr lang="en-GB">
              <a:solidFill>
                <a:prstClr val="black"/>
              </a:solidFill>
              <a:latin typeface="Arial" charset="0"/>
              <a:cs typeface="Arial" charset="0"/>
            </a:endParaRPr>
          </a:p>
        </p:txBody>
      </p:sp>
      <p:sp>
        <p:nvSpPr>
          <p:cNvPr id="37893" name="Oval 9"/>
          <p:cNvSpPr>
            <a:spLocks noChangeArrowheads="1"/>
          </p:cNvSpPr>
          <p:nvPr/>
        </p:nvSpPr>
        <p:spPr bwMode="auto">
          <a:xfrm>
            <a:off x="4221164" y="5018088"/>
            <a:ext cx="655637" cy="501650"/>
          </a:xfrm>
          <a:prstGeom prst="ellipse">
            <a:avLst/>
          </a:prstGeom>
          <a:solidFill>
            <a:srgbClr val="FFFFFF"/>
          </a:solidFill>
          <a:ln w="19050">
            <a:solidFill>
              <a:srgbClr val="000000"/>
            </a:solidFill>
            <a:round/>
            <a:headEnd/>
            <a:tailEnd/>
          </a:ln>
        </p:spPr>
        <p:txBody>
          <a:bodyPr/>
          <a:lstStyle/>
          <a:p>
            <a:pPr fontAlgn="base">
              <a:spcBef>
                <a:spcPct val="50000"/>
              </a:spcBef>
              <a:spcAft>
                <a:spcPct val="0"/>
              </a:spcAft>
            </a:pPr>
            <a:r>
              <a:rPr lang="en-GB" sz="1400" b="1">
                <a:solidFill>
                  <a:prstClr val="black"/>
                </a:solidFill>
                <a:latin typeface="Arial" charset="0"/>
                <a:cs typeface="Arial" charset="0"/>
              </a:rPr>
              <a:t>C</a:t>
            </a:r>
            <a:endParaRPr lang="en-GB">
              <a:solidFill>
                <a:prstClr val="black"/>
              </a:solidFill>
              <a:latin typeface="Arial" charset="0"/>
              <a:cs typeface="Arial" charset="0"/>
            </a:endParaRPr>
          </a:p>
        </p:txBody>
      </p:sp>
      <p:sp>
        <p:nvSpPr>
          <p:cNvPr id="37894" name="Rectangle 10"/>
          <p:cNvSpPr>
            <a:spLocks noChangeArrowheads="1"/>
          </p:cNvSpPr>
          <p:nvPr/>
        </p:nvSpPr>
        <p:spPr bwMode="auto">
          <a:xfrm>
            <a:off x="6578601" y="1298575"/>
            <a:ext cx="3840163" cy="533400"/>
          </a:xfrm>
          <a:prstGeom prst="rect">
            <a:avLst/>
          </a:prstGeom>
          <a:solidFill>
            <a:srgbClr val="FFFFFF"/>
          </a:solidFill>
          <a:ln w="19050">
            <a:solidFill>
              <a:srgbClr val="000000"/>
            </a:solidFill>
            <a:miter lim="800000"/>
            <a:headEnd/>
            <a:tailEnd/>
          </a:ln>
        </p:spPr>
        <p:txBody>
          <a:bodyPr/>
          <a:lstStyle/>
          <a:p>
            <a:pPr fontAlgn="base">
              <a:spcBef>
                <a:spcPct val="50000"/>
              </a:spcBef>
              <a:spcAft>
                <a:spcPct val="0"/>
              </a:spcAft>
            </a:pPr>
            <a:r>
              <a:rPr lang="en-GB" sz="2000" b="1">
                <a:solidFill>
                  <a:prstClr val="black"/>
                </a:solidFill>
                <a:latin typeface="Arial" charset="0"/>
                <a:cs typeface="Arial" charset="0"/>
              </a:rPr>
              <a:t>Product is Defective</a:t>
            </a:r>
          </a:p>
        </p:txBody>
      </p:sp>
      <p:sp>
        <p:nvSpPr>
          <p:cNvPr id="37895" name="Rectangle 11"/>
          <p:cNvSpPr>
            <a:spLocks noChangeArrowheads="1"/>
          </p:cNvSpPr>
          <p:nvPr/>
        </p:nvSpPr>
        <p:spPr bwMode="auto">
          <a:xfrm>
            <a:off x="6578601" y="2203451"/>
            <a:ext cx="3763963" cy="466725"/>
          </a:xfrm>
          <a:prstGeom prst="rect">
            <a:avLst/>
          </a:prstGeom>
          <a:solidFill>
            <a:srgbClr val="FFFFFF"/>
          </a:solidFill>
          <a:ln w="19050">
            <a:solidFill>
              <a:srgbClr val="000000"/>
            </a:solidFill>
            <a:miter lim="800000"/>
            <a:headEnd/>
            <a:tailEnd/>
          </a:ln>
        </p:spPr>
        <p:txBody>
          <a:bodyPr/>
          <a:lstStyle/>
          <a:p>
            <a:pPr fontAlgn="base">
              <a:spcBef>
                <a:spcPct val="50000"/>
              </a:spcBef>
              <a:spcAft>
                <a:spcPct val="0"/>
              </a:spcAft>
            </a:pPr>
            <a:r>
              <a:rPr lang="en-GB" sz="2000" b="1">
                <a:solidFill>
                  <a:prstClr val="black"/>
                </a:solidFill>
                <a:latin typeface="Arial" charset="0"/>
                <a:cs typeface="Arial" charset="0"/>
              </a:rPr>
              <a:t>Product is not defective</a:t>
            </a:r>
          </a:p>
        </p:txBody>
      </p:sp>
      <p:sp>
        <p:nvSpPr>
          <p:cNvPr id="37896" name="Rectangle 12"/>
          <p:cNvSpPr>
            <a:spLocks noChangeArrowheads="1"/>
          </p:cNvSpPr>
          <p:nvPr/>
        </p:nvSpPr>
        <p:spPr bwMode="auto">
          <a:xfrm>
            <a:off x="6578601" y="3006725"/>
            <a:ext cx="3763963" cy="577850"/>
          </a:xfrm>
          <a:prstGeom prst="rect">
            <a:avLst/>
          </a:prstGeom>
          <a:solidFill>
            <a:srgbClr val="FFFFFF"/>
          </a:solidFill>
          <a:ln w="19050">
            <a:solidFill>
              <a:srgbClr val="000000"/>
            </a:solidFill>
            <a:miter lim="800000"/>
            <a:headEnd/>
            <a:tailEnd/>
          </a:ln>
        </p:spPr>
        <p:txBody>
          <a:bodyPr/>
          <a:lstStyle/>
          <a:p>
            <a:pPr fontAlgn="base">
              <a:spcBef>
                <a:spcPct val="50000"/>
              </a:spcBef>
              <a:spcAft>
                <a:spcPct val="0"/>
              </a:spcAft>
            </a:pPr>
            <a:r>
              <a:rPr lang="en-GB" sz="2000" b="1">
                <a:solidFill>
                  <a:prstClr val="black"/>
                </a:solidFill>
                <a:latin typeface="Arial" charset="0"/>
                <a:cs typeface="Arial" charset="0"/>
              </a:rPr>
              <a:t>Product is defective</a:t>
            </a:r>
          </a:p>
        </p:txBody>
      </p:sp>
      <p:sp>
        <p:nvSpPr>
          <p:cNvPr id="37897" name="Rectangle 13"/>
          <p:cNvSpPr>
            <a:spLocks noChangeArrowheads="1"/>
          </p:cNvSpPr>
          <p:nvPr/>
        </p:nvSpPr>
        <p:spPr bwMode="auto">
          <a:xfrm>
            <a:off x="6578601" y="3811589"/>
            <a:ext cx="3840163" cy="534987"/>
          </a:xfrm>
          <a:prstGeom prst="rect">
            <a:avLst/>
          </a:prstGeom>
          <a:solidFill>
            <a:srgbClr val="FFFFFF"/>
          </a:solidFill>
          <a:ln w="19050">
            <a:solidFill>
              <a:srgbClr val="000000"/>
            </a:solidFill>
            <a:miter lim="800000"/>
            <a:headEnd/>
            <a:tailEnd/>
          </a:ln>
        </p:spPr>
        <p:txBody>
          <a:bodyPr/>
          <a:lstStyle/>
          <a:p>
            <a:pPr fontAlgn="base">
              <a:spcBef>
                <a:spcPct val="50000"/>
              </a:spcBef>
              <a:spcAft>
                <a:spcPct val="0"/>
              </a:spcAft>
            </a:pPr>
            <a:r>
              <a:rPr lang="en-GB" sz="2000" b="1">
                <a:solidFill>
                  <a:prstClr val="black"/>
                </a:solidFill>
                <a:latin typeface="Arial" charset="0"/>
                <a:cs typeface="Arial" charset="0"/>
              </a:rPr>
              <a:t>Product is non-defective</a:t>
            </a:r>
          </a:p>
        </p:txBody>
      </p:sp>
      <p:sp>
        <p:nvSpPr>
          <p:cNvPr id="37898" name="Rectangle 14"/>
          <p:cNvSpPr>
            <a:spLocks noChangeArrowheads="1"/>
          </p:cNvSpPr>
          <p:nvPr/>
        </p:nvSpPr>
        <p:spPr bwMode="auto">
          <a:xfrm>
            <a:off x="6578601" y="4616451"/>
            <a:ext cx="3916363" cy="492125"/>
          </a:xfrm>
          <a:prstGeom prst="rect">
            <a:avLst/>
          </a:prstGeom>
          <a:solidFill>
            <a:srgbClr val="FFFFFF"/>
          </a:solidFill>
          <a:ln w="19050">
            <a:solidFill>
              <a:srgbClr val="000000"/>
            </a:solidFill>
            <a:miter lim="800000"/>
            <a:headEnd/>
            <a:tailEnd/>
          </a:ln>
        </p:spPr>
        <p:txBody>
          <a:bodyPr/>
          <a:lstStyle/>
          <a:p>
            <a:pPr fontAlgn="base">
              <a:spcBef>
                <a:spcPct val="50000"/>
              </a:spcBef>
              <a:spcAft>
                <a:spcPct val="0"/>
              </a:spcAft>
            </a:pPr>
            <a:r>
              <a:rPr lang="en-GB" sz="2000" b="1">
                <a:solidFill>
                  <a:prstClr val="black"/>
                </a:solidFill>
                <a:latin typeface="Arial" charset="0"/>
                <a:cs typeface="Arial" charset="0"/>
              </a:rPr>
              <a:t>Product is found to be Bad</a:t>
            </a:r>
          </a:p>
        </p:txBody>
      </p:sp>
      <p:sp>
        <p:nvSpPr>
          <p:cNvPr id="37899" name="Rectangle 15"/>
          <p:cNvSpPr>
            <a:spLocks noChangeArrowheads="1"/>
          </p:cNvSpPr>
          <p:nvPr/>
        </p:nvSpPr>
        <p:spPr bwMode="auto">
          <a:xfrm>
            <a:off x="6578601" y="5519739"/>
            <a:ext cx="3840163" cy="503237"/>
          </a:xfrm>
          <a:prstGeom prst="rect">
            <a:avLst/>
          </a:prstGeom>
          <a:solidFill>
            <a:srgbClr val="FFFFFF"/>
          </a:solidFill>
          <a:ln w="19050">
            <a:solidFill>
              <a:srgbClr val="000000"/>
            </a:solidFill>
            <a:miter lim="800000"/>
            <a:headEnd/>
            <a:tailEnd/>
          </a:ln>
        </p:spPr>
        <p:txBody>
          <a:bodyPr/>
          <a:lstStyle/>
          <a:p>
            <a:pPr fontAlgn="base">
              <a:spcBef>
                <a:spcPct val="50000"/>
              </a:spcBef>
              <a:spcAft>
                <a:spcPct val="0"/>
              </a:spcAft>
            </a:pPr>
            <a:r>
              <a:rPr lang="en-GB" sz="2000" b="1">
                <a:solidFill>
                  <a:prstClr val="black"/>
                </a:solidFill>
                <a:latin typeface="Arial" charset="0"/>
                <a:cs typeface="Arial" charset="0"/>
              </a:rPr>
              <a:t>Product is good</a:t>
            </a:r>
          </a:p>
        </p:txBody>
      </p:sp>
      <p:sp>
        <p:nvSpPr>
          <p:cNvPr id="37900" name="Line 16"/>
          <p:cNvSpPr>
            <a:spLocks noChangeShapeType="1"/>
          </p:cNvSpPr>
          <p:nvPr/>
        </p:nvSpPr>
        <p:spPr bwMode="auto">
          <a:xfrm>
            <a:off x="2779713" y="3711576"/>
            <a:ext cx="1573212" cy="1306513"/>
          </a:xfrm>
          <a:prstGeom prst="line">
            <a:avLst/>
          </a:prstGeom>
          <a:noFill/>
          <a:ln w="19050">
            <a:solidFill>
              <a:srgbClr val="000000"/>
            </a:solidFill>
            <a:round/>
            <a:headEnd/>
            <a:tailEnd/>
          </a:ln>
        </p:spPr>
        <p:txBody>
          <a:bodyPr/>
          <a:lstStyle/>
          <a:p>
            <a:pPr fontAlgn="base">
              <a:spcBef>
                <a:spcPct val="0"/>
              </a:spcBef>
              <a:spcAft>
                <a:spcPct val="0"/>
              </a:spcAft>
            </a:pPr>
            <a:endParaRPr lang="en-IN">
              <a:solidFill>
                <a:prstClr val="black"/>
              </a:solidFill>
              <a:latin typeface="Arial" charset="0"/>
              <a:cs typeface="Arial" charset="0"/>
            </a:endParaRPr>
          </a:p>
        </p:txBody>
      </p:sp>
      <p:sp>
        <p:nvSpPr>
          <p:cNvPr id="37901" name="Line 17"/>
          <p:cNvSpPr>
            <a:spLocks noChangeShapeType="1"/>
          </p:cNvSpPr>
          <p:nvPr/>
        </p:nvSpPr>
        <p:spPr bwMode="auto">
          <a:xfrm>
            <a:off x="2779713" y="3711575"/>
            <a:ext cx="1441450" cy="0"/>
          </a:xfrm>
          <a:prstGeom prst="line">
            <a:avLst/>
          </a:prstGeom>
          <a:noFill/>
          <a:ln w="19050">
            <a:solidFill>
              <a:srgbClr val="000000"/>
            </a:solidFill>
            <a:round/>
            <a:headEnd/>
            <a:tailEnd/>
          </a:ln>
        </p:spPr>
        <p:txBody>
          <a:bodyPr/>
          <a:lstStyle/>
          <a:p>
            <a:pPr fontAlgn="base">
              <a:spcBef>
                <a:spcPct val="0"/>
              </a:spcBef>
              <a:spcAft>
                <a:spcPct val="0"/>
              </a:spcAft>
            </a:pPr>
            <a:endParaRPr lang="en-IN">
              <a:solidFill>
                <a:prstClr val="black"/>
              </a:solidFill>
              <a:latin typeface="Arial" charset="0"/>
              <a:cs typeface="Arial" charset="0"/>
            </a:endParaRPr>
          </a:p>
        </p:txBody>
      </p:sp>
      <p:sp>
        <p:nvSpPr>
          <p:cNvPr id="37902" name="Line 18"/>
          <p:cNvSpPr>
            <a:spLocks noChangeShapeType="1"/>
          </p:cNvSpPr>
          <p:nvPr/>
        </p:nvSpPr>
        <p:spPr bwMode="auto">
          <a:xfrm flipV="1">
            <a:off x="2779713" y="2203451"/>
            <a:ext cx="1573212" cy="1508125"/>
          </a:xfrm>
          <a:prstGeom prst="line">
            <a:avLst/>
          </a:prstGeom>
          <a:noFill/>
          <a:ln w="19050">
            <a:solidFill>
              <a:srgbClr val="000000"/>
            </a:solidFill>
            <a:round/>
            <a:headEnd/>
            <a:tailEnd/>
          </a:ln>
        </p:spPr>
        <p:txBody>
          <a:bodyPr/>
          <a:lstStyle/>
          <a:p>
            <a:pPr fontAlgn="base">
              <a:spcBef>
                <a:spcPct val="0"/>
              </a:spcBef>
              <a:spcAft>
                <a:spcPct val="0"/>
              </a:spcAft>
            </a:pPr>
            <a:endParaRPr lang="en-IN">
              <a:solidFill>
                <a:prstClr val="black"/>
              </a:solidFill>
              <a:latin typeface="Arial" charset="0"/>
              <a:cs typeface="Arial" charset="0"/>
            </a:endParaRPr>
          </a:p>
        </p:txBody>
      </p:sp>
      <p:sp>
        <p:nvSpPr>
          <p:cNvPr id="37903" name="Line 19"/>
          <p:cNvSpPr>
            <a:spLocks noChangeShapeType="1"/>
          </p:cNvSpPr>
          <p:nvPr/>
        </p:nvSpPr>
        <p:spPr bwMode="auto">
          <a:xfrm flipV="1">
            <a:off x="4876800" y="4816475"/>
            <a:ext cx="1701800" cy="401638"/>
          </a:xfrm>
          <a:prstGeom prst="line">
            <a:avLst/>
          </a:prstGeom>
          <a:noFill/>
          <a:ln w="19050">
            <a:solidFill>
              <a:srgbClr val="000000"/>
            </a:solidFill>
            <a:round/>
            <a:headEnd/>
            <a:tailEnd/>
          </a:ln>
        </p:spPr>
        <p:txBody>
          <a:bodyPr/>
          <a:lstStyle/>
          <a:p>
            <a:pPr fontAlgn="base">
              <a:spcBef>
                <a:spcPct val="0"/>
              </a:spcBef>
              <a:spcAft>
                <a:spcPct val="0"/>
              </a:spcAft>
            </a:pPr>
            <a:endParaRPr lang="en-IN">
              <a:solidFill>
                <a:prstClr val="black"/>
              </a:solidFill>
              <a:latin typeface="Arial" charset="0"/>
              <a:cs typeface="Arial" charset="0"/>
            </a:endParaRPr>
          </a:p>
        </p:txBody>
      </p:sp>
      <p:sp>
        <p:nvSpPr>
          <p:cNvPr id="37904" name="Line 20"/>
          <p:cNvSpPr>
            <a:spLocks noChangeShapeType="1"/>
          </p:cNvSpPr>
          <p:nvPr/>
        </p:nvSpPr>
        <p:spPr bwMode="auto">
          <a:xfrm>
            <a:off x="4876800" y="5218114"/>
            <a:ext cx="1701800" cy="503237"/>
          </a:xfrm>
          <a:prstGeom prst="line">
            <a:avLst/>
          </a:prstGeom>
          <a:noFill/>
          <a:ln w="19050">
            <a:solidFill>
              <a:srgbClr val="000000"/>
            </a:solidFill>
            <a:round/>
            <a:headEnd/>
            <a:tailEnd/>
          </a:ln>
        </p:spPr>
        <p:txBody>
          <a:bodyPr/>
          <a:lstStyle/>
          <a:p>
            <a:pPr fontAlgn="base">
              <a:spcBef>
                <a:spcPct val="0"/>
              </a:spcBef>
              <a:spcAft>
                <a:spcPct val="0"/>
              </a:spcAft>
            </a:pPr>
            <a:endParaRPr lang="en-IN">
              <a:solidFill>
                <a:prstClr val="black"/>
              </a:solidFill>
              <a:latin typeface="Arial" charset="0"/>
              <a:cs typeface="Arial" charset="0"/>
            </a:endParaRPr>
          </a:p>
        </p:txBody>
      </p:sp>
      <p:sp>
        <p:nvSpPr>
          <p:cNvPr id="37905" name="Line 21"/>
          <p:cNvSpPr>
            <a:spLocks noChangeShapeType="1"/>
          </p:cNvSpPr>
          <p:nvPr/>
        </p:nvSpPr>
        <p:spPr bwMode="auto">
          <a:xfrm flipV="1">
            <a:off x="4876800" y="3208339"/>
            <a:ext cx="1701800" cy="401637"/>
          </a:xfrm>
          <a:prstGeom prst="line">
            <a:avLst/>
          </a:prstGeom>
          <a:noFill/>
          <a:ln w="19050">
            <a:solidFill>
              <a:srgbClr val="000000"/>
            </a:solidFill>
            <a:round/>
            <a:headEnd/>
            <a:tailEnd/>
          </a:ln>
        </p:spPr>
        <p:txBody>
          <a:bodyPr/>
          <a:lstStyle/>
          <a:p>
            <a:pPr fontAlgn="base">
              <a:spcBef>
                <a:spcPct val="0"/>
              </a:spcBef>
              <a:spcAft>
                <a:spcPct val="0"/>
              </a:spcAft>
            </a:pPr>
            <a:endParaRPr lang="en-IN">
              <a:solidFill>
                <a:prstClr val="black"/>
              </a:solidFill>
              <a:latin typeface="Arial" charset="0"/>
              <a:cs typeface="Arial" charset="0"/>
            </a:endParaRPr>
          </a:p>
        </p:txBody>
      </p:sp>
      <p:sp>
        <p:nvSpPr>
          <p:cNvPr id="37906" name="Line 22"/>
          <p:cNvSpPr>
            <a:spLocks noChangeShapeType="1"/>
          </p:cNvSpPr>
          <p:nvPr/>
        </p:nvSpPr>
        <p:spPr bwMode="auto">
          <a:xfrm>
            <a:off x="4876800" y="3609975"/>
            <a:ext cx="1701800" cy="503238"/>
          </a:xfrm>
          <a:prstGeom prst="line">
            <a:avLst/>
          </a:prstGeom>
          <a:noFill/>
          <a:ln w="19050">
            <a:solidFill>
              <a:srgbClr val="000000"/>
            </a:solidFill>
            <a:round/>
            <a:headEnd/>
            <a:tailEnd/>
          </a:ln>
        </p:spPr>
        <p:txBody>
          <a:bodyPr/>
          <a:lstStyle/>
          <a:p>
            <a:pPr fontAlgn="base">
              <a:spcBef>
                <a:spcPct val="0"/>
              </a:spcBef>
              <a:spcAft>
                <a:spcPct val="0"/>
              </a:spcAft>
            </a:pPr>
            <a:endParaRPr lang="en-IN">
              <a:solidFill>
                <a:prstClr val="black"/>
              </a:solidFill>
              <a:latin typeface="Arial" charset="0"/>
              <a:cs typeface="Arial" charset="0"/>
            </a:endParaRPr>
          </a:p>
        </p:txBody>
      </p:sp>
      <p:sp>
        <p:nvSpPr>
          <p:cNvPr id="37907" name="Line 23"/>
          <p:cNvSpPr>
            <a:spLocks noChangeShapeType="1"/>
          </p:cNvSpPr>
          <p:nvPr/>
        </p:nvSpPr>
        <p:spPr bwMode="auto">
          <a:xfrm flipV="1">
            <a:off x="4876800" y="1600200"/>
            <a:ext cx="1701800" cy="401638"/>
          </a:xfrm>
          <a:prstGeom prst="line">
            <a:avLst/>
          </a:prstGeom>
          <a:noFill/>
          <a:ln w="19050">
            <a:solidFill>
              <a:srgbClr val="000000"/>
            </a:solidFill>
            <a:round/>
            <a:headEnd/>
            <a:tailEnd/>
          </a:ln>
        </p:spPr>
        <p:txBody>
          <a:bodyPr/>
          <a:lstStyle/>
          <a:p>
            <a:pPr fontAlgn="base">
              <a:spcBef>
                <a:spcPct val="0"/>
              </a:spcBef>
              <a:spcAft>
                <a:spcPct val="0"/>
              </a:spcAft>
            </a:pPr>
            <a:endParaRPr lang="en-IN">
              <a:solidFill>
                <a:prstClr val="black"/>
              </a:solidFill>
              <a:latin typeface="Arial" charset="0"/>
              <a:cs typeface="Arial" charset="0"/>
            </a:endParaRPr>
          </a:p>
        </p:txBody>
      </p:sp>
      <p:sp>
        <p:nvSpPr>
          <p:cNvPr id="37908" name="Line 24"/>
          <p:cNvSpPr>
            <a:spLocks noChangeShapeType="1"/>
          </p:cNvSpPr>
          <p:nvPr/>
        </p:nvSpPr>
        <p:spPr bwMode="auto">
          <a:xfrm>
            <a:off x="4876800" y="2001839"/>
            <a:ext cx="1701800" cy="503237"/>
          </a:xfrm>
          <a:prstGeom prst="line">
            <a:avLst/>
          </a:prstGeom>
          <a:noFill/>
          <a:ln w="19050">
            <a:solidFill>
              <a:srgbClr val="000000"/>
            </a:solidFill>
            <a:round/>
            <a:headEnd/>
            <a:tailEnd/>
          </a:ln>
        </p:spPr>
        <p:txBody>
          <a:bodyPr/>
          <a:lstStyle/>
          <a:p>
            <a:pPr fontAlgn="base">
              <a:spcBef>
                <a:spcPct val="0"/>
              </a:spcBef>
              <a:spcAft>
                <a:spcPct val="0"/>
              </a:spcAft>
            </a:pPr>
            <a:endParaRPr lang="en-IN">
              <a:solidFill>
                <a:prstClr val="black"/>
              </a:solidFill>
              <a:latin typeface="Arial" charset="0"/>
              <a:cs typeface="Arial" charset="0"/>
            </a:endParaRPr>
          </a:p>
        </p:txBody>
      </p:sp>
      <p:pic>
        <p:nvPicPr>
          <p:cNvPr id="37909" name="Picture 25"/>
          <p:cNvPicPr>
            <a:picLocks noChangeAspect="1" noChangeArrowheads="1"/>
          </p:cNvPicPr>
          <p:nvPr/>
        </p:nvPicPr>
        <p:blipFill>
          <a:blip r:embed="rId2"/>
          <a:srcRect/>
          <a:stretch>
            <a:fillRect/>
          </a:stretch>
        </p:blipFill>
        <p:spPr bwMode="auto">
          <a:xfrm rot="2573114">
            <a:off x="3435351" y="2605088"/>
            <a:ext cx="239713" cy="368300"/>
          </a:xfrm>
          <a:prstGeom prst="rect">
            <a:avLst/>
          </a:prstGeom>
          <a:noFill/>
          <a:ln w="9525">
            <a:noFill/>
            <a:miter lim="800000"/>
            <a:headEnd/>
            <a:tailEnd/>
          </a:ln>
        </p:spPr>
      </p:pic>
      <p:pic>
        <p:nvPicPr>
          <p:cNvPr id="37910" name="Picture 26"/>
          <p:cNvPicPr>
            <a:picLocks noChangeAspect="1" noChangeArrowheads="1"/>
          </p:cNvPicPr>
          <p:nvPr/>
        </p:nvPicPr>
        <p:blipFill>
          <a:blip r:embed="rId3"/>
          <a:srcRect/>
          <a:stretch>
            <a:fillRect/>
          </a:stretch>
        </p:blipFill>
        <p:spPr bwMode="auto">
          <a:xfrm>
            <a:off x="3370263" y="3535363"/>
            <a:ext cx="457200" cy="176212"/>
          </a:xfrm>
          <a:prstGeom prst="rect">
            <a:avLst/>
          </a:prstGeom>
          <a:noFill/>
          <a:ln w="9525">
            <a:noFill/>
            <a:miter lim="800000"/>
            <a:headEnd/>
            <a:tailEnd/>
          </a:ln>
        </p:spPr>
      </p:pic>
      <p:pic>
        <p:nvPicPr>
          <p:cNvPr id="37911" name="Picture 27"/>
          <p:cNvPicPr>
            <a:picLocks noChangeAspect="1" noChangeArrowheads="1"/>
          </p:cNvPicPr>
          <p:nvPr/>
        </p:nvPicPr>
        <p:blipFill>
          <a:blip r:embed="rId4"/>
          <a:srcRect/>
          <a:stretch>
            <a:fillRect/>
          </a:stretch>
        </p:blipFill>
        <p:spPr bwMode="auto">
          <a:xfrm rot="2672416">
            <a:off x="3697288" y="4314826"/>
            <a:ext cx="315912" cy="174625"/>
          </a:xfrm>
          <a:prstGeom prst="rect">
            <a:avLst/>
          </a:prstGeom>
          <a:noFill/>
          <a:ln w="9525">
            <a:noFill/>
            <a:miter lim="800000"/>
            <a:headEnd/>
            <a:tailEnd/>
          </a:ln>
        </p:spPr>
      </p:pic>
      <p:pic>
        <p:nvPicPr>
          <p:cNvPr id="37912" name="Picture 28"/>
          <p:cNvPicPr>
            <a:picLocks noChangeAspect="1" noChangeArrowheads="1"/>
          </p:cNvPicPr>
          <p:nvPr/>
        </p:nvPicPr>
        <p:blipFill>
          <a:blip r:embed="rId5"/>
          <a:srcRect/>
          <a:stretch>
            <a:fillRect/>
          </a:stretch>
        </p:blipFill>
        <p:spPr bwMode="auto">
          <a:xfrm rot="-995246">
            <a:off x="5662614" y="1500189"/>
            <a:ext cx="447675" cy="200025"/>
          </a:xfrm>
          <a:prstGeom prst="rect">
            <a:avLst/>
          </a:prstGeom>
          <a:noFill/>
          <a:ln w="9525">
            <a:noFill/>
            <a:miter lim="800000"/>
            <a:headEnd/>
            <a:tailEnd/>
          </a:ln>
        </p:spPr>
      </p:pic>
      <p:pic>
        <p:nvPicPr>
          <p:cNvPr id="37913" name="Picture 29"/>
          <p:cNvPicPr>
            <a:picLocks noChangeAspect="1" noChangeArrowheads="1"/>
          </p:cNvPicPr>
          <p:nvPr/>
        </p:nvPicPr>
        <p:blipFill>
          <a:blip r:embed="rId6"/>
          <a:srcRect/>
          <a:stretch>
            <a:fillRect/>
          </a:stretch>
        </p:blipFill>
        <p:spPr bwMode="auto">
          <a:xfrm rot="1383523">
            <a:off x="5662614" y="2103439"/>
            <a:ext cx="447675" cy="192087"/>
          </a:xfrm>
          <a:prstGeom prst="rect">
            <a:avLst/>
          </a:prstGeom>
          <a:noFill/>
          <a:ln w="9525">
            <a:noFill/>
            <a:miter lim="800000"/>
            <a:headEnd/>
            <a:tailEnd/>
          </a:ln>
        </p:spPr>
      </p:pic>
      <p:pic>
        <p:nvPicPr>
          <p:cNvPr id="37914" name="Picture 30"/>
          <p:cNvPicPr>
            <a:picLocks noChangeAspect="1" noChangeArrowheads="1"/>
          </p:cNvPicPr>
          <p:nvPr/>
        </p:nvPicPr>
        <p:blipFill>
          <a:blip r:embed="rId7"/>
          <a:srcRect/>
          <a:stretch>
            <a:fillRect/>
          </a:stretch>
        </p:blipFill>
        <p:spPr bwMode="auto">
          <a:xfrm rot="-1275030">
            <a:off x="5530850" y="3208339"/>
            <a:ext cx="458788" cy="192087"/>
          </a:xfrm>
          <a:prstGeom prst="rect">
            <a:avLst/>
          </a:prstGeom>
          <a:noFill/>
          <a:ln w="9525">
            <a:noFill/>
            <a:miter lim="800000"/>
            <a:headEnd/>
            <a:tailEnd/>
          </a:ln>
        </p:spPr>
      </p:pic>
      <p:pic>
        <p:nvPicPr>
          <p:cNvPr id="37915" name="Picture 31"/>
          <p:cNvPicPr>
            <a:picLocks noChangeAspect="1" noChangeArrowheads="1"/>
          </p:cNvPicPr>
          <p:nvPr/>
        </p:nvPicPr>
        <p:blipFill>
          <a:blip r:embed="rId8"/>
          <a:srcRect/>
          <a:stretch>
            <a:fillRect/>
          </a:stretch>
        </p:blipFill>
        <p:spPr bwMode="auto">
          <a:xfrm rot="1323552">
            <a:off x="5662613" y="3711575"/>
            <a:ext cx="436562" cy="184150"/>
          </a:xfrm>
          <a:prstGeom prst="rect">
            <a:avLst/>
          </a:prstGeom>
          <a:noFill/>
          <a:ln w="9525">
            <a:noFill/>
            <a:miter lim="800000"/>
            <a:headEnd/>
            <a:tailEnd/>
          </a:ln>
        </p:spPr>
      </p:pic>
      <p:pic>
        <p:nvPicPr>
          <p:cNvPr id="37916" name="Picture 32"/>
          <p:cNvPicPr>
            <a:picLocks noChangeAspect="1" noChangeArrowheads="1"/>
          </p:cNvPicPr>
          <p:nvPr/>
        </p:nvPicPr>
        <p:blipFill>
          <a:blip r:embed="rId9"/>
          <a:srcRect/>
          <a:stretch>
            <a:fillRect/>
          </a:stretch>
        </p:blipFill>
        <p:spPr bwMode="auto">
          <a:xfrm rot="-903259">
            <a:off x="5400675" y="4816476"/>
            <a:ext cx="501650" cy="168275"/>
          </a:xfrm>
          <a:prstGeom prst="rect">
            <a:avLst/>
          </a:prstGeom>
          <a:noFill/>
          <a:ln w="9525">
            <a:noFill/>
            <a:miter lim="800000"/>
            <a:headEnd/>
            <a:tailEnd/>
          </a:ln>
        </p:spPr>
      </p:pic>
      <p:pic>
        <p:nvPicPr>
          <p:cNvPr id="37917" name="Picture 33"/>
          <p:cNvPicPr>
            <a:picLocks noChangeAspect="1" noChangeArrowheads="1"/>
          </p:cNvPicPr>
          <p:nvPr/>
        </p:nvPicPr>
        <p:blipFill>
          <a:blip r:embed="rId10"/>
          <a:srcRect/>
          <a:stretch>
            <a:fillRect/>
          </a:stretch>
        </p:blipFill>
        <p:spPr bwMode="auto">
          <a:xfrm rot="1285564">
            <a:off x="5662613" y="5319713"/>
            <a:ext cx="469900" cy="176212"/>
          </a:xfrm>
          <a:prstGeom prst="rect">
            <a:avLst/>
          </a:prstGeom>
          <a:noFill/>
          <a:ln w="9525">
            <a:noFill/>
            <a:miter lim="800000"/>
            <a:headEnd/>
            <a:tailEnd/>
          </a:ln>
        </p:spPr>
      </p:pic>
      <p:sp>
        <p:nvSpPr>
          <p:cNvPr id="31" name="Slide Number Placeholder 30"/>
          <p:cNvSpPr>
            <a:spLocks noGrp="1"/>
          </p:cNvSpPr>
          <p:nvPr>
            <p:ph type="sldNum" sz="quarter" idx="4294967295"/>
          </p:nvPr>
        </p:nvSpPr>
        <p:spPr>
          <a:xfrm>
            <a:off x="8536781" y="6142038"/>
            <a:ext cx="2133600" cy="365125"/>
          </a:xfrm>
        </p:spPr>
        <p:txBody>
          <a:bodyPr/>
          <a:lstStyle/>
          <a:p>
            <a:pPr>
              <a:defRPr/>
            </a:pPr>
            <a:fld id="{B2FC5961-AE03-47BD-B279-689CF1A37C0A}" type="slidenum">
              <a:rPr lang="en-US" smtClean="0">
                <a:solidFill>
                  <a:prstClr val="black">
                    <a:tint val="75000"/>
                  </a:prstClr>
                </a:solidFill>
              </a:rPr>
              <a:pPr>
                <a:defRPr/>
              </a:pPr>
              <a:t>11</a:t>
            </a:fld>
            <a:endParaRPr lang="en-US" dirty="0">
              <a:solidFill>
                <a:prstClr val="black">
                  <a:tint val="75000"/>
                </a:prstClr>
              </a:solidFill>
            </a:endParaRPr>
          </a:p>
        </p:txBody>
      </p:sp>
      <p:sp>
        <p:nvSpPr>
          <p:cNvPr id="34" name="Rectangle 30"/>
          <p:cNvSpPr>
            <a:spLocks noGrp="1" noChangeArrowheads="1"/>
          </p:cNvSpPr>
          <p:nvPr>
            <p:ph sz="quarter" idx="10"/>
          </p:nvPr>
        </p:nvSpPr>
        <p:spPr bwMode="auto">
          <a:xfrm>
            <a:off x="1575516" y="479116"/>
            <a:ext cx="5486400" cy="567015"/>
          </a:xfrm>
          <a:prstGeom prst="rect">
            <a:avLst/>
          </a:prstGeom>
          <a:noFill/>
          <a:ln w="9525">
            <a:noFill/>
            <a:miter lim="800000"/>
            <a:headEnd/>
            <a:tailEnd/>
          </a:ln>
        </p:spPr>
        <p:txBody>
          <a:bodyPr wrap="square">
            <a:spAutoFit/>
          </a:bodyPr>
          <a:lstStyle/>
          <a:p>
            <a:pPr fontAlgn="base">
              <a:spcBef>
                <a:spcPct val="50000"/>
              </a:spcBef>
              <a:spcAft>
                <a:spcPct val="0"/>
              </a:spcAft>
            </a:pPr>
            <a:r>
              <a:rPr lang="en-US" altLang="en-US" sz="4400" dirty="0">
                <a:solidFill>
                  <a:srgbClr val="7030A0"/>
                </a:solidFill>
                <a:cs typeface="Arial" charset="0"/>
              </a:rPr>
              <a:t>Tree Diagram </a:t>
            </a:r>
            <a:endParaRPr lang="en-US" sz="4400" dirty="0">
              <a:solidFill>
                <a:srgbClr val="7030A0"/>
              </a:solidFill>
              <a:cs typeface="Arial" charset="0"/>
            </a:endParaRPr>
          </a:p>
        </p:txBody>
      </p:sp>
    </p:spTree>
    <p:extLst>
      <p:ext uri="{BB962C8B-B14F-4D97-AF65-F5344CB8AC3E}">
        <p14:creationId xmlns:p14="http://schemas.microsoft.com/office/powerpoint/2010/main" val="3614262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1"/>
          <p:cNvSpPr>
            <a:spLocks noChangeArrowheads="1"/>
          </p:cNvSpPr>
          <p:nvPr/>
        </p:nvSpPr>
        <p:spPr bwMode="auto">
          <a:xfrm>
            <a:off x="1905000" y="1240185"/>
            <a:ext cx="8763000" cy="3539430"/>
          </a:xfrm>
          <a:prstGeom prst="rect">
            <a:avLst/>
          </a:prstGeom>
          <a:noFill/>
          <a:ln w="9525">
            <a:noFill/>
            <a:miter lim="800000"/>
            <a:headEnd/>
            <a:tailEnd/>
          </a:ln>
        </p:spPr>
        <p:txBody>
          <a:bodyPr wrap="square">
            <a:spAutoFit/>
          </a:bodyPr>
          <a:lstStyle/>
          <a:p>
            <a:pPr marL="342900" indent="-342900" fontAlgn="base">
              <a:spcBef>
                <a:spcPct val="50000"/>
              </a:spcBef>
              <a:spcAft>
                <a:spcPct val="0"/>
              </a:spcAft>
            </a:pPr>
            <a:r>
              <a:rPr lang="en-US" sz="2800" dirty="0">
                <a:solidFill>
                  <a:prstClr val="black"/>
                </a:solidFill>
                <a:latin typeface="Arial" charset="0"/>
                <a:cs typeface="Arial" charset="0"/>
              </a:rPr>
              <a:t>Let X: “ Customer receives a defective product”. </a:t>
            </a:r>
          </a:p>
          <a:p>
            <a:pPr marL="342900" indent="-342900" fontAlgn="base">
              <a:spcBef>
                <a:spcPct val="50000"/>
              </a:spcBef>
              <a:spcAft>
                <a:spcPct val="0"/>
              </a:spcAft>
            </a:pPr>
            <a:r>
              <a:rPr lang="en-US" sz="2800" dirty="0">
                <a:solidFill>
                  <a:prstClr val="black"/>
                </a:solidFill>
                <a:latin typeface="Arial" charset="0"/>
                <a:cs typeface="Arial" charset="0"/>
              </a:rPr>
              <a:t>Clearly,   P(X)=</a:t>
            </a:r>
          </a:p>
          <a:p>
            <a:pPr marL="342900" indent="-342900" fontAlgn="base">
              <a:spcBef>
                <a:spcPct val="50000"/>
              </a:spcBef>
              <a:spcAft>
                <a:spcPct val="0"/>
              </a:spcAft>
            </a:pPr>
            <a:r>
              <a:rPr lang="en-US" sz="2800" dirty="0">
                <a:solidFill>
                  <a:prstClr val="black"/>
                </a:solidFill>
                <a:latin typeface="Arial" charset="0"/>
                <a:cs typeface="Arial" charset="0"/>
              </a:rPr>
              <a:t>                      </a:t>
            </a:r>
            <a:r>
              <a:rPr lang="en-US" sz="2800" b="1" dirty="0">
                <a:solidFill>
                  <a:prstClr val="black"/>
                </a:solidFill>
                <a:latin typeface="Arial" charset="0"/>
                <a:cs typeface="Arial" charset="0"/>
              </a:rPr>
              <a:t>=0.17</a:t>
            </a:r>
            <a:r>
              <a:rPr lang="en-US" sz="2800" dirty="0">
                <a:solidFill>
                  <a:prstClr val="black"/>
                </a:solidFill>
                <a:latin typeface="Arial" charset="0"/>
                <a:cs typeface="Arial" charset="0"/>
              </a:rPr>
              <a:t>                                              </a:t>
            </a:r>
          </a:p>
          <a:p>
            <a:pPr marL="342900" indent="-342900" fontAlgn="base">
              <a:spcBef>
                <a:spcPct val="50000"/>
              </a:spcBef>
              <a:spcAft>
                <a:spcPct val="0"/>
              </a:spcAft>
            </a:pPr>
            <a:r>
              <a:rPr lang="en-US" sz="2800" b="1" dirty="0">
                <a:solidFill>
                  <a:prstClr val="black"/>
                </a:solidFill>
                <a:latin typeface="Arial" charset="0"/>
                <a:cs typeface="Arial" charset="0"/>
              </a:rPr>
              <a:t> </a:t>
            </a:r>
            <a:r>
              <a:rPr lang="en-US" sz="2800" dirty="0">
                <a:solidFill>
                  <a:prstClr val="black"/>
                </a:solidFill>
                <a:latin typeface="Arial" charset="0"/>
                <a:cs typeface="Arial" charset="0"/>
              </a:rPr>
              <a:t>Therefore, the chance that product is manufactured by the plant C is</a:t>
            </a:r>
          </a:p>
          <a:p>
            <a:pPr marL="342900" indent="-342900" fontAlgn="base">
              <a:spcBef>
                <a:spcPct val="50000"/>
              </a:spcBef>
              <a:spcAft>
                <a:spcPct val="0"/>
              </a:spcAft>
            </a:pPr>
            <a:endParaRPr lang="en-US" sz="2800" dirty="0">
              <a:solidFill>
                <a:prstClr val="black"/>
              </a:solidFill>
              <a:latin typeface="Arial" charset="0"/>
              <a:cs typeface="Arial" charset="0"/>
            </a:endParaRPr>
          </a:p>
        </p:txBody>
      </p:sp>
      <p:graphicFrame>
        <p:nvGraphicFramePr>
          <p:cNvPr id="12290" name="Object 2"/>
          <p:cNvGraphicFramePr>
            <a:graphicFrameLocks noChangeAspect="1"/>
          </p:cNvGraphicFramePr>
          <p:nvPr/>
        </p:nvGraphicFramePr>
        <p:xfrm>
          <a:off x="2209800" y="4191000"/>
          <a:ext cx="3632200" cy="1028700"/>
        </p:xfrm>
        <a:graphic>
          <a:graphicData uri="http://schemas.openxmlformats.org/presentationml/2006/ole">
            <mc:AlternateContent xmlns:mc="http://schemas.openxmlformats.org/markup-compatibility/2006">
              <mc:Choice xmlns:v="urn:schemas-microsoft-com:vml" Requires="v">
                <p:oleObj name="Equation" r:id="rId2" imgW="3632040" imgH="1028520" progId="">
                  <p:embed/>
                </p:oleObj>
              </mc:Choice>
              <mc:Fallback>
                <p:oleObj name="Equation" r:id="rId2" imgW="3632040" imgH="1028520" progId="">
                  <p:embed/>
                  <p:pic>
                    <p:nvPicPr>
                      <p:cNvPr id="1229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4191000"/>
                        <a:ext cx="3632200"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1" name="Object 3"/>
          <p:cNvGraphicFramePr>
            <a:graphicFrameLocks noChangeAspect="1"/>
          </p:cNvGraphicFramePr>
          <p:nvPr/>
        </p:nvGraphicFramePr>
        <p:xfrm>
          <a:off x="6457950" y="4248150"/>
          <a:ext cx="1498600" cy="952500"/>
        </p:xfrm>
        <a:graphic>
          <a:graphicData uri="http://schemas.openxmlformats.org/presentationml/2006/ole">
            <mc:AlternateContent xmlns:mc="http://schemas.openxmlformats.org/markup-compatibility/2006">
              <mc:Choice xmlns:v="urn:schemas-microsoft-com:vml" Requires="v">
                <p:oleObj name="Equation" r:id="rId4" imgW="1498320" imgH="952200" progId="">
                  <p:embed/>
                </p:oleObj>
              </mc:Choice>
              <mc:Fallback>
                <p:oleObj name="Equation" r:id="rId4" imgW="1498320" imgH="952200" progId="">
                  <p:embed/>
                  <p:pic>
                    <p:nvPicPr>
                      <p:cNvPr id="1229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7950" y="4248150"/>
                        <a:ext cx="1498600"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93" name="Rectangle 4"/>
          <p:cNvSpPr>
            <a:spLocks noChangeArrowheads="1"/>
          </p:cNvSpPr>
          <p:nvPr/>
        </p:nvSpPr>
        <p:spPr bwMode="auto">
          <a:xfrm>
            <a:off x="6051550" y="4495800"/>
            <a:ext cx="319318" cy="369332"/>
          </a:xfrm>
          <a:prstGeom prst="rect">
            <a:avLst/>
          </a:prstGeom>
          <a:noFill/>
          <a:ln w="9525">
            <a:noFill/>
            <a:miter lim="800000"/>
            <a:headEnd/>
            <a:tailEnd/>
          </a:ln>
        </p:spPr>
        <p:txBody>
          <a:bodyPr wrap="none">
            <a:spAutoFit/>
          </a:bodyPr>
          <a:lstStyle/>
          <a:p>
            <a:pPr fontAlgn="base">
              <a:spcBef>
                <a:spcPct val="50000"/>
              </a:spcBef>
              <a:spcAft>
                <a:spcPct val="0"/>
              </a:spcAft>
            </a:pPr>
            <a:r>
              <a:rPr lang="en-US" dirty="0">
                <a:solidFill>
                  <a:prstClr val="black"/>
                </a:solidFill>
                <a:latin typeface="Arial" charset="0"/>
                <a:cs typeface="Arial" charset="0"/>
              </a:rPr>
              <a:t>=</a:t>
            </a:r>
            <a:endParaRPr lang="en-US" dirty="0">
              <a:solidFill>
                <a:prstClr val="black"/>
              </a:solidFill>
              <a:cs typeface="Arial" charset="0"/>
            </a:endParaRPr>
          </a:p>
        </p:txBody>
      </p:sp>
      <p:sp>
        <p:nvSpPr>
          <p:cNvPr id="12294" name="Rectangle 5"/>
          <p:cNvSpPr>
            <a:spLocks noChangeArrowheads="1"/>
          </p:cNvSpPr>
          <p:nvPr/>
        </p:nvSpPr>
        <p:spPr bwMode="auto">
          <a:xfrm>
            <a:off x="8223519" y="4287861"/>
            <a:ext cx="1576072" cy="584775"/>
          </a:xfrm>
          <a:prstGeom prst="rect">
            <a:avLst/>
          </a:prstGeom>
          <a:noFill/>
          <a:ln w="9525">
            <a:noFill/>
            <a:miter lim="800000"/>
            <a:headEnd/>
            <a:tailEnd/>
          </a:ln>
        </p:spPr>
        <p:txBody>
          <a:bodyPr wrap="none">
            <a:spAutoFit/>
          </a:bodyPr>
          <a:lstStyle/>
          <a:p>
            <a:pPr fontAlgn="base">
              <a:spcBef>
                <a:spcPct val="50000"/>
              </a:spcBef>
              <a:spcAft>
                <a:spcPct val="0"/>
              </a:spcAft>
            </a:pPr>
            <a:r>
              <a:rPr lang="en-US" dirty="0">
                <a:solidFill>
                  <a:prstClr val="black"/>
                </a:solidFill>
                <a:latin typeface="Arial" charset="0"/>
                <a:cs typeface="Arial" charset="0"/>
              </a:rPr>
              <a:t>=  </a:t>
            </a:r>
            <a:r>
              <a:rPr lang="en-US" sz="3200" b="1" dirty="0">
                <a:solidFill>
                  <a:prstClr val="black"/>
                </a:solidFill>
                <a:latin typeface="Times New Roman" panose="02020603050405020304" pitchFamily="18" charset="0"/>
                <a:cs typeface="Times New Roman" panose="02020603050405020304" pitchFamily="18" charset="0"/>
              </a:rPr>
              <a:t>0.4412</a:t>
            </a:r>
            <a:endParaRPr lang="en-US" sz="3200" dirty="0">
              <a:solidFill>
                <a:prstClr val="black"/>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0"/>
          </p:nvPr>
        </p:nvSpPr>
        <p:spPr>
          <a:xfrm>
            <a:off x="1631950" y="198148"/>
            <a:ext cx="4826000" cy="1143000"/>
          </a:xfrm>
        </p:spPr>
        <p:txBody>
          <a:bodyPr/>
          <a:lstStyle/>
          <a:p>
            <a:r>
              <a:rPr lang="en-US" dirty="0">
                <a:solidFill>
                  <a:srgbClr val="FF0000"/>
                </a:solidFill>
              </a:rPr>
              <a:t>Solution</a:t>
            </a:r>
            <a:endParaRPr lang="en-IN" dirty="0">
              <a:solidFill>
                <a:srgbClr val="FF0000"/>
              </a:solidFill>
            </a:endParaRPr>
          </a:p>
        </p:txBody>
      </p:sp>
      <p:sp>
        <p:nvSpPr>
          <p:cNvPr id="7" name="Slide Number Placeholder 6"/>
          <p:cNvSpPr>
            <a:spLocks noGrp="1"/>
          </p:cNvSpPr>
          <p:nvPr>
            <p:ph type="sldNum" sz="quarter" idx="4294967295"/>
          </p:nvPr>
        </p:nvSpPr>
        <p:spPr>
          <a:xfrm>
            <a:off x="8534400" y="6356351"/>
            <a:ext cx="2133600" cy="365125"/>
          </a:xfrm>
        </p:spPr>
        <p:txBody>
          <a:bodyPr/>
          <a:lstStyle/>
          <a:p>
            <a:pPr>
              <a:defRPr/>
            </a:pPr>
            <a:fld id="{B2FC5961-AE03-47BD-B279-689CF1A37C0A}" type="slidenum">
              <a:rPr lang="en-US" smtClean="0">
                <a:solidFill>
                  <a:prstClr val="black">
                    <a:tint val="75000"/>
                  </a:prstClr>
                </a:solidFill>
              </a:rPr>
              <a:pPr>
                <a:defRPr/>
              </a:pPr>
              <a:t>12</a:t>
            </a:fld>
            <a:endParaRPr lang="en-US">
              <a:solidFill>
                <a:prstClr val="black">
                  <a:tint val="75000"/>
                </a:prstClr>
              </a:solidFill>
            </a:endParaRPr>
          </a:p>
        </p:txBody>
      </p:sp>
      <p:graphicFrame>
        <p:nvGraphicFramePr>
          <p:cNvPr id="8" name="Object 7"/>
          <p:cNvGraphicFramePr>
            <a:graphicFrameLocks noChangeAspect="1"/>
          </p:cNvGraphicFramePr>
          <p:nvPr/>
        </p:nvGraphicFramePr>
        <p:xfrm>
          <a:off x="4495800" y="1755015"/>
          <a:ext cx="4965700" cy="800100"/>
        </p:xfrm>
        <a:graphic>
          <a:graphicData uri="http://schemas.openxmlformats.org/presentationml/2006/ole">
            <mc:AlternateContent xmlns:mc="http://schemas.openxmlformats.org/markup-compatibility/2006">
              <mc:Choice xmlns:v="urn:schemas-microsoft-com:vml" Requires="v">
                <p:oleObj name="Equation" r:id="rId6" imgW="4965480" imgH="799920" progId="Equation.3">
                  <p:embed/>
                </p:oleObj>
              </mc:Choice>
              <mc:Fallback>
                <p:oleObj name="Equation" r:id="rId6" imgW="4965480" imgH="799920" progId="Equation.3">
                  <p:embed/>
                  <p:pic>
                    <p:nvPicPr>
                      <p:cNvPr id="8"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5800" y="1755015"/>
                        <a:ext cx="4965700" cy="800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66312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828800" y="1493837"/>
            <a:ext cx="8229600" cy="4311657"/>
          </a:xfrm>
        </p:spPr>
        <p:txBody>
          <a:bodyPr/>
          <a:lstStyle/>
          <a:p>
            <a:pPr algn="just"/>
            <a:r>
              <a:rPr lang="en-US" dirty="0">
                <a:solidFill>
                  <a:srgbClr val="0000FF"/>
                </a:solidFill>
              </a:rPr>
              <a:t>    The chances that an academician, a business man and a politician becoming Vice Chancellor of an university are 0.5, 0.3 and 0.2 respectively. The probability that research work will be promoted in the university by these 3 gentlemen are respectively are 0.8, 0.6 and 0.4. It is found Research work has been promoted by the university.  What is the chance that an academician has become the VC?</a:t>
            </a:r>
          </a:p>
          <a:p>
            <a:endParaRPr lang="en-IN" dirty="0"/>
          </a:p>
        </p:txBody>
      </p:sp>
      <p:sp>
        <p:nvSpPr>
          <p:cNvPr id="3" name="Content Placeholder 2"/>
          <p:cNvSpPr>
            <a:spLocks noGrp="1"/>
          </p:cNvSpPr>
          <p:nvPr>
            <p:ph sz="quarter" idx="10"/>
          </p:nvPr>
        </p:nvSpPr>
        <p:spPr>
          <a:xfrm>
            <a:off x="1575517" y="176011"/>
            <a:ext cx="4713667" cy="1143000"/>
          </a:xfrm>
        </p:spPr>
        <p:txBody>
          <a:bodyPr/>
          <a:lstStyle/>
          <a:p>
            <a:r>
              <a:rPr lang="en-US" dirty="0">
                <a:solidFill>
                  <a:srgbClr val="FF0000"/>
                </a:solidFill>
              </a:rPr>
              <a:t>Example</a:t>
            </a:r>
            <a:endParaRPr lang="en-IN" dirty="0">
              <a:solidFill>
                <a:srgbClr val="FF0000"/>
              </a:solidFill>
            </a:endParaRPr>
          </a:p>
        </p:txBody>
      </p:sp>
    </p:spTree>
    <p:extLst>
      <p:ext uri="{BB962C8B-B14F-4D97-AF65-F5344CB8AC3E}">
        <p14:creationId xmlns:p14="http://schemas.microsoft.com/office/powerpoint/2010/main" val="628505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Oval 7"/>
          <p:cNvSpPr>
            <a:spLocks noChangeArrowheads="1"/>
          </p:cNvSpPr>
          <p:nvPr/>
        </p:nvSpPr>
        <p:spPr bwMode="auto">
          <a:xfrm>
            <a:off x="1676400" y="3336924"/>
            <a:ext cx="1447800" cy="1600200"/>
          </a:xfrm>
          <a:prstGeom prst="ellipse">
            <a:avLst/>
          </a:prstGeom>
          <a:solidFill>
            <a:schemeClr val="accent1"/>
          </a:solidFill>
          <a:ln w="9525">
            <a:solidFill>
              <a:schemeClr val="tx1"/>
            </a:solidFill>
            <a:round/>
            <a:headEnd/>
            <a:tailEnd/>
          </a:ln>
        </p:spPr>
        <p:txBody>
          <a:bodyPr wrap="none" anchor="ctr"/>
          <a:lstStyle/>
          <a:p>
            <a:pPr fontAlgn="base">
              <a:spcBef>
                <a:spcPct val="50000"/>
              </a:spcBef>
              <a:spcAft>
                <a:spcPct val="0"/>
              </a:spcAft>
            </a:pPr>
            <a:endParaRPr lang="en-US">
              <a:solidFill>
                <a:prstClr val="black"/>
              </a:solidFill>
              <a:cs typeface="Arial" charset="0"/>
            </a:endParaRPr>
          </a:p>
        </p:txBody>
      </p:sp>
      <p:sp>
        <p:nvSpPr>
          <p:cNvPr id="38915" name="Text Box 8"/>
          <p:cNvSpPr txBox="1">
            <a:spLocks noChangeArrowheads="1"/>
          </p:cNvSpPr>
          <p:nvPr/>
        </p:nvSpPr>
        <p:spPr bwMode="auto">
          <a:xfrm>
            <a:off x="2000250" y="3832225"/>
            <a:ext cx="762000" cy="519113"/>
          </a:xfrm>
          <a:prstGeom prst="rect">
            <a:avLst/>
          </a:prstGeom>
          <a:noFill/>
          <a:ln w="9525">
            <a:noFill/>
            <a:miter lim="800000"/>
            <a:headEnd/>
            <a:tailEnd/>
          </a:ln>
        </p:spPr>
        <p:txBody>
          <a:bodyPr wrap="square">
            <a:spAutoFit/>
          </a:bodyPr>
          <a:lstStyle/>
          <a:p>
            <a:pPr fontAlgn="base">
              <a:spcBef>
                <a:spcPct val="50000"/>
              </a:spcBef>
              <a:spcAft>
                <a:spcPct val="0"/>
              </a:spcAft>
            </a:pPr>
            <a:r>
              <a:rPr lang="en-US" sz="2800" b="1">
                <a:solidFill>
                  <a:srgbClr val="FF3399"/>
                </a:solidFill>
                <a:latin typeface="Arial" charset="0"/>
                <a:cs typeface="Arial" charset="0"/>
              </a:rPr>
              <a:t>VC</a:t>
            </a:r>
            <a:endParaRPr lang="en-GB" sz="2800" b="1">
              <a:solidFill>
                <a:srgbClr val="FF3399"/>
              </a:solidFill>
              <a:latin typeface="Arial" charset="0"/>
              <a:cs typeface="Arial" charset="0"/>
            </a:endParaRPr>
          </a:p>
        </p:txBody>
      </p:sp>
      <p:sp>
        <p:nvSpPr>
          <p:cNvPr id="38916" name="Line 9"/>
          <p:cNvSpPr>
            <a:spLocks noChangeShapeType="1"/>
          </p:cNvSpPr>
          <p:nvPr/>
        </p:nvSpPr>
        <p:spPr bwMode="auto">
          <a:xfrm flipV="1">
            <a:off x="3124200" y="2955924"/>
            <a:ext cx="2286000" cy="99060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IN">
              <a:solidFill>
                <a:prstClr val="black"/>
              </a:solidFill>
              <a:latin typeface="Arial" charset="0"/>
              <a:cs typeface="Arial" charset="0"/>
            </a:endParaRPr>
          </a:p>
        </p:txBody>
      </p:sp>
      <p:sp>
        <p:nvSpPr>
          <p:cNvPr id="38917" name="Line 11"/>
          <p:cNvSpPr>
            <a:spLocks noChangeShapeType="1"/>
          </p:cNvSpPr>
          <p:nvPr/>
        </p:nvSpPr>
        <p:spPr bwMode="auto">
          <a:xfrm>
            <a:off x="3124200" y="3946524"/>
            <a:ext cx="2209800" cy="45720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IN">
              <a:solidFill>
                <a:prstClr val="black"/>
              </a:solidFill>
              <a:latin typeface="Arial" charset="0"/>
              <a:cs typeface="Arial" charset="0"/>
            </a:endParaRPr>
          </a:p>
        </p:txBody>
      </p:sp>
      <p:sp>
        <p:nvSpPr>
          <p:cNvPr id="38918" name="Line 13"/>
          <p:cNvSpPr>
            <a:spLocks noChangeShapeType="1"/>
          </p:cNvSpPr>
          <p:nvPr/>
        </p:nvSpPr>
        <p:spPr bwMode="auto">
          <a:xfrm>
            <a:off x="3124200" y="3946524"/>
            <a:ext cx="2209800" cy="182880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IN">
              <a:solidFill>
                <a:prstClr val="black"/>
              </a:solidFill>
              <a:latin typeface="Arial" charset="0"/>
              <a:cs typeface="Arial" charset="0"/>
            </a:endParaRPr>
          </a:p>
        </p:txBody>
      </p:sp>
      <p:sp>
        <p:nvSpPr>
          <p:cNvPr id="38919" name="Text Box 14"/>
          <p:cNvSpPr txBox="1">
            <a:spLocks noChangeArrowheads="1"/>
          </p:cNvSpPr>
          <p:nvPr/>
        </p:nvSpPr>
        <p:spPr bwMode="auto">
          <a:xfrm>
            <a:off x="5410200" y="5508625"/>
            <a:ext cx="609600" cy="519113"/>
          </a:xfrm>
          <a:prstGeom prst="rect">
            <a:avLst/>
          </a:prstGeom>
          <a:noFill/>
          <a:ln w="9525">
            <a:noFill/>
            <a:miter lim="800000"/>
            <a:headEnd/>
            <a:tailEnd/>
          </a:ln>
        </p:spPr>
        <p:txBody>
          <a:bodyPr wrap="square">
            <a:spAutoFit/>
          </a:bodyPr>
          <a:lstStyle/>
          <a:p>
            <a:pPr fontAlgn="base">
              <a:spcBef>
                <a:spcPct val="50000"/>
              </a:spcBef>
              <a:spcAft>
                <a:spcPct val="0"/>
              </a:spcAft>
            </a:pPr>
            <a:r>
              <a:rPr lang="en-US" sz="2800" b="1">
                <a:solidFill>
                  <a:srgbClr val="FF3399"/>
                </a:solidFill>
                <a:latin typeface="Arial" charset="0"/>
                <a:cs typeface="Arial" charset="0"/>
              </a:rPr>
              <a:t>P</a:t>
            </a:r>
            <a:endParaRPr lang="en-GB" sz="2800" b="1">
              <a:solidFill>
                <a:srgbClr val="FF3399"/>
              </a:solidFill>
              <a:latin typeface="Arial" charset="0"/>
              <a:cs typeface="Arial" charset="0"/>
            </a:endParaRPr>
          </a:p>
        </p:txBody>
      </p:sp>
      <p:sp>
        <p:nvSpPr>
          <p:cNvPr id="38920" name="Text Box 15"/>
          <p:cNvSpPr txBox="1">
            <a:spLocks noChangeArrowheads="1"/>
          </p:cNvSpPr>
          <p:nvPr/>
        </p:nvSpPr>
        <p:spPr bwMode="auto">
          <a:xfrm>
            <a:off x="4114800" y="2841625"/>
            <a:ext cx="762000" cy="519113"/>
          </a:xfrm>
          <a:prstGeom prst="rect">
            <a:avLst/>
          </a:prstGeom>
          <a:noFill/>
          <a:ln w="9525">
            <a:noFill/>
            <a:miter lim="800000"/>
            <a:headEnd/>
            <a:tailEnd/>
          </a:ln>
        </p:spPr>
        <p:txBody>
          <a:bodyPr wrap="square">
            <a:spAutoFit/>
          </a:bodyPr>
          <a:lstStyle/>
          <a:p>
            <a:pPr fontAlgn="base">
              <a:spcBef>
                <a:spcPct val="50000"/>
              </a:spcBef>
              <a:spcAft>
                <a:spcPct val="0"/>
              </a:spcAft>
            </a:pPr>
            <a:r>
              <a:rPr lang="en-US" sz="2800" b="1">
                <a:solidFill>
                  <a:prstClr val="black"/>
                </a:solidFill>
                <a:latin typeface="Arial" charset="0"/>
                <a:cs typeface="Arial" charset="0"/>
              </a:rPr>
              <a:t>0.5</a:t>
            </a:r>
            <a:endParaRPr lang="en-GB" sz="2800" b="1">
              <a:solidFill>
                <a:prstClr val="black"/>
              </a:solidFill>
              <a:latin typeface="Arial" charset="0"/>
              <a:cs typeface="Arial" charset="0"/>
            </a:endParaRPr>
          </a:p>
        </p:txBody>
      </p:sp>
      <p:sp>
        <p:nvSpPr>
          <p:cNvPr id="38921" name="Text Box 16"/>
          <p:cNvSpPr txBox="1">
            <a:spLocks noChangeArrowheads="1"/>
          </p:cNvSpPr>
          <p:nvPr/>
        </p:nvSpPr>
        <p:spPr bwMode="auto">
          <a:xfrm>
            <a:off x="4133850" y="3736975"/>
            <a:ext cx="762000" cy="519113"/>
          </a:xfrm>
          <a:prstGeom prst="rect">
            <a:avLst/>
          </a:prstGeom>
          <a:noFill/>
          <a:ln w="9525">
            <a:noFill/>
            <a:miter lim="800000"/>
            <a:headEnd/>
            <a:tailEnd/>
          </a:ln>
        </p:spPr>
        <p:txBody>
          <a:bodyPr wrap="square">
            <a:spAutoFit/>
          </a:bodyPr>
          <a:lstStyle/>
          <a:p>
            <a:pPr fontAlgn="base">
              <a:spcBef>
                <a:spcPct val="50000"/>
              </a:spcBef>
              <a:spcAft>
                <a:spcPct val="0"/>
              </a:spcAft>
            </a:pPr>
            <a:r>
              <a:rPr lang="en-US" sz="2800" b="1">
                <a:solidFill>
                  <a:prstClr val="black"/>
                </a:solidFill>
                <a:latin typeface="Arial" charset="0"/>
                <a:cs typeface="Arial" charset="0"/>
              </a:rPr>
              <a:t>0.3</a:t>
            </a:r>
            <a:endParaRPr lang="en-GB" sz="2800" b="1">
              <a:solidFill>
                <a:prstClr val="black"/>
              </a:solidFill>
              <a:latin typeface="Arial" charset="0"/>
              <a:cs typeface="Arial" charset="0"/>
            </a:endParaRPr>
          </a:p>
        </p:txBody>
      </p:sp>
      <p:sp>
        <p:nvSpPr>
          <p:cNvPr id="38922" name="Text Box 17"/>
          <p:cNvSpPr txBox="1">
            <a:spLocks noChangeArrowheads="1"/>
          </p:cNvSpPr>
          <p:nvPr/>
        </p:nvSpPr>
        <p:spPr bwMode="auto">
          <a:xfrm>
            <a:off x="4133850" y="4460875"/>
            <a:ext cx="914400" cy="519113"/>
          </a:xfrm>
          <a:prstGeom prst="rect">
            <a:avLst/>
          </a:prstGeom>
          <a:noFill/>
          <a:ln w="9525">
            <a:noFill/>
            <a:miter lim="800000"/>
            <a:headEnd/>
            <a:tailEnd/>
          </a:ln>
        </p:spPr>
        <p:txBody>
          <a:bodyPr wrap="square">
            <a:spAutoFit/>
          </a:bodyPr>
          <a:lstStyle/>
          <a:p>
            <a:pPr fontAlgn="base">
              <a:spcBef>
                <a:spcPct val="50000"/>
              </a:spcBef>
              <a:spcAft>
                <a:spcPct val="0"/>
              </a:spcAft>
            </a:pPr>
            <a:r>
              <a:rPr lang="en-US" sz="2800" b="1">
                <a:solidFill>
                  <a:prstClr val="black"/>
                </a:solidFill>
                <a:latin typeface="Arial" charset="0"/>
                <a:cs typeface="Arial" charset="0"/>
              </a:rPr>
              <a:t>0.2</a:t>
            </a:r>
            <a:endParaRPr lang="en-GB" sz="2800" b="1">
              <a:solidFill>
                <a:prstClr val="black"/>
              </a:solidFill>
              <a:latin typeface="Arial" charset="0"/>
              <a:cs typeface="Arial" charset="0"/>
            </a:endParaRPr>
          </a:p>
        </p:txBody>
      </p:sp>
      <p:sp>
        <p:nvSpPr>
          <p:cNvPr id="38923" name="Oval 18"/>
          <p:cNvSpPr>
            <a:spLocks noChangeArrowheads="1"/>
          </p:cNvSpPr>
          <p:nvPr/>
        </p:nvSpPr>
        <p:spPr bwMode="auto">
          <a:xfrm>
            <a:off x="5295900" y="2660649"/>
            <a:ext cx="914400" cy="609600"/>
          </a:xfrm>
          <a:prstGeom prst="ellipse">
            <a:avLst/>
          </a:prstGeom>
          <a:solidFill>
            <a:schemeClr val="accent1"/>
          </a:solidFill>
          <a:ln w="9525">
            <a:solidFill>
              <a:schemeClr val="tx1"/>
            </a:solidFill>
            <a:round/>
            <a:headEnd/>
            <a:tailEnd/>
          </a:ln>
        </p:spPr>
        <p:txBody>
          <a:bodyPr wrap="none" anchor="ctr"/>
          <a:lstStyle/>
          <a:p>
            <a:pPr fontAlgn="base">
              <a:spcBef>
                <a:spcPct val="50000"/>
              </a:spcBef>
              <a:spcAft>
                <a:spcPct val="0"/>
              </a:spcAft>
            </a:pPr>
            <a:endParaRPr lang="en-US">
              <a:solidFill>
                <a:prstClr val="black"/>
              </a:solidFill>
              <a:cs typeface="Arial" charset="0"/>
            </a:endParaRPr>
          </a:p>
        </p:txBody>
      </p:sp>
      <p:sp>
        <p:nvSpPr>
          <p:cNvPr id="38924" name="Oval 20"/>
          <p:cNvSpPr>
            <a:spLocks noChangeArrowheads="1"/>
          </p:cNvSpPr>
          <p:nvPr/>
        </p:nvSpPr>
        <p:spPr bwMode="auto">
          <a:xfrm>
            <a:off x="5181600" y="4041774"/>
            <a:ext cx="914400" cy="609600"/>
          </a:xfrm>
          <a:prstGeom prst="ellipse">
            <a:avLst/>
          </a:prstGeom>
          <a:solidFill>
            <a:schemeClr val="accent1"/>
          </a:solidFill>
          <a:ln w="9525">
            <a:solidFill>
              <a:schemeClr val="tx1"/>
            </a:solidFill>
            <a:round/>
            <a:headEnd/>
            <a:tailEnd/>
          </a:ln>
        </p:spPr>
        <p:txBody>
          <a:bodyPr wrap="none" anchor="ctr"/>
          <a:lstStyle/>
          <a:p>
            <a:pPr fontAlgn="base">
              <a:spcBef>
                <a:spcPct val="50000"/>
              </a:spcBef>
              <a:spcAft>
                <a:spcPct val="0"/>
              </a:spcAft>
            </a:pPr>
            <a:endParaRPr lang="en-US">
              <a:solidFill>
                <a:prstClr val="black"/>
              </a:solidFill>
              <a:cs typeface="Arial" charset="0"/>
            </a:endParaRPr>
          </a:p>
        </p:txBody>
      </p:sp>
      <p:sp>
        <p:nvSpPr>
          <p:cNvPr id="38925" name="Text Box 21"/>
          <p:cNvSpPr txBox="1">
            <a:spLocks noChangeArrowheads="1"/>
          </p:cNvSpPr>
          <p:nvPr/>
        </p:nvSpPr>
        <p:spPr bwMode="auto">
          <a:xfrm>
            <a:off x="5486400" y="2727325"/>
            <a:ext cx="304800" cy="519113"/>
          </a:xfrm>
          <a:prstGeom prst="rect">
            <a:avLst/>
          </a:prstGeom>
          <a:noFill/>
          <a:ln w="9525">
            <a:noFill/>
            <a:miter lim="800000"/>
            <a:headEnd/>
            <a:tailEnd/>
          </a:ln>
        </p:spPr>
        <p:txBody>
          <a:bodyPr wrap="square">
            <a:spAutoFit/>
          </a:bodyPr>
          <a:lstStyle/>
          <a:p>
            <a:pPr fontAlgn="base">
              <a:spcBef>
                <a:spcPct val="50000"/>
              </a:spcBef>
              <a:spcAft>
                <a:spcPct val="0"/>
              </a:spcAft>
            </a:pPr>
            <a:r>
              <a:rPr lang="en-US" sz="2800" b="1">
                <a:solidFill>
                  <a:srgbClr val="FF3399"/>
                </a:solidFill>
                <a:latin typeface="Arial" charset="0"/>
                <a:cs typeface="Arial" charset="0"/>
              </a:rPr>
              <a:t>A</a:t>
            </a:r>
            <a:endParaRPr lang="en-GB" sz="2800" b="1">
              <a:solidFill>
                <a:srgbClr val="FF3399"/>
              </a:solidFill>
              <a:latin typeface="Arial" charset="0"/>
              <a:cs typeface="Arial" charset="0"/>
            </a:endParaRPr>
          </a:p>
        </p:txBody>
      </p:sp>
      <p:sp>
        <p:nvSpPr>
          <p:cNvPr id="38926" name="Text Box 22"/>
          <p:cNvSpPr txBox="1">
            <a:spLocks noChangeArrowheads="1"/>
          </p:cNvSpPr>
          <p:nvPr/>
        </p:nvSpPr>
        <p:spPr bwMode="auto">
          <a:xfrm>
            <a:off x="5486400" y="4113212"/>
            <a:ext cx="304800" cy="519112"/>
          </a:xfrm>
          <a:prstGeom prst="rect">
            <a:avLst/>
          </a:prstGeom>
          <a:noFill/>
          <a:ln w="9525">
            <a:noFill/>
            <a:miter lim="800000"/>
            <a:headEnd/>
            <a:tailEnd/>
          </a:ln>
        </p:spPr>
        <p:txBody>
          <a:bodyPr wrap="square">
            <a:spAutoFit/>
          </a:bodyPr>
          <a:lstStyle/>
          <a:p>
            <a:pPr fontAlgn="base">
              <a:spcBef>
                <a:spcPct val="50000"/>
              </a:spcBef>
              <a:spcAft>
                <a:spcPct val="0"/>
              </a:spcAft>
            </a:pPr>
            <a:r>
              <a:rPr lang="en-US" sz="2800" b="1">
                <a:solidFill>
                  <a:srgbClr val="FF3399"/>
                </a:solidFill>
                <a:latin typeface="Arial" charset="0"/>
                <a:cs typeface="Arial" charset="0"/>
              </a:rPr>
              <a:t>B</a:t>
            </a:r>
            <a:endParaRPr lang="en-GB" sz="2800" b="1">
              <a:solidFill>
                <a:srgbClr val="FF3399"/>
              </a:solidFill>
              <a:latin typeface="Arial" charset="0"/>
              <a:cs typeface="Arial" charset="0"/>
            </a:endParaRPr>
          </a:p>
        </p:txBody>
      </p:sp>
      <p:sp>
        <p:nvSpPr>
          <p:cNvPr id="38927" name="Line 24"/>
          <p:cNvSpPr>
            <a:spLocks noChangeShapeType="1"/>
          </p:cNvSpPr>
          <p:nvPr/>
        </p:nvSpPr>
        <p:spPr bwMode="auto">
          <a:xfrm flipV="1">
            <a:off x="6172200" y="1508124"/>
            <a:ext cx="2286000" cy="121920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IN">
              <a:solidFill>
                <a:prstClr val="black"/>
              </a:solidFill>
              <a:latin typeface="Arial" charset="0"/>
              <a:cs typeface="Arial" charset="0"/>
            </a:endParaRPr>
          </a:p>
        </p:txBody>
      </p:sp>
      <p:sp>
        <p:nvSpPr>
          <p:cNvPr id="38928" name="Line 25"/>
          <p:cNvSpPr>
            <a:spLocks noChangeShapeType="1"/>
          </p:cNvSpPr>
          <p:nvPr/>
        </p:nvSpPr>
        <p:spPr bwMode="auto">
          <a:xfrm>
            <a:off x="6115050" y="2746374"/>
            <a:ext cx="2209800" cy="38100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IN">
              <a:solidFill>
                <a:prstClr val="black"/>
              </a:solidFill>
              <a:latin typeface="Arial" charset="0"/>
              <a:cs typeface="Arial" charset="0"/>
            </a:endParaRPr>
          </a:p>
        </p:txBody>
      </p:sp>
      <p:sp>
        <p:nvSpPr>
          <p:cNvPr id="38929" name="Line 26"/>
          <p:cNvSpPr>
            <a:spLocks noChangeShapeType="1"/>
          </p:cNvSpPr>
          <p:nvPr/>
        </p:nvSpPr>
        <p:spPr bwMode="auto">
          <a:xfrm flipV="1">
            <a:off x="6096000" y="3717924"/>
            <a:ext cx="2133600" cy="60960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IN">
              <a:solidFill>
                <a:prstClr val="black"/>
              </a:solidFill>
              <a:latin typeface="Arial" charset="0"/>
              <a:cs typeface="Arial" charset="0"/>
            </a:endParaRPr>
          </a:p>
        </p:txBody>
      </p:sp>
      <p:sp>
        <p:nvSpPr>
          <p:cNvPr id="38930" name="Line 27"/>
          <p:cNvSpPr>
            <a:spLocks noChangeShapeType="1"/>
          </p:cNvSpPr>
          <p:nvPr/>
        </p:nvSpPr>
        <p:spPr bwMode="auto">
          <a:xfrm>
            <a:off x="6096000" y="4327524"/>
            <a:ext cx="2209800" cy="53340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IN">
              <a:solidFill>
                <a:prstClr val="black"/>
              </a:solidFill>
              <a:latin typeface="Arial" charset="0"/>
              <a:cs typeface="Arial" charset="0"/>
            </a:endParaRPr>
          </a:p>
        </p:txBody>
      </p:sp>
      <p:sp>
        <p:nvSpPr>
          <p:cNvPr id="38931" name="Line 28"/>
          <p:cNvSpPr>
            <a:spLocks noChangeShapeType="1"/>
          </p:cNvSpPr>
          <p:nvPr/>
        </p:nvSpPr>
        <p:spPr bwMode="auto">
          <a:xfrm flipV="1">
            <a:off x="6076950" y="5318124"/>
            <a:ext cx="2057400" cy="38100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IN">
              <a:solidFill>
                <a:prstClr val="black"/>
              </a:solidFill>
              <a:latin typeface="Arial" charset="0"/>
              <a:cs typeface="Arial" charset="0"/>
            </a:endParaRPr>
          </a:p>
        </p:txBody>
      </p:sp>
      <p:sp>
        <p:nvSpPr>
          <p:cNvPr id="38932" name="Line 29"/>
          <p:cNvSpPr>
            <a:spLocks noChangeShapeType="1"/>
          </p:cNvSpPr>
          <p:nvPr/>
        </p:nvSpPr>
        <p:spPr bwMode="auto">
          <a:xfrm>
            <a:off x="6096000" y="5775324"/>
            <a:ext cx="2286000" cy="68580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IN">
              <a:solidFill>
                <a:prstClr val="black"/>
              </a:solidFill>
              <a:latin typeface="Arial" charset="0"/>
              <a:cs typeface="Arial" charset="0"/>
            </a:endParaRPr>
          </a:p>
        </p:txBody>
      </p:sp>
      <p:sp>
        <p:nvSpPr>
          <p:cNvPr id="38933" name="Text Box 30"/>
          <p:cNvSpPr txBox="1">
            <a:spLocks noChangeArrowheads="1"/>
          </p:cNvSpPr>
          <p:nvPr/>
        </p:nvSpPr>
        <p:spPr bwMode="auto">
          <a:xfrm>
            <a:off x="8458200" y="1360473"/>
            <a:ext cx="1771650" cy="1477328"/>
          </a:xfrm>
          <a:prstGeom prst="rect">
            <a:avLst/>
          </a:prstGeom>
          <a:noFill/>
          <a:ln w="9525">
            <a:noFill/>
            <a:miter lim="800000"/>
            <a:headEnd/>
            <a:tailEnd/>
          </a:ln>
        </p:spPr>
        <p:txBody>
          <a:bodyPr wrap="square">
            <a:spAutoFit/>
          </a:bodyPr>
          <a:lstStyle/>
          <a:p>
            <a:pPr fontAlgn="base">
              <a:spcBef>
                <a:spcPct val="50000"/>
              </a:spcBef>
              <a:spcAft>
                <a:spcPct val="0"/>
              </a:spcAft>
            </a:pPr>
            <a:r>
              <a:rPr lang="en-US" sz="2400" dirty="0">
                <a:solidFill>
                  <a:srgbClr val="FF3399"/>
                </a:solidFill>
                <a:latin typeface="Arial" charset="0"/>
                <a:cs typeface="Arial" charset="0"/>
              </a:rPr>
              <a:t>Research Promoted</a:t>
            </a:r>
          </a:p>
          <a:p>
            <a:pPr fontAlgn="base">
              <a:spcBef>
                <a:spcPct val="50000"/>
              </a:spcBef>
              <a:spcAft>
                <a:spcPct val="0"/>
              </a:spcAft>
            </a:pPr>
            <a:r>
              <a:rPr lang="en-US" sz="2800" dirty="0">
                <a:solidFill>
                  <a:prstClr val="black"/>
                </a:solidFill>
                <a:latin typeface="Arial" charset="0"/>
                <a:cs typeface="Arial" charset="0"/>
              </a:rPr>
              <a:t>  </a:t>
            </a:r>
            <a:endParaRPr lang="en-GB" sz="2800" dirty="0">
              <a:solidFill>
                <a:prstClr val="black"/>
              </a:solidFill>
              <a:latin typeface="Arial" charset="0"/>
              <a:cs typeface="Arial" charset="0"/>
            </a:endParaRPr>
          </a:p>
        </p:txBody>
      </p:sp>
      <p:sp>
        <p:nvSpPr>
          <p:cNvPr id="38934" name="Text Box 31"/>
          <p:cNvSpPr txBox="1">
            <a:spLocks noChangeArrowheads="1"/>
          </p:cNvSpPr>
          <p:nvPr/>
        </p:nvSpPr>
        <p:spPr bwMode="auto">
          <a:xfrm>
            <a:off x="8496300" y="2784475"/>
            <a:ext cx="1600200" cy="519113"/>
          </a:xfrm>
          <a:prstGeom prst="rect">
            <a:avLst/>
          </a:prstGeom>
          <a:noFill/>
          <a:ln w="9525">
            <a:noFill/>
            <a:miter lim="800000"/>
            <a:headEnd/>
            <a:tailEnd/>
          </a:ln>
        </p:spPr>
        <p:txBody>
          <a:bodyPr wrap="square">
            <a:spAutoFit/>
          </a:bodyPr>
          <a:lstStyle/>
          <a:p>
            <a:pPr fontAlgn="base">
              <a:spcBef>
                <a:spcPct val="50000"/>
              </a:spcBef>
              <a:spcAft>
                <a:spcPct val="0"/>
              </a:spcAft>
            </a:pPr>
            <a:r>
              <a:rPr lang="en-US" sz="2800">
                <a:solidFill>
                  <a:srgbClr val="FF3399"/>
                </a:solidFill>
                <a:latin typeface="Arial" charset="0"/>
                <a:cs typeface="Arial" charset="0"/>
              </a:rPr>
              <a:t>Not</a:t>
            </a:r>
            <a:r>
              <a:rPr lang="en-US" sz="2800" b="1">
                <a:solidFill>
                  <a:srgbClr val="FF3399"/>
                </a:solidFill>
                <a:latin typeface="Arial" charset="0"/>
                <a:cs typeface="Arial" charset="0"/>
              </a:rPr>
              <a:t> </a:t>
            </a:r>
            <a:endParaRPr lang="en-GB" sz="2800" b="1">
              <a:solidFill>
                <a:srgbClr val="FF3399"/>
              </a:solidFill>
              <a:latin typeface="Arial" charset="0"/>
              <a:cs typeface="Arial" charset="0"/>
            </a:endParaRPr>
          </a:p>
        </p:txBody>
      </p:sp>
      <p:sp>
        <p:nvSpPr>
          <p:cNvPr id="38935" name="Text Box 32"/>
          <p:cNvSpPr txBox="1">
            <a:spLocks noChangeArrowheads="1"/>
          </p:cNvSpPr>
          <p:nvPr/>
        </p:nvSpPr>
        <p:spPr bwMode="auto">
          <a:xfrm>
            <a:off x="8305800" y="3432175"/>
            <a:ext cx="1447800" cy="519113"/>
          </a:xfrm>
          <a:prstGeom prst="rect">
            <a:avLst/>
          </a:prstGeom>
          <a:noFill/>
          <a:ln w="9525">
            <a:noFill/>
            <a:miter lim="800000"/>
            <a:headEnd/>
            <a:tailEnd/>
          </a:ln>
        </p:spPr>
        <p:txBody>
          <a:bodyPr wrap="square">
            <a:spAutoFit/>
          </a:bodyPr>
          <a:lstStyle/>
          <a:p>
            <a:pPr fontAlgn="base">
              <a:spcBef>
                <a:spcPct val="50000"/>
              </a:spcBef>
              <a:spcAft>
                <a:spcPct val="0"/>
              </a:spcAft>
            </a:pPr>
            <a:r>
              <a:rPr lang="en-US" sz="2800">
                <a:solidFill>
                  <a:srgbClr val="FF3399"/>
                </a:solidFill>
                <a:latin typeface="Arial" charset="0"/>
                <a:cs typeface="Arial" charset="0"/>
              </a:rPr>
              <a:t>Yes</a:t>
            </a:r>
            <a:endParaRPr lang="en-GB" sz="2800">
              <a:solidFill>
                <a:srgbClr val="FF3399"/>
              </a:solidFill>
              <a:latin typeface="Arial" charset="0"/>
              <a:cs typeface="Arial" charset="0"/>
            </a:endParaRPr>
          </a:p>
        </p:txBody>
      </p:sp>
      <p:sp>
        <p:nvSpPr>
          <p:cNvPr id="38936" name="Text Box 33"/>
          <p:cNvSpPr txBox="1">
            <a:spLocks noChangeArrowheads="1"/>
          </p:cNvSpPr>
          <p:nvPr/>
        </p:nvSpPr>
        <p:spPr bwMode="auto">
          <a:xfrm>
            <a:off x="8343900" y="4479925"/>
            <a:ext cx="1600200" cy="519113"/>
          </a:xfrm>
          <a:prstGeom prst="rect">
            <a:avLst/>
          </a:prstGeom>
          <a:noFill/>
          <a:ln w="9525">
            <a:noFill/>
            <a:miter lim="800000"/>
            <a:headEnd/>
            <a:tailEnd/>
          </a:ln>
        </p:spPr>
        <p:txBody>
          <a:bodyPr wrap="square">
            <a:spAutoFit/>
          </a:bodyPr>
          <a:lstStyle/>
          <a:p>
            <a:pPr fontAlgn="base">
              <a:spcBef>
                <a:spcPct val="50000"/>
              </a:spcBef>
              <a:spcAft>
                <a:spcPct val="0"/>
              </a:spcAft>
            </a:pPr>
            <a:r>
              <a:rPr lang="en-US" sz="2800">
                <a:solidFill>
                  <a:srgbClr val="FF3399"/>
                </a:solidFill>
                <a:latin typeface="Arial" charset="0"/>
                <a:cs typeface="Arial" charset="0"/>
              </a:rPr>
              <a:t>Not</a:t>
            </a:r>
            <a:r>
              <a:rPr lang="en-US" sz="2800" b="1">
                <a:solidFill>
                  <a:srgbClr val="FF3399"/>
                </a:solidFill>
                <a:latin typeface="Arial" charset="0"/>
                <a:cs typeface="Arial" charset="0"/>
              </a:rPr>
              <a:t> </a:t>
            </a:r>
            <a:endParaRPr lang="en-GB" sz="2800" b="1">
              <a:solidFill>
                <a:srgbClr val="FF3399"/>
              </a:solidFill>
              <a:latin typeface="Arial" charset="0"/>
              <a:cs typeface="Arial" charset="0"/>
            </a:endParaRPr>
          </a:p>
        </p:txBody>
      </p:sp>
      <p:sp>
        <p:nvSpPr>
          <p:cNvPr id="38937" name="Text Box 34"/>
          <p:cNvSpPr txBox="1">
            <a:spLocks noChangeArrowheads="1"/>
          </p:cNvSpPr>
          <p:nvPr/>
        </p:nvSpPr>
        <p:spPr bwMode="auto">
          <a:xfrm>
            <a:off x="8362950" y="6118225"/>
            <a:ext cx="1600200" cy="519113"/>
          </a:xfrm>
          <a:prstGeom prst="rect">
            <a:avLst/>
          </a:prstGeom>
          <a:noFill/>
          <a:ln w="9525">
            <a:noFill/>
            <a:miter lim="800000"/>
            <a:headEnd/>
            <a:tailEnd/>
          </a:ln>
        </p:spPr>
        <p:txBody>
          <a:bodyPr wrap="square">
            <a:spAutoFit/>
          </a:bodyPr>
          <a:lstStyle/>
          <a:p>
            <a:pPr fontAlgn="base">
              <a:spcBef>
                <a:spcPct val="50000"/>
              </a:spcBef>
              <a:spcAft>
                <a:spcPct val="0"/>
              </a:spcAft>
            </a:pPr>
            <a:r>
              <a:rPr lang="en-US" sz="2800">
                <a:solidFill>
                  <a:srgbClr val="FF3399"/>
                </a:solidFill>
                <a:latin typeface="Arial" charset="0"/>
                <a:cs typeface="Arial" charset="0"/>
              </a:rPr>
              <a:t>Not</a:t>
            </a:r>
            <a:r>
              <a:rPr lang="en-US" sz="2800" b="1">
                <a:solidFill>
                  <a:srgbClr val="FF3399"/>
                </a:solidFill>
                <a:latin typeface="Arial" charset="0"/>
                <a:cs typeface="Arial" charset="0"/>
              </a:rPr>
              <a:t> </a:t>
            </a:r>
            <a:endParaRPr lang="en-GB" sz="2800" b="1">
              <a:solidFill>
                <a:srgbClr val="FF3399"/>
              </a:solidFill>
              <a:latin typeface="Arial" charset="0"/>
              <a:cs typeface="Arial" charset="0"/>
            </a:endParaRPr>
          </a:p>
        </p:txBody>
      </p:sp>
      <p:sp>
        <p:nvSpPr>
          <p:cNvPr id="38938" name="Text Box 35"/>
          <p:cNvSpPr txBox="1">
            <a:spLocks noChangeArrowheads="1"/>
          </p:cNvSpPr>
          <p:nvPr/>
        </p:nvSpPr>
        <p:spPr bwMode="auto">
          <a:xfrm>
            <a:off x="8153400" y="5032375"/>
            <a:ext cx="1447800" cy="519113"/>
          </a:xfrm>
          <a:prstGeom prst="rect">
            <a:avLst/>
          </a:prstGeom>
          <a:noFill/>
          <a:ln w="9525">
            <a:noFill/>
            <a:miter lim="800000"/>
            <a:headEnd/>
            <a:tailEnd/>
          </a:ln>
        </p:spPr>
        <p:txBody>
          <a:bodyPr wrap="square">
            <a:spAutoFit/>
          </a:bodyPr>
          <a:lstStyle/>
          <a:p>
            <a:pPr fontAlgn="base">
              <a:spcBef>
                <a:spcPct val="50000"/>
              </a:spcBef>
              <a:spcAft>
                <a:spcPct val="0"/>
              </a:spcAft>
            </a:pPr>
            <a:r>
              <a:rPr lang="en-US" sz="2800">
                <a:solidFill>
                  <a:srgbClr val="FF3399"/>
                </a:solidFill>
                <a:latin typeface="Arial" charset="0"/>
                <a:cs typeface="Arial" charset="0"/>
              </a:rPr>
              <a:t>Yes</a:t>
            </a:r>
            <a:endParaRPr lang="en-GB" sz="2800">
              <a:solidFill>
                <a:srgbClr val="FF3399"/>
              </a:solidFill>
              <a:latin typeface="Arial" charset="0"/>
              <a:cs typeface="Arial" charset="0"/>
            </a:endParaRPr>
          </a:p>
        </p:txBody>
      </p:sp>
      <p:sp>
        <p:nvSpPr>
          <p:cNvPr id="38939" name="Text Box 36"/>
          <p:cNvSpPr txBox="1">
            <a:spLocks noChangeArrowheads="1"/>
          </p:cNvSpPr>
          <p:nvPr/>
        </p:nvSpPr>
        <p:spPr bwMode="auto">
          <a:xfrm>
            <a:off x="7010400" y="1793874"/>
            <a:ext cx="838200" cy="369332"/>
          </a:xfrm>
          <a:prstGeom prst="rect">
            <a:avLst/>
          </a:prstGeom>
          <a:noFill/>
          <a:ln w="9525">
            <a:noFill/>
            <a:miter lim="800000"/>
            <a:headEnd/>
            <a:tailEnd/>
          </a:ln>
        </p:spPr>
        <p:txBody>
          <a:bodyPr wrap="square">
            <a:spAutoFit/>
          </a:bodyPr>
          <a:lstStyle/>
          <a:p>
            <a:pPr fontAlgn="base">
              <a:spcBef>
                <a:spcPct val="50000"/>
              </a:spcBef>
              <a:spcAft>
                <a:spcPct val="0"/>
              </a:spcAft>
            </a:pPr>
            <a:r>
              <a:rPr lang="en-US" b="1">
                <a:solidFill>
                  <a:srgbClr val="FF3399"/>
                </a:solidFill>
                <a:latin typeface="Arial" charset="0"/>
                <a:cs typeface="Arial" charset="0"/>
              </a:rPr>
              <a:t>0.8</a:t>
            </a:r>
            <a:endParaRPr lang="en-GB" b="1">
              <a:solidFill>
                <a:srgbClr val="FF3399"/>
              </a:solidFill>
              <a:latin typeface="Arial" charset="0"/>
              <a:cs typeface="Arial" charset="0"/>
            </a:endParaRPr>
          </a:p>
        </p:txBody>
      </p:sp>
      <p:sp>
        <p:nvSpPr>
          <p:cNvPr id="38940" name="Text Box 37"/>
          <p:cNvSpPr txBox="1">
            <a:spLocks noChangeArrowheads="1"/>
          </p:cNvSpPr>
          <p:nvPr/>
        </p:nvSpPr>
        <p:spPr bwMode="auto">
          <a:xfrm>
            <a:off x="7086600" y="2555874"/>
            <a:ext cx="838200" cy="369332"/>
          </a:xfrm>
          <a:prstGeom prst="rect">
            <a:avLst/>
          </a:prstGeom>
          <a:noFill/>
          <a:ln w="9525">
            <a:noFill/>
            <a:miter lim="800000"/>
            <a:headEnd/>
            <a:tailEnd/>
          </a:ln>
        </p:spPr>
        <p:txBody>
          <a:bodyPr wrap="square">
            <a:spAutoFit/>
          </a:bodyPr>
          <a:lstStyle/>
          <a:p>
            <a:pPr fontAlgn="base">
              <a:spcBef>
                <a:spcPct val="50000"/>
              </a:spcBef>
              <a:spcAft>
                <a:spcPct val="0"/>
              </a:spcAft>
            </a:pPr>
            <a:r>
              <a:rPr lang="en-US" b="1">
                <a:solidFill>
                  <a:srgbClr val="FF3399"/>
                </a:solidFill>
                <a:latin typeface="Arial" charset="0"/>
                <a:cs typeface="Arial" charset="0"/>
              </a:rPr>
              <a:t>0.2</a:t>
            </a:r>
            <a:endParaRPr lang="en-GB" b="1">
              <a:solidFill>
                <a:srgbClr val="FF3399"/>
              </a:solidFill>
              <a:latin typeface="Arial" charset="0"/>
              <a:cs typeface="Arial" charset="0"/>
            </a:endParaRPr>
          </a:p>
        </p:txBody>
      </p:sp>
      <p:sp>
        <p:nvSpPr>
          <p:cNvPr id="38941" name="Text Box 38"/>
          <p:cNvSpPr txBox="1">
            <a:spLocks noChangeArrowheads="1"/>
          </p:cNvSpPr>
          <p:nvPr/>
        </p:nvSpPr>
        <p:spPr bwMode="auto">
          <a:xfrm>
            <a:off x="7086600" y="4232274"/>
            <a:ext cx="838200" cy="369332"/>
          </a:xfrm>
          <a:prstGeom prst="rect">
            <a:avLst/>
          </a:prstGeom>
          <a:noFill/>
          <a:ln w="9525">
            <a:noFill/>
            <a:miter lim="800000"/>
            <a:headEnd/>
            <a:tailEnd/>
          </a:ln>
        </p:spPr>
        <p:txBody>
          <a:bodyPr wrap="square">
            <a:spAutoFit/>
          </a:bodyPr>
          <a:lstStyle/>
          <a:p>
            <a:pPr fontAlgn="base">
              <a:spcBef>
                <a:spcPct val="50000"/>
              </a:spcBef>
              <a:spcAft>
                <a:spcPct val="0"/>
              </a:spcAft>
            </a:pPr>
            <a:r>
              <a:rPr lang="en-US" b="1">
                <a:solidFill>
                  <a:srgbClr val="FF3399"/>
                </a:solidFill>
                <a:latin typeface="Arial" charset="0"/>
                <a:cs typeface="Arial" charset="0"/>
              </a:rPr>
              <a:t>0.4</a:t>
            </a:r>
            <a:endParaRPr lang="en-GB" b="1">
              <a:solidFill>
                <a:srgbClr val="FF3399"/>
              </a:solidFill>
              <a:latin typeface="Arial" charset="0"/>
              <a:cs typeface="Arial" charset="0"/>
            </a:endParaRPr>
          </a:p>
        </p:txBody>
      </p:sp>
      <p:sp>
        <p:nvSpPr>
          <p:cNvPr id="38942" name="Text Box 39"/>
          <p:cNvSpPr txBox="1">
            <a:spLocks noChangeArrowheads="1"/>
          </p:cNvSpPr>
          <p:nvPr/>
        </p:nvSpPr>
        <p:spPr bwMode="auto">
          <a:xfrm>
            <a:off x="7048500" y="3546474"/>
            <a:ext cx="838200" cy="369332"/>
          </a:xfrm>
          <a:prstGeom prst="rect">
            <a:avLst/>
          </a:prstGeom>
          <a:noFill/>
          <a:ln w="9525">
            <a:noFill/>
            <a:miter lim="800000"/>
            <a:headEnd/>
            <a:tailEnd/>
          </a:ln>
        </p:spPr>
        <p:txBody>
          <a:bodyPr wrap="square">
            <a:spAutoFit/>
          </a:bodyPr>
          <a:lstStyle/>
          <a:p>
            <a:pPr fontAlgn="base">
              <a:spcBef>
                <a:spcPct val="50000"/>
              </a:spcBef>
              <a:spcAft>
                <a:spcPct val="0"/>
              </a:spcAft>
            </a:pPr>
            <a:r>
              <a:rPr lang="en-US" b="1">
                <a:solidFill>
                  <a:srgbClr val="FF3399"/>
                </a:solidFill>
                <a:latin typeface="Arial" charset="0"/>
                <a:cs typeface="Arial" charset="0"/>
              </a:rPr>
              <a:t>0.6</a:t>
            </a:r>
            <a:endParaRPr lang="en-GB" b="1">
              <a:solidFill>
                <a:srgbClr val="FF3399"/>
              </a:solidFill>
              <a:latin typeface="Arial" charset="0"/>
              <a:cs typeface="Arial" charset="0"/>
            </a:endParaRPr>
          </a:p>
        </p:txBody>
      </p:sp>
      <p:sp>
        <p:nvSpPr>
          <p:cNvPr id="38943" name="Text Box 40"/>
          <p:cNvSpPr txBox="1">
            <a:spLocks noChangeArrowheads="1"/>
          </p:cNvSpPr>
          <p:nvPr/>
        </p:nvSpPr>
        <p:spPr bwMode="auto">
          <a:xfrm>
            <a:off x="7029450" y="5718174"/>
            <a:ext cx="838200" cy="369332"/>
          </a:xfrm>
          <a:prstGeom prst="rect">
            <a:avLst/>
          </a:prstGeom>
          <a:noFill/>
          <a:ln w="9525">
            <a:noFill/>
            <a:miter lim="800000"/>
            <a:headEnd/>
            <a:tailEnd/>
          </a:ln>
        </p:spPr>
        <p:txBody>
          <a:bodyPr wrap="square">
            <a:spAutoFit/>
          </a:bodyPr>
          <a:lstStyle/>
          <a:p>
            <a:pPr fontAlgn="base">
              <a:spcBef>
                <a:spcPct val="50000"/>
              </a:spcBef>
              <a:spcAft>
                <a:spcPct val="0"/>
              </a:spcAft>
            </a:pPr>
            <a:r>
              <a:rPr lang="en-US" b="1">
                <a:solidFill>
                  <a:srgbClr val="FF3399"/>
                </a:solidFill>
                <a:latin typeface="Arial" charset="0"/>
                <a:cs typeface="Arial" charset="0"/>
              </a:rPr>
              <a:t>0.6</a:t>
            </a:r>
            <a:endParaRPr lang="en-GB" b="1">
              <a:solidFill>
                <a:srgbClr val="FF3399"/>
              </a:solidFill>
              <a:latin typeface="Arial" charset="0"/>
              <a:cs typeface="Arial" charset="0"/>
            </a:endParaRPr>
          </a:p>
        </p:txBody>
      </p:sp>
      <p:sp>
        <p:nvSpPr>
          <p:cNvPr id="38944" name="Text Box 41"/>
          <p:cNvSpPr txBox="1">
            <a:spLocks noChangeArrowheads="1"/>
          </p:cNvSpPr>
          <p:nvPr/>
        </p:nvSpPr>
        <p:spPr bwMode="auto">
          <a:xfrm>
            <a:off x="7010400" y="5051424"/>
            <a:ext cx="838200" cy="369332"/>
          </a:xfrm>
          <a:prstGeom prst="rect">
            <a:avLst/>
          </a:prstGeom>
          <a:noFill/>
          <a:ln w="9525">
            <a:noFill/>
            <a:miter lim="800000"/>
            <a:headEnd/>
            <a:tailEnd/>
          </a:ln>
        </p:spPr>
        <p:txBody>
          <a:bodyPr wrap="square">
            <a:spAutoFit/>
          </a:bodyPr>
          <a:lstStyle/>
          <a:p>
            <a:pPr fontAlgn="base">
              <a:spcBef>
                <a:spcPct val="50000"/>
              </a:spcBef>
              <a:spcAft>
                <a:spcPct val="0"/>
              </a:spcAft>
            </a:pPr>
            <a:r>
              <a:rPr lang="en-US" b="1">
                <a:solidFill>
                  <a:srgbClr val="FF3399"/>
                </a:solidFill>
                <a:latin typeface="Arial" charset="0"/>
                <a:cs typeface="Arial" charset="0"/>
              </a:rPr>
              <a:t>0.4</a:t>
            </a:r>
            <a:endParaRPr lang="en-GB" b="1">
              <a:solidFill>
                <a:srgbClr val="FF3399"/>
              </a:solidFill>
              <a:latin typeface="Arial" charset="0"/>
              <a:cs typeface="Arial" charset="0"/>
            </a:endParaRPr>
          </a:p>
        </p:txBody>
      </p:sp>
      <p:sp>
        <p:nvSpPr>
          <p:cNvPr id="38945" name="Oval 19"/>
          <p:cNvSpPr>
            <a:spLocks noChangeArrowheads="1"/>
          </p:cNvSpPr>
          <p:nvPr/>
        </p:nvSpPr>
        <p:spPr bwMode="auto">
          <a:xfrm>
            <a:off x="5257800" y="5432424"/>
            <a:ext cx="914400" cy="609600"/>
          </a:xfrm>
          <a:prstGeom prst="ellipse">
            <a:avLst/>
          </a:prstGeom>
          <a:solidFill>
            <a:schemeClr val="accent1"/>
          </a:solidFill>
          <a:ln w="9525">
            <a:solidFill>
              <a:schemeClr val="tx1"/>
            </a:solidFill>
            <a:round/>
            <a:headEnd/>
            <a:tailEnd/>
          </a:ln>
        </p:spPr>
        <p:txBody>
          <a:bodyPr wrap="none" anchor="ctr"/>
          <a:lstStyle/>
          <a:p>
            <a:pPr fontAlgn="base">
              <a:spcBef>
                <a:spcPct val="50000"/>
              </a:spcBef>
              <a:spcAft>
                <a:spcPct val="0"/>
              </a:spcAft>
            </a:pPr>
            <a:endParaRPr lang="en-US">
              <a:solidFill>
                <a:prstClr val="black"/>
              </a:solidFill>
              <a:cs typeface="Arial" charset="0"/>
            </a:endParaRPr>
          </a:p>
        </p:txBody>
      </p:sp>
      <p:sp>
        <p:nvSpPr>
          <p:cNvPr id="38946" name="Text Box 23"/>
          <p:cNvSpPr txBox="1">
            <a:spLocks noChangeArrowheads="1"/>
          </p:cNvSpPr>
          <p:nvPr/>
        </p:nvSpPr>
        <p:spPr bwMode="auto">
          <a:xfrm>
            <a:off x="5562600" y="5508625"/>
            <a:ext cx="304800" cy="519113"/>
          </a:xfrm>
          <a:prstGeom prst="rect">
            <a:avLst/>
          </a:prstGeom>
          <a:noFill/>
          <a:ln w="9525">
            <a:noFill/>
            <a:miter lim="800000"/>
            <a:headEnd/>
            <a:tailEnd/>
          </a:ln>
        </p:spPr>
        <p:txBody>
          <a:bodyPr wrap="square">
            <a:spAutoFit/>
          </a:bodyPr>
          <a:lstStyle/>
          <a:p>
            <a:pPr fontAlgn="base">
              <a:spcBef>
                <a:spcPct val="50000"/>
              </a:spcBef>
              <a:spcAft>
                <a:spcPct val="0"/>
              </a:spcAft>
            </a:pPr>
            <a:r>
              <a:rPr lang="en-US" sz="2800" b="1">
                <a:solidFill>
                  <a:srgbClr val="FF3399"/>
                </a:solidFill>
                <a:latin typeface="Arial" charset="0"/>
                <a:cs typeface="Arial" charset="0"/>
              </a:rPr>
              <a:t>P</a:t>
            </a:r>
            <a:endParaRPr lang="en-GB" sz="2800" b="1">
              <a:solidFill>
                <a:srgbClr val="FF3399"/>
              </a:solidFill>
              <a:latin typeface="Arial" charset="0"/>
              <a:cs typeface="Arial" charset="0"/>
            </a:endParaRPr>
          </a:p>
        </p:txBody>
      </p:sp>
      <p:sp>
        <p:nvSpPr>
          <p:cNvPr id="3" name="Content Placeholder 2"/>
          <p:cNvSpPr>
            <a:spLocks noGrp="1"/>
          </p:cNvSpPr>
          <p:nvPr>
            <p:ph sz="quarter" idx="10"/>
          </p:nvPr>
        </p:nvSpPr>
        <p:spPr>
          <a:xfrm>
            <a:off x="922020" y="441324"/>
            <a:ext cx="4019550" cy="1143000"/>
          </a:xfrm>
        </p:spPr>
        <p:txBody>
          <a:bodyPr/>
          <a:lstStyle/>
          <a:p>
            <a:r>
              <a:rPr lang="en-US" dirty="0">
                <a:solidFill>
                  <a:srgbClr val="FF0000"/>
                </a:solidFill>
              </a:rPr>
              <a:t>Tree Diagram</a:t>
            </a:r>
            <a:endParaRPr lang="en-IN" dirty="0">
              <a:solidFill>
                <a:srgbClr val="FF0000"/>
              </a:solidFill>
            </a:endParaRPr>
          </a:p>
        </p:txBody>
      </p:sp>
      <p:sp>
        <p:nvSpPr>
          <p:cNvPr id="35" name="Slide Number Placeholder 34"/>
          <p:cNvSpPr>
            <a:spLocks noGrp="1"/>
          </p:cNvSpPr>
          <p:nvPr>
            <p:ph type="sldNum" sz="quarter" idx="4294967295"/>
          </p:nvPr>
        </p:nvSpPr>
        <p:spPr>
          <a:xfrm>
            <a:off x="8534400" y="6873875"/>
            <a:ext cx="2133600" cy="365125"/>
          </a:xfrm>
        </p:spPr>
        <p:txBody>
          <a:bodyPr/>
          <a:lstStyle/>
          <a:p>
            <a:pPr>
              <a:defRPr/>
            </a:pPr>
            <a:fld id="{B2FC5961-AE03-47BD-B279-689CF1A37C0A}" type="slidenum">
              <a:rPr lang="en-US" smtClean="0">
                <a:solidFill>
                  <a:prstClr val="black">
                    <a:tint val="75000"/>
                  </a:prstClr>
                </a:solidFill>
              </a:rPr>
              <a:pPr>
                <a:defRPr/>
              </a:pPr>
              <a:t>14</a:t>
            </a:fld>
            <a:endParaRPr lang="en-US">
              <a:solidFill>
                <a:prstClr val="black">
                  <a:tint val="75000"/>
                </a:prstClr>
              </a:solidFill>
            </a:endParaRPr>
          </a:p>
        </p:txBody>
      </p:sp>
    </p:spTree>
    <p:extLst>
      <p:ext uri="{BB962C8B-B14F-4D97-AF65-F5344CB8AC3E}">
        <p14:creationId xmlns:p14="http://schemas.microsoft.com/office/powerpoint/2010/main" val="1419087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828800" y="1493837"/>
            <a:ext cx="8229600" cy="5035752"/>
          </a:xfrm>
        </p:spPr>
        <p:txBody>
          <a:bodyPr/>
          <a:lstStyle/>
          <a:p>
            <a:pPr algn="just"/>
            <a:r>
              <a:rPr lang="en-US" dirty="0">
                <a:solidFill>
                  <a:srgbClr val="0000FF"/>
                </a:solidFill>
              </a:rPr>
              <a:t>    The chances that an academician, a business man and a politician becoming Vice Chancellor of an university are 0.5, 0.3 and 0.2 respectively. The probability that research work will be promoted in the university by these 3 gentlemen are respectively are 0.8, 0.6 and 0.4. It is found Research work has been promoted by the university.  What is the chance that an academician has become the VC?</a:t>
            </a:r>
          </a:p>
          <a:p>
            <a:endParaRPr lang="en-IN" dirty="0"/>
          </a:p>
        </p:txBody>
      </p:sp>
      <p:sp>
        <p:nvSpPr>
          <p:cNvPr id="3" name="Content Placeholder 2"/>
          <p:cNvSpPr>
            <a:spLocks noGrp="1"/>
          </p:cNvSpPr>
          <p:nvPr>
            <p:ph sz="quarter" idx="10"/>
          </p:nvPr>
        </p:nvSpPr>
        <p:spPr>
          <a:xfrm>
            <a:off x="1575517" y="176011"/>
            <a:ext cx="4713667" cy="1143000"/>
          </a:xfrm>
        </p:spPr>
        <p:txBody>
          <a:bodyPr/>
          <a:lstStyle/>
          <a:p>
            <a:r>
              <a:rPr lang="en-US" dirty="0">
                <a:solidFill>
                  <a:srgbClr val="FF0000"/>
                </a:solidFill>
              </a:rPr>
              <a:t>Example</a:t>
            </a:r>
            <a:endParaRPr lang="en-IN" dirty="0">
              <a:solidFill>
                <a:srgbClr val="FF0000"/>
              </a:solidFill>
            </a:endParaRPr>
          </a:p>
        </p:txBody>
      </p:sp>
      <mc:AlternateContent xmlns:mc="http://schemas.openxmlformats.org/markup-compatibility/2006" xmlns:a14="http://schemas.microsoft.com/office/drawing/2010/main">
        <mc:Choice Requires="a14">
          <p:sp>
            <p:nvSpPr>
              <p:cNvPr id="4" name="Rectangle 1"/>
              <p:cNvSpPr>
                <a:spLocks noChangeArrowheads="1"/>
              </p:cNvSpPr>
              <p:nvPr/>
            </p:nvSpPr>
            <p:spPr bwMode="auto">
              <a:xfrm>
                <a:off x="2382592" y="4455017"/>
                <a:ext cx="7989194" cy="861774"/>
              </a:xfrm>
              <a:prstGeom prst="rect">
                <a:avLst/>
              </a:prstGeom>
              <a:noFill/>
              <a:ln w="9525">
                <a:noFill/>
                <a:miter lim="800000"/>
                <a:headEnd/>
                <a:tailEnd/>
              </a:ln>
            </p:spPr>
            <p:txBody>
              <a:bodyPr wrap="square">
                <a:spAutoFit/>
              </a:bodyPr>
              <a:lstStyle/>
              <a:p>
                <a:pPr marL="371475" indent="-371475">
                  <a:spcBef>
                    <a:spcPct val="50000"/>
                  </a:spcBef>
                </a:pPr>
                <a:r>
                  <a:rPr lang="en-US" sz="2000" dirty="0"/>
                  <a:t>Let </a:t>
                </a:r>
                <a:r>
                  <a:rPr lang="en-US" sz="2000" b="1" dirty="0">
                    <a:solidFill>
                      <a:srgbClr val="FF3399"/>
                    </a:solidFill>
                  </a:rPr>
                  <a:t>X:</a:t>
                </a:r>
                <a:r>
                  <a:rPr lang="en-US" sz="2000" dirty="0"/>
                  <a:t> </a:t>
                </a:r>
                <a:r>
                  <a:rPr lang="en-US" sz="2000" dirty="0">
                    <a:solidFill>
                      <a:srgbClr val="FF3399"/>
                    </a:solidFill>
                  </a:rPr>
                  <a:t>“</a:t>
                </a:r>
                <a:r>
                  <a:rPr lang="en-US" sz="2000" dirty="0"/>
                  <a:t> </a:t>
                </a:r>
                <a:r>
                  <a:rPr lang="en-US" sz="2000" b="1" dirty="0">
                    <a:solidFill>
                      <a:srgbClr val="FF3399"/>
                    </a:solidFill>
                  </a:rPr>
                  <a:t>Research work is promoted</a:t>
                </a:r>
                <a:r>
                  <a:rPr lang="en-US" sz="2000" dirty="0">
                    <a:solidFill>
                      <a:srgbClr val="FF3399"/>
                    </a:solidFill>
                  </a:rPr>
                  <a:t>”</a:t>
                </a:r>
              </a:p>
              <a:p>
                <a:pPr marL="371475" indent="-371475">
                  <a:spcBef>
                    <a:spcPct val="50000"/>
                  </a:spcBef>
                </a:pPr>
                <a:r>
                  <a:rPr lang="en-US" sz="2000" dirty="0"/>
                  <a:t>Clearly, </a:t>
                </a:r>
                <a14:m>
                  <m:oMath xmlns:m="http://schemas.openxmlformats.org/officeDocument/2006/math">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i="1">
                            <a:latin typeface="Cambria Math" panose="02040503050406030204" pitchFamily="18" charset="0"/>
                          </a:rPr>
                          <m:t>𝑋</m:t>
                        </m:r>
                      </m:e>
                    </m:d>
                    <m:r>
                      <a:rPr lang="en-US" sz="2000" i="1">
                        <a:latin typeface="Cambria Math" panose="02040503050406030204" pitchFamily="18" charset="0"/>
                      </a:rPr>
                      <m:t>=0.5</m:t>
                    </m:r>
                    <m:r>
                      <a:rPr lang="en-US" sz="2000" i="1">
                        <a:latin typeface="Cambria Math" panose="02040503050406030204" pitchFamily="18" charset="0"/>
                        <a:ea typeface="Cambria Math" panose="02040503050406030204" pitchFamily="18" charset="0"/>
                      </a:rPr>
                      <m:t>×0.8+0.3×0.6+0.2×0.4=0.66</m:t>
                    </m:r>
                  </m:oMath>
                </a14:m>
                <a:r>
                  <a:rPr lang="en-US" sz="2000" dirty="0"/>
                  <a:t>            </a:t>
                </a:r>
                <a:endParaRPr lang="en-US" sz="2000" dirty="0">
                  <a:latin typeface="Calibri" pitchFamily="34" charset="0"/>
                </a:endParaRPr>
              </a:p>
            </p:txBody>
          </p:sp>
        </mc:Choice>
        <mc:Fallback xmlns="">
          <p:sp>
            <p:nvSpPr>
              <p:cNvPr id="4" name="Rectangle 1"/>
              <p:cNvSpPr>
                <a:spLocks noRot="1" noChangeAspect="1" noMove="1" noResize="1" noEditPoints="1" noAdjustHandles="1" noChangeArrowheads="1" noChangeShapeType="1" noTextEdit="1"/>
              </p:cNvSpPr>
              <p:nvPr/>
            </p:nvSpPr>
            <p:spPr bwMode="auto">
              <a:xfrm>
                <a:off x="2382592" y="4455017"/>
                <a:ext cx="7989194" cy="861774"/>
              </a:xfrm>
              <a:prstGeom prst="rect">
                <a:avLst/>
              </a:prstGeom>
              <a:blipFill>
                <a:blip r:embed="rId2"/>
                <a:stretch>
                  <a:fillRect l="-840" t="-4255" b="-12057"/>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4"/>
              <p:cNvSpPr>
                <a:spLocks noChangeArrowheads="1"/>
              </p:cNvSpPr>
              <p:nvPr/>
            </p:nvSpPr>
            <p:spPr bwMode="auto">
              <a:xfrm>
                <a:off x="2382592" y="5409950"/>
                <a:ext cx="7989194" cy="841705"/>
              </a:xfrm>
              <a:prstGeom prst="rect">
                <a:avLst/>
              </a:prstGeom>
              <a:noFill/>
              <a:ln w="9525">
                <a:noFill/>
                <a:miter lim="800000"/>
                <a:headEnd/>
                <a:tailEnd/>
              </a:ln>
            </p:spPr>
            <p:txBody>
              <a:bodyPr wrap="square">
                <a:spAutoFit/>
              </a:bodyPr>
              <a:lstStyle/>
              <a:p>
                <a:pPr marL="371475" indent="-371475">
                  <a:spcBef>
                    <a:spcPct val="50000"/>
                  </a:spcBef>
                </a:pPr>
                <a:r>
                  <a:rPr lang="en-US" sz="2000" dirty="0"/>
                  <a:t>Now to find P[“ An Academician is VC” / “Research work is promoted  i.e. event  X”]</a:t>
                </a:r>
                <a14:m>
                  <m:oMath xmlns:m="http://schemas.openxmlformats.org/officeDocument/2006/math">
                    <m:r>
                      <a:rPr lang="en-US" sz="2000">
                        <a:latin typeface="Cambria Math" panose="02040503050406030204" pitchFamily="18" charset="0"/>
                      </a:rPr>
                      <m:t>     </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0.5</m:t>
                        </m:r>
                        <m:r>
                          <a:rPr lang="en-US" sz="2000" i="1">
                            <a:latin typeface="Cambria Math" panose="02040503050406030204" pitchFamily="18" charset="0"/>
                            <a:ea typeface="Cambria Math" panose="02040503050406030204" pitchFamily="18" charset="0"/>
                          </a:rPr>
                          <m:t>×0.8</m:t>
                        </m:r>
                      </m:num>
                      <m:den>
                        <m:r>
                          <a:rPr lang="en-US" sz="2000" i="1">
                            <a:latin typeface="Cambria Math" panose="02040503050406030204" pitchFamily="18" charset="0"/>
                          </a:rPr>
                          <m:t>0.66</m:t>
                        </m:r>
                      </m:den>
                    </m:f>
                    <m:r>
                      <a:rPr lang="en-US" sz="2000" i="1">
                        <a:latin typeface="Cambria Math" panose="02040503050406030204" pitchFamily="18" charset="0"/>
                      </a:rPr>
                      <m:t>=0.6061</m:t>
                    </m:r>
                  </m:oMath>
                </a14:m>
                <a:endParaRPr lang="en-US" sz="2000" dirty="0"/>
              </a:p>
            </p:txBody>
          </p:sp>
        </mc:Choice>
        <mc:Fallback xmlns="">
          <p:sp>
            <p:nvSpPr>
              <p:cNvPr id="8" name="Rectangle 4"/>
              <p:cNvSpPr>
                <a:spLocks noRot="1" noChangeAspect="1" noMove="1" noResize="1" noEditPoints="1" noAdjustHandles="1" noChangeArrowheads="1" noChangeShapeType="1" noTextEdit="1"/>
              </p:cNvSpPr>
              <p:nvPr/>
            </p:nvSpPr>
            <p:spPr bwMode="auto">
              <a:xfrm>
                <a:off x="2382592" y="5409950"/>
                <a:ext cx="7989194" cy="841705"/>
              </a:xfrm>
              <a:prstGeom prst="rect">
                <a:avLst/>
              </a:prstGeom>
              <a:blipFill>
                <a:blip r:embed="rId3"/>
                <a:stretch>
                  <a:fillRect l="-840" t="-3597" b="-3597"/>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28115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6400" y="1447801"/>
            <a:ext cx="8686800" cy="4893647"/>
          </a:xfrm>
          <a:prstGeom prst="rect">
            <a:avLst/>
          </a:prstGeom>
        </p:spPr>
        <p:txBody>
          <a:bodyPr wrap="square">
            <a:spAutoFit/>
          </a:bodyPr>
          <a:lstStyle/>
          <a:p>
            <a:pPr algn="just"/>
            <a:r>
              <a:rPr lang="en-IN" sz="2400" dirty="0">
                <a:solidFill>
                  <a:srgbClr val="FF0000"/>
                </a:solidFill>
                <a:latin typeface="Times New Roman" panose="02020603050405020304" pitchFamily="18" charset="0"/>
                <a:cs typeface="Times New Roman" panose="02020603050405020304" pitchFamily="18" charset="0"/>
              </a:rPr>
              <a:t>Example: </a:t>
            </a:r>
            <a:r>
              <a:rPr lang="en-IN" sz="2400" dirty="0">
                <a:latin typeface="Times New Roman" panose="02020603050405020304" pitchFamily="18" charset="0"/>
                <a:cs typeface="Times New Roman" panose="02020603050405020304" pitchFamily="18" charset="0"/>
              </a:rPr>
              <a:t>A manufacturer of tablets receives its LED screens from three different suppliers, 60% from supplier </a:t>
            </a:r>
            <a:r>
              <a:rPr lang="en-IN" sz="2400" i="1" dirty="0">
                <a:latin typeface="Times New Roman" panose="02020603050405020304" pitchFamily="18" charset="0"/>
                <a:cs typeface="Times New Roman" panose="02020603050405020304" pitchFamily="18" charset="0"/>
              </a:rPr>
              <a:t>B</a:t>
            </a:r>
            <a:r>
              <a:rPr lang="en-IN" sz="2400" dirty="0">
                <a:latin typeface="Times New Roman" panose="02020603050405020304" pitchFamily="18" charset="0"/>
                <a:cs typeface="Times New Roman" panose="02020603050405020304" pitchFamily="18" charset="0"/>
              </a:rPr>
              <a:t>1, 30% from supplier </a:t>
            </a:r>
            <a:r>
              <a:rPr lang="en-IN" sz="2400" i="1" dirty="0">
                <a:latin typeface="Times New Roman" panose="02020603050405020304" pitchFamily="18" charset="0"/>
                <a:cs typeface="Times New Roman" panose="02020603050405020304" pitchFamily="18" charset="0"/>
              </a:rPr>
              <a:t>B</a:t>
            </a:r>
            <a:r>
              <a:rPr lang="en-IN" sz="2400" dirty="0">
                <a:latin typeface="Times New Roman" panose="02020603050405020304" pitchFamily="18" charset="0"/>
                <a:cs typeface="Times New Roman" panose="02020603050405020304" pitchFamily="18" charset="0"/>
              </a:rPr>
              <a:t>2, and 10% from supplier </a:t>
            </a:r>
            <a:r>
              <a:rPr lang="en-IN" sz="2400" i="1" dirty="0">
                <a:latin typeface="Times New Roman" panose="02020603050405020304" pitchFamily="18" charset="0"/>
                <a:cs typeface="Times New Roman" panose="02020603050405020304" pitchFamily="18" charset="0"/>
              </a:rPr>
              <a:t>B</a:t>
            </a:r>
            <a:r>
              <a:rPr lang="en-IN" sz="2400" dirty="0">
                <a:latin typeface="Times New Roman" panose="02020603050405020304" pitchFamily="18" charset="0"/>
                <a:cs typeface="Times New Roman" panose="02020603050405020304" pitchFamily="18" charset="0"/>
              </a:rPr>
              <a:t>3. In other words, the probabilities that any one LED screens received by the plant comes from these three suppliers are 0.60, 0.30, and 0.10. Also suppose that 95% of the LED screens from </a:t>
            </a:r>
            <a:r>
              <a:rPr lang="en-IN" sz="2400" i="1" dirty="0">
                <a:latin typeface="Times New Roman" panose="02020603050405020304" pitchFamily="18" charset="0"/>
                <a:cs typeface="Times New Roman" panose="02020603050405020304" pitchFamily="18" charset="0"/>
              </a:rPr>
              <a:t>B</a:t>
            </a:r>
            <a:r>
              <a:rPr lang="en-IN" sz="2400" dirty="0">
                <a:latin typeface="Times New Roman" panose="02020603050405020304" pitchFamily="18" charset="0"/>
                <a:cs typeface="Times New Roman" panose="02020603050405020304" pitchFamily="18" charset="0"/>
              </a:rPr>
              <a:t>1, 80% of those from </a:t>
            </a:r>
            <a:r>
              <a:rPr lang="en-IN" sz="2400" i="1" dirty="0">
                <a:latin typeface="Times New Roman" panose="02020603050405020304" pitchFamily="18" charset="0"/>
                <a:cs typeface="Times New Roman" panose="02020603050405020304" pitchFamily="18" charset="0"/>
              </a:rPr>
              <a:t>B</a:t>
            </a:r>
            <a:r>
              <a:rPr lang="en-IN" sz="2400" dirty="0">
                <a:latin typeface="Times New Roman" panose="02020603050405020304" pitchFamily="18" charset="0"/>
                <a:cs typeface="Times New Roman" panose="02020603050405020304" pitchFamily="18" charset="0"/>
              </a:rPr>
              <a:t>2, and 65% of those from </a:t>
            </a:r>
            <a:r>
              <a:rPr lang="en-IN" sz="2400" i="1" dirty="0">
                <a:latin typeface="Times New Roman" panose="02020603050405020304" pitchFamily="18" charset="0"/>
                <a:cs typeface="Times New Roman" panose="02020603050405020304" pitchFamily="18" charset="0"/>
              </a:rPr>
              <a:t>B</a:t>
            </a:r>
            <a:r>
              <a:rPr lang="en-IN" sz="2400" dirty="0">
                <a:latin typeface="Times New Roman" panose="02020603050405020304" pitchFamily="18" charset="0"/>
                <a:cs typeface="Times New Roman" panose="02020603050405020304" pitchFamily="18" charset="0"/>
              </a:rPr>
              <a:t>3 perform according to specifications.</a:t>
            </a:r>
          </a:p>
          <a:p>
            <a:pPr algn="just"/>
            <a:r>
              <a:rPr lang="en-IN" sz="2400" dirty="0">
                <a:latin typeface="Times New Roman" panose="02020603050405020304" pitchFamily="18" charset="0"/>
                <a:cs typeface="Times New Roman" panose="02020603050405020304" pitchFamily="18" charset="0"/>
              </a:rPr>
              <a:t>1) What is the probability that any one LED screen received by the plant will perform according to specifications?</a:t>
            </a:r>
          </a:p>
          <a:p>
            <a:pPr algn="just"/>
            <a:r>
              <a:rPr lang="en-IN" sz="2400" dirty="0">
                <a:latin typeface="Times New Roman" panose="02020603050405020304" pitchFamily="18" charset="0"/>
                <a:cs typeface="Times New Roman" panose="02020603050405020304" pitchFamily="18" charset="0"/>
              </a:rPr>
              <a:t>2) Determine the probability that a particular LED screen, which is known to perform according to specifications, came from supplier </a:t>
            </a:r>
            <a:r>
              <a:rPr lang="en-IN" sz="2400" i="1" dirty="0">
                <a:latin typeface="Times New Roman" panose="02020603050405020304" pitchFamily="18" charset="0"/>
                <a:cs typeface="Times New Roman" panose="02020603050405020304" pitchFamily="18" charset="0"/>
              </a:rPr>
              <a:t>B</a:t>
            </a:r>
            <a:r>
              <a:rPr lang="en-IN" sz="2400" dirty="0">
                <a:latin typeface="Times New Roman" panose="02020603050405020304" pitchFamily="18" charset="0"/>
                <a:cs typeface="Times New Roman" panose="02020603050405020304" pitchFamily="18" charset="0"/>
              </a:rPr>
              <a:t>3.</a:t>
            </a:r>
            <a:endParaRPr lang="en-IN" sz="2400" dirty="0">
              <a:solidFill>
                <a:srgbClr val="231F20"/>
              </a:solidFill>
              <a:latin typeface="Times New Roman" panose="02020603050405020304" pitchFamily="18" charset="0"/>
              <a:cs typeface="Times New Roman" panose="02020603050405020304" pitchFamily="18" charset="0"/>
            </a:endParaRPr>
          </a:p>
          <a:p>
            <a:pPr marL="342900" indent="-342900" algn="just">
              <a:buAutoNum type="alphaLcParenR"/>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09933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1447800"/>
            <a:ext cx="8610600" cy="4308872"/>
          </a:xfrm>
          <a:prstGeom prst="rect">
            <a:avLst/>
          </a:prstGeom>
        </p:spPr>
        <p:txBody>
          <a:bodyPr wrap="square">
            <a:spAutoFit/>
          </a:bodyPr>
          <a:lstStyle/>
          <a:p>
            <a:r>
              <a:rPr lang="en-IN" sz="2200" dirty="0">
                <a:solidFill>
                  <a:srgbClr val="231F20"/>
                </a:solidFill>
                <a:latin typeface="Times New Roman" panose="02020603050405020304" pitchFamily="18" charset="0"/>
                <a:cs typeface="Times New Roman" panose="02020603050405020304" pitchFamily="18" charset="0"/>
              </a:rPr>
              <a:t>If </a:t>
            </a:r>
            <a:r>
              <a:rPr lang="en-IN" sz="2200" i="1" dirty="0">
                <a:solidFill>
                  <a:srgbClr val="231F20"/>
                </a:solidFill>
                <a:latin typeface="Times New Roman" panose="02020603050405020304" pitchFamily="18" charset="0"/>
                <a:cs typeface="Times New Roman" panose="02020603050405020304" pitchFamily="18" charset="0"/>
              </a:rPr>
              <a:t>A </a:t>
            </a:r>
            <a:r>
              <a:rPr lang="en-IN" sz="2200" dirty="0">
                <a:solidFill>
                  <a:srgbClr val="231F20"/>
                </a:solidFill>
                <a:latin typeface="Times New Roman" panose="02020603050405020304" pitchFamily="18" charset="0"/>
                <a:cs typeface="Times New Roman" panose="02020603050405020304" pitchFamily="18" charset="0"/>
              </a:rPr>
              <a:t>denotes the event that a LED screen received by the plant performs according to specifications, and </a:t>
            </a:r>
            <a:r>
              <a:rPr lang="en-IN" sz="2200" i="1" dirty="0">
                <a:solidFill>
                  <a:srgbClr val="231F20"/>
                </a:solidFill>
                <a:latin typeface="Times New Roman" panose="02020603050405020304" pitchFamily="18" charset="0"/>
                <a:cs typeface="Times New Roman" panose="02020603050405020304" pitchFamily="18" charset="0"/>
              </a:rPr>
              <a:t>B</a:t>
            </a:r>
            <a:r>
              <a:rPr lang="en-IN" sz="2200" dirty="0">
                <a:solidFill>
                  <a:srgbClr val="231F20"/>
                </a:solidFill>
                <a:latin typeface="Times New Roman" panose="02020603050405020304" pitchFamily="18" charset="0"/>
                <a:cs typeface="Times New Roman" panose="02020603050405020304" pitchFamily="18" charset="0"/>
              </a:rPr>
              <a:t>1</a:t>
            </a:r>
            <a:r>
              <a:rPr lang="en-IN" sz="2200" i="1" dirty="0">
                <a:solidFill>
                  <a:srgbClr val="231F20"/>
                </a:solidFill>
                <a:latin typeface="Times New Roman" panose="02020603050405020304" pitchFamily="18" charset="0"/>
                <a:cs typeface="Times New Roman" panose="02020603050405020304" pitchFamily="18" charset="0"/>
              </a:rPr>
              <a:t>, B</a:t>
            </a:r>
            <a:r>
              <a:rPr lang="en-IN" sz="2200" dirty="0">
                <a:solidFill>
                  <a:srgbClr val="231F20"/>
                </a:solidFill>
                <a:latin typeface="Times New Roman" panose="02020603050405020304" pitchFamily="18" charset="0"/>
                <a:cs typeface="Times New Roman" panose="02020603050405020304" pitchFamily="18" charset="0"/>
              </a:rPr>
              <a:t>2, and </a:t>
            </a:r>
            <a:r>
              <a:rPr lang="en-IN" sz="2200" i="1" dirty="0">
                <a:solidFill>
                  <a:srgbClr val="231F20"/>
                </a:solidFill>
                <a:latin typeface="Times New Roman" panose="02020603050405020304" pitchFamily="18" charset="0"/>
                <a:cs typeface="Times New Roman" panose="02020603050405020304" pitchFamily="18" charset="0"/>
              </a:rPr>
              <a:t>B</a:t>
            </a:r>
            <a:r>
              <a:rPr lang="en-IN" sz="2200" dirty="0">
                <a:solidFill>
                  <a:srgbClr val="231F20"/>
                </a:solidFill>
                <a:latin typeface="Times New Roman" panose="02020603050405020304" pitchFamily="18" charset="0"/>
                <a:cs typeface="Times New Roman" panose="02020603050405020304" pitchFamily="18" charset="0"/>
              </a:rPr>
              <a:t>3 are the events that it comes from the respective suppliers</a:t>
            </a:r>
          </a:p>
          <a:p>
            <a:r>
              <a:rPr lang="pt-BR" sz="1500" i="1" dirty="0">
                <a:latin typeface="Times New Roman" panose="02020603050405020304" pitchFamily="18" charset="0"/>
                <a:cs typeface="Times New Roman" panose="02020603050405020304" pitchFamily="18" charset="0"/>
              </a:rPr>
              <a:t>A </a:t>
            </a:r>
            <a:r>
              <a:rPr lang="pt-BR" sz="1500" dirty="0">
                <a:latin typeface="Times New Roman" panose="02020603050405020304" pitchFamily="18" charset="0"/>
                <a:cs typeface="Times New Roman" panose="02020603050405020304" pitchFamily="18" charset="0"/>
              </a:rPr>
              <a:t>= </a:t>
            </a:r>
            <a:r>
              <a:rPr lang="pt-BR" sz="1500" i="1" dirty="0">
                <a:latin typeface="Times New Roman" panose="02020603050405020304" pitchFamily="18" charset="0"/>
                <a:cs typeface="Times New Roman" panose="02020603050405020304" pitchFamily="18" charset="0"/>
              </a:rPr>
              <a:t>A </a:t>
            </a:r>
            <a:r>
              <a:rPr lang="pt-BR" sz="1500" dirty="0">
                <a:latin typeface="Times New Roman" panose="02020603050405020304" pitchFamily="18" charset="0"/>
                <a:cs typeface="Times New Roman" panose="02020603050405020304" pitchFamily="18" charset="0"/>
              </a:rPr>
              <a:t>∩ [</a:t>
            </a:r>
            <a:r>
              <a:rPr lang="pt-BR" sz="1500" i="1" dirty="0">
                <a:latin typeface="Times New Roman" panose="02020603050405020304" pitchFamily="18" charset="0"/>
                <a:cs typeface="Times New Roman" panose="02020603050405020304" pitchFamily="18" charset="0"/>
              </a:rPr>
              <a:t>B</a:t>
            </a:r>
            <a:r>
              <a:rPr lang="pt-BR" sz="1500" dirty="0">
                <a:latin typeface="Times New Roman" panose="02020603050405020304" pitchFamily="18" charset="0"/>
                <a:cs typeface="Times New Roman" panose="02020603050405020304" pitchFamily="18" charset="0"/>
              </a:rPr>
              <a:t>1 ∪ </a:t>
            </a:r>
            <a:r>
              <a:rPr lang="pt-BR" sz="1500" i="1" dirty="0">
                <a:latin typeface="Times New Roman" panose="02020603050405020304" pitchFamily="18" charset="0"/>
                <a:cs typeface="Times New Roman" panose="02020603050405020304" pitchFamily="18" charset="0"/>
              </a:rPr>
              <a:t>B</a:t>
            </a:r>
            <a:r>
              <a:rPr lang="pt-BR" sz="1500" dirty="0">
                <a:latin typeface="Times New Roman" panose="02020603050405020304" pitchFamily="18" charset="0"/>
                <a:cs typeface="Times New Roman" panose="02020603050405020304" pitchFamily="18" charset="0"/>
              </a:rPr>
              <a:t>2 ∪ </a:t>
            </a:r>
            <a:r>
              <a:rPr lang="pt-BR" sz="1500" i="1" dirty="0">
                <a:latin typeface="Times New Roman" panose="02020603050405020304" pitchFamily="18" charset="0"/>
                <a:cs typeface="Times New Roman" panose="02020603050405020304" pitchFamily="18" charset="0"/>
              </a:rPr>
              <a:t>B</a:t>
            </a:r>
            <a:r>
              <a:rPr lang="pt-BR" sz="1500" dirty="0">
                <a:latin typeface="Times New Roman" panose="02020603050405020304" pitchFamily="18" charset="0"/>
                <a:cs typeface="Times New Roman" panose="02020603050405020304" pitchFamily="18" charset="0"/>
              </a:rPr>
              <a:t>3]</a:t>
            </a:r>
          </a:p>
          <a:p>
            <a:r>
              <a:rPr lang="pt-BR" sz="1500" dirty="0">
                <a:latin typeface="Times New Roman" panose="02020603050405020304" pitchFamily="18" charset="0"/>
                <a:cs typeface="Times New Roman" panose="02020603050405020304" pitchFamily="18" charset="0"/>
              </a:rPr>
              <a:t>  = ( </a:t>
            </a:r>
            <a:r>
              <a:rPr lang="pt-BR" sz="1500" i="1" dirty="0">
                <a:latin typeface="Times New Roman" panose="02020603050405020304" pitchFamily="18" charset="0"/>
                <a:cs typeface="Times New Roman" panose="02020603050405020304" pitchFamily="18" charset="0"/>
              </a:rPr>
              <a:t>A </a:t>
            </a:r>
            <a:r>
              <a:rPr lang="pt-BR" sz="1500" dirty="0">
                <a:latin typeface="Times New Roman" panose="02020603050405020304" pitchFamily="18" charset="0"/>
                <a:cs typeface="Times New Roman" panose="02020603050405020304" pitchFamily="18" charset="0"/>
              </a:rPr>
              <a:t>∩ </a:t>
            </a:r>
            <a:r>
              <a:rPr lang="pt-BR" sz="1500" i="1" dirty="0">
                <a:latin typeface="Times New Roman" panose="02020603050405020304" pitchFamily="18" charset="0"/>
                <a:cs typeface="Times New Roman" panose="02020603050405020304" pitchFamily="18" charset="0"/>
              </a:rPr>
              <a:t>B</a:t>
            </a:r>
            <a:r>
              <a:rPr lang="pt-BR" sz="1500" dirty="0">
                <a:latin typeface="Times New Roman" panose="02020603050405020304" pitchFamily="18" charset="0"/>
                <a:cs typeface="Times New Roman" panose="02020603050405020304" pitchFamily="18" charset="0"/>
              </a:rPr>
              <a:t>1 ) ∪ ( </a:t>
            </a:r>
            <a:r>
              <a:rPr lang="pt-BR" sz="1500" i="1" dirty="0">
                <a:latin typeface="Times New Roman" panose="02020603050405020304" pitchFamily="18" charset="0"/>
                <a:cs typeface="Times New Roman" panose="02020603050405020304" pitchFamily="18" charset="0"/>
              </a:rPr>
              <a:t>A </a:t>
            </a:r>
            <a:r>
              <a:rPr lang="pt-BR" sz="1500" dirty="0">
                <a:latin typeface="Times New Roman" panose="02020603050405020304" pitchFamily="18" charset="0"/>
                <a:cs typeface="Times New Roman" panose="02020603050405020304" pitchFamily="18" charset="0"/>
              </a:rPr>
              <a:t>∩ </a:t>
            </a:r>
            <a:r>
              <a:rPr lang="pt-BR" sz="1500" i="1" dirty="0">
                <a:latin typeface="Times New Roman" panose="02020603050405020304" pitchFamily="18" charset="0"/>
                <a:cs typeface="Times New Roman" panose="02020603050405020304" pitchFamily="18" charset="0"/>
              </a:rPr>
              <a:t>B</a:t>
            </a:r>
            <a:r>
              <a:rPr lang="pt-BR" sz="1500" dirty="0">
                <a:latin typeface="Times New Roman" panose="02020603050405020304" pitchFamily="18" charset="0"/>
                <a:cs typeface="Times New Roman" panose="02020603050405020304" pitchFamily="18" charset="0"/>
              </a:rPr>
              <a:t>2 ) ∪ ( </a:t>
            </a:r>
            <a:r>
              <a:rPr lang="pt-BR" sz="1500" i="1" dirty="0">
                <a:latin typeface="Times New Roman" panose="02020603050405020304" pitchFamily="18" charset="0"/>
                <a:cs typeface="Times New Roman" panose="02020603050405020304" pitchFamily="18" charset="0"/>
              </a:rPr>
              <a:t>A </a:t>
            </a:r>
            <a:r>
              <a:rPr lang="pt-BR" sz="1500" dirty="0">
                <a:latin typeface="Times New Roman" panose="02020603050405020304" pitchFamily="18" charset="0"/>
                <a:cs typeface="Times New Roman" panose="02020603050405020304" pitchFamily="18" charset="0"/>
              </a:rPr>
              <a:t>∩ </a:t>
            </a:r>
            <a:r>
              <a:rPr lang="pt-BR" sz="1500" i="1" dirty="0">
                <a:latin typeface="Times New Roman" panose="02020603050405020304" pitchFamily="18" charset="0"/>
                <a:cs typeface="Times New Roman" panose="02020603050405020304" pitchFamily="18" charset="0"/>
              </a:rPr>
              <a:t>B</a:t>
            </a:r>
            <a:r>
              <a:rPr lang="pt-BR" sz="1500" dirty="0">
                <a:latin typeface="Times New Roman" panose="02020603050405020304" pitchFamily="18" charset="0"/>
                <a:cs typeface="Times New Roman" panose="02020603050405020304" pitchFamily="18" charset="0"/>
              </a:rPr>
              <a:t>3)</a:t>
            </a:r>
          </a:p>
          <a:p>
            <a:r>
              <a:rPr lang="en-IN" sz="1500" dirty="0">
                <a:latin typeface="Times New Roman" panose="02020603050405020304" pitchFamily="18" charset="0"/>
                <a:cs typeface="Times New Roman" panose="02020603050405020304" pitchFamily="18" charset="0"/>
              </a:rPr>
              <a:t>  = </a:t>
            </a:r>
            <a:r>
              <a:rPr lang="en-IN" sz="1500" i="1" dirty="0">
                <a:latin typeface="Times New Roman" panose="02020603050405020304" pitchFamily="18" charset="0"/>
                <a:cs typeface="Times New Roman" panose="02020603050405020304" pitchFamily="18" charset="0"/>
              </a:rPr>
              <a:t>P</a:t>
            </a:r>
            <a:r>
              <a:rPr lang="en-IN" sz="1500" dirty="0">
                <a:latin typeface="Times New Roman" panose="02020603050405020304" pitchFamily="18" charset="0"/>
                <a:cs typeface="Times New Roman" panose="02020603050405020304" pitchFamily="18" charset="0"/>
              </a:rPr>
              <a:t>( </a:t>
            </a:r>
            <a:r>
              <a:rPr lang="en-IN" sz="1500" i="1" dirty="0">
                <a:latin typeface="Times New Roman" panose="02020603050405020304" pitchFamily="18" charset="0"/>
                <a:cs typeface="Times New Roman" panose="02020603050405020304" pitchFamily="18" charset="0"/>
              </a:rPr>
              <a:t>A </a:t>
            </a:r>
            <a:r>
              <a:rPr lang="en-IN" sz="1500" dirty="0">
                <a:latin typeface="Times New Roman" panose="02020603050405020304" pitchFamily="18" charset="0"/>
                <a:cs typeface="Times New Roman" panose="02020603050405020304" pitchFamily="18" charset="0"/>
              </a:rPr>
              <a:t>∩ </a:t>
            </a:r>
            <a:r>
              <a:rPr lang="en-IN" sz="1500" i="1" dirty="0">
                <a:latin typeface="Times New Roman" panose="02020603050405020304" pitchFamily="18" charset="0"/>
                <a:cs typeface="Times New Roman" panose="02020603050405020304" pitchFamily="18" charset="0"/>
              </a:rPr>
              <a:t>B</a:t>
            </a:r>
            <a:r>
              <a:rPr lang="en-IN" sz="1500" dirty="0">
                <a:latin typeface="Times New Roman" panose="02020603050405020304" pitchFamily="18" charset="0"/>
                <a:cs typeface="Times New Roman" panose="02020603050405020304" pitchFamily="18" charset="0"/>
              </a:rPr>
              <a:t>1 ) + </a:t>
            </a:r>
            <a:r>
              <a:rPr lang="en-IN" sz="1500" i="1" dirty="0">
                <a:latin typeface="Times New Roman" panose="02020603050405020304" pitchFamily="18" charset="0"/>
                <a:cs typeface="Times New Roman" panose="02020603050405020304" pitchFamily="18" charset="0"/>
              </a:rPr>
              <a:t>P</a:t>
            </a:r>
            <a:r>
              <a:rPr lang="en-IN" sz="1500" dirty="0">
                <a:latin typeface="Times New Roman" panose="02020603050405020304" pitchFamily="18" charset="0"/>
                <a:cs typeface="Times New Roman" panose="02020603050405020304" pitchFamily="18" charset="0"/>
              </a:rPr>
              <a:t>( </a:t>
            </a:r>
            <a:r>
              <a:rPr lang="en-IN" sz="1500" i="1" dirty="0">
                <a:latin typeface="Times New Roman" panose="02020603050405020304" pitchFamily="18" charset="0"/>
                <a:cs typeface="Times New Roman" panose="02020603050405020304" pitchFamily="18" charset="0"/>
              </a:rPr>
              <a:t>A </a:t>
            </a:r>
            <a:r>
              <a:rPr lang="en-IN" sz="1500" dirty="0">
                <a:latin typeface="Times New Roman" panose="02020603050405020304" pitchFamily="18" charset="0"/>
                <a:cs typeface="Times New Roman" panose="02020603050405020304" pitchFamily="18" charset="0"/>
              </a:rPr>
              <a:t>∩ </a:t>
            </a:r>
            <a:r>
              <a:rPr lang="en-IN" sz="1500" i="1" dirty="0">
                <a:latin typeface="Times New Roman" panose="02020603050405020304" pitchFamily="18" charset="0"/>
                <a:cs typeface="Times New Roman" panose="02020603050405020304" pitchFamily="18" charset="0"/>
              </a:rPr>
              <a:t>B</a:t>
            </a:r>
            <a:r>
              <a:rPr lang="en-IN" sz="1500" dirty="0">
                <a:latin typeface="Times New Roman" panose="02020603050405020304" pitchFamily="18" charset="0"/>
                <a:cs typeface="Times New Roman" panose="02020603050405020304" pitchFamily="18" charset="0"/>
              </a:rPr>
              <a:t>2 ) + </a:t>
            </a:r>
            <a:r>
              <a:rPr lang="en-IN" sz="1500" i="1" dirty="0">
                <a:latin typeface="Times New Roman" panose="02020603050405020304" pitchFamily="18" charset="0"/>
                <a:cs typeface="Times New Roman" panose="02020603050405020304" pitchFamily="18" charset="0"/>
              </a:rPr>
              <a:t>P</a:t>
            </a:r>
            <a:r>
              <a:rPr lang="en-IN" sz="1500" dirty="0">
                <a:latin typeface="Times New Roman" panose="02020603050405020304" pitchFamily="18" charset="0"/>
                <a:cs typeface="Times New Roman" panose="02020603050405020304" pitchFamily="18" charset="0"/>
              </a:rPr>
              <a:t>( </a:t>
            </a:r>
            <a:r>
              <a:rPr lang="en-IN" sz="1500" i="1" dirty="0">
                <a:latin typeface="Times New Roman" panose="02020603050405020304" pitchFamily="18" charset="0"/>
                <a:cs typeface="Times New Roman" panose="02020603050405020304" pitchFamily="18" charset="0"/>
              </a:rPr>
              <a:t>A </a:t>
            </a:r>
            <a:r>
              <a:rPr lang="en-IN" sz="1500" dirty="0">
                <a:latin typeface="Times New Roman" panose="02020603050405020304" pitchFamily="18" charset="0"/>
                <a:cs typeface="Times New Roman" panose="02020603050405020304" pitchFamily="18" charset="0"/>
              </a:rPr>
              <a:t>∩ </a:t>
            </a:r>
            <a:r>
              <a:rPr lang="en-IN" sz="1500" i="1" dirty="0">
                <a:latin typeface="Times New Roman" panose="02020603050405020304" pitchFamily="18" charset="0"/>
                <a:cs typeface="Times New Roman" panose="02020603050405020304" pitchFamily="18" charset="0"/>
              </a:rPr>
              <a:t>B</a:t>
            </a:r>
            <a:r>
              <a:rPr lang="en-IN" sz="1500" dirty="0">
                <a:latin typeface="Times New Roman" panose="02020603050405020304" pitchFamily="18" charset="0"/>
                <a:cs typeface="Times New Roman" panose="02020603050405020304" pitchFamily="18" charset="0"/>
              </a:rPr>
              <a:t>3 )</a:t>
            </a:r>
          </a:p>
          <a:p>
            <a:r>
              <a:rPr lang="en-IN" sz="1500" i="1" dirty="0">
                <a:latin typeface="Times New Roman" panose="02020603050405020304" pitchFamily="18" charset="0"/>
                <a:cs typeface="Times New Roman" panose="02020603050405020304" pitchFamily="18" charset="0"/>
              </a:rPr>
              <a:t>P</a:t>
            </a:r>
            <a:r>
              <a:rPr lang="en-IN" sz="1500" dirty="0">
                <a:latin typeface="Times New Roman" panose="02020603050405020304" pitchFamily="18" charset="0"/>
                <a:cs typeface="Times New Roman" panose="02020603050405020304" pitchFamily="18" charset="0"/>
              </a:rPr>
              <a:t>( </a:t>
            </a:r>
            <a:r>
              <a:rPr lang="en-IN" sz="1500" i="1" dirty="0">
                <a:latin typeface="Times New Roman" panose="02020603050405020304" pitchFamily="18" charset="0"/>
                <a:cs typeface="Times New Roman" panose="02020603050405020304" pitchFamily="18" charset="0"/>
              </a:rPr>
              <a:t>A </a:t>
            </a:r>
            <a:r>
              <a:rPr lang="en-IN" sz="1500" dirty="0">
                <a:latin typeface="Times New Roman" panose="02020603050405020304" pitchFamily="18" charset="0"/>
                <a:cs typeface="Times New Roman" panose="02020603050405020304" pitchFamily="18" charset="0"/>
              </a:rPr>
              <a:t>) = </a:t>
            </a:r>
            <a:r>
              <a:rPr lang="en-IN" sz="1500" i="1" dirty="0">
                <a:latin typeface="Times New Roman" panose="02020603050405020304" pitchFamily="18" charset="0"/>
                <a:cs typeface="Times New Roman" panose="02020603050405020304" pitchFamily="18" charset="0"/>
              </a:rPr>
              <a:t>P</a:t>
            </a:r>
            <a:r>
              <a:rPr lang="en-IN" sz="1500" dirty="0">
                <a:latin typeface="Times New Roman" panose="02020603050405020304" pitchFamily="18" charset="0"/>
                <a:cs typeface="Times New Roman" panose="02020603050405020304" pitchFamily="18" charset="0"/>
              </a:rPr>
              <a:t>( </a:t>
            </a:r>
            <a:r>
              <a:rPr lang="en-IN" sz="1500" i="1" dirty="0">
                <a:latin typeface="Times New Roman" panose="02020603050405020304" pitchFamily="18" charset="0"/>
                <a:cs typeface="Times New Roman" panose="02020603050405020304" pitchFamily="18" charset="0"/>
              </a:rPr>
              <a:t>B</a:t>
            </a:r>
            <a:r>
              <a:rPr lang="en-IN" sz="1500" dirty="0">
                <a:latin typeface="Times New Roman" panose="02020603050405020304" pitchFamily="18" charset="0"/>
                <a:cs typeface="Times New Roman" panose="02020603050405020304" pitchFamily="18" charset="0"/>
              </a:rPr>
              <a:t>1 ) ・ </a:t>
            </a:r>
            <a:r>
              <a:rPr lang="en-IN" sz="1500" i="1" dirty="0">
                <a:latin typeface="Times New Roman" panose="02020603050405020304" pitchFamily="18" charset="0"/>
                <a:cs typeface="Times New Roman" panose="02020603050405020304" pitchFamily="18" charset="0"/>
              </a:rPr>
              <a:t>P</a:t>
            </a:r>
            <a:r>
              <a:rPr lang="en-IN" sz="1500" dirty="0">
                <a:latin typeface="Times New Roman" panose="02020603050405020304" pitchFamily="18" charset="0"/>
                <a:cs typeface="Times New Roman" panose="02020603050405020304" pitchFamily="18" charset="0"/>
              </a:rPr>
              <a:t>( </a:t>
            </a:r>
            <a:r>
              <a:rPr lang="en-IN" sz="1500" i="1" dirty="0">
                <a:latin typeface="Times New Roman" panose="02020603050405020304" pitchFamily="18" charset="0"/>
                <a:cs typeface="Times New Roman" panose="02020603050405020304" pitchFamily="18" charset="0"/>
              </a:rPr>
              <a:t>A </a:t>
            </a:r>
            <a:r>
              <a:rPr lang="en-IN" sz="1500" dirty="0">
                <a:latin typeface="Times New Roman" panose="02020603050405020304" pitchFamily="18" charset="0"/>
                <a:cs typeface="Times New Roman" panose="02020603050405020304" pitchFamily="18" charset="0"/>
              </a:rPr>
              <a:t>| </a:t>
            </a:r>
            <a:r>
              <a:rPr lang="en-IN" sz="1500" i="1" dirty="0">
                <a:latin typeface="Times New Roman" panose="02020603050405020304" pitchFamily="18" charset="0"/>
                <a:cs typeface="Times New Roman" panose="02020603050405020304" pitchFamily="18" charset="0"/>
              </a:rPr>
              <a:t>B</a:t>
            </a:r>
            <a:r>
              <a:rPr lang="en-IN" sz="1500" dirty="0">
                <a:latin typeface="Times New Roman" panose="02020603050405020304" pitchFamily="18" charset="0"/>
                <a:cs typeface="Times New Roman" panose="02020603050405020304" pitchFamily="18" charset="0"/>
              </a:rPr>
              <a:t>1 ) + </a:t>
            </a:r>
          </a:p>
          <a:p>
            <a:r>
              <a:rPr lang="en-IN" sz="1500" i="1" dirty="0">
                <a:latin typeface="Times New Roman" panose="02020603050405020304" pitchFamily="18" charset="0"/>
                <a:cs typeface="Times New Roman" panose="02020603050405020304" pitchFamily="18" charset="0"/>
              </a:rPr>
              <a:t>             P</a:t>
            </a:r>
            <a:r>
              <a:rPr lang="en-IN" sz="1500" dirty="0">
                <a:latin typeface="Times New Roman" panose="02020603050405020304" pitchFamily="18" charset="0"/>
                <a:cs typeface="Times New Roman" panose="02020603050405020304" pitchFamily="18" charset="0"/>
              </a:rPr>
              <a:t>( </a:t>
            </a:r>
            <a:r>
              <a:rPr lang="en-IN" sz="1500" i="1" dirty="0">
                <a:latin typeface="Times New Roman" panose="02020603050405020304" pitchFamily="18" charset="0"/>
                <a:cs typeface="Times New Roman" panose="02020603050405020304" pitchFamily="18" charset="0"/>
              </a:rPr>
              <a:t>B</a:t>
            </a:r>
            <a:r>
              <a:rPr lang="en-IN" sz="1500" dirty="0">
                <a:latin typeface="Times New Roman" panose="02020603050405020304" pitchFamily="18" charset="0"/>
                <a:cs typeface="Times New Roman" panose="02020603050405020304" pitchFamily="18" charset="0"/>
              </a:rPr>
              <a:t>2 ) ・ </a:t>
            </a:r>
            <a:r>
              <a:rPr lang="en-IN" sz="1500" i="1" dirty="0">
                <a:latin typeface="Times New Roman" panose="02020603050405020304" pitchFamily="18" charset="0"/>
                <a:cs typeface="Times New Roman" panose="02020603050405020304" pitchFamily="18" charset="0"/>
              </a:rPr>
              <a:t>P</a:t>
            </a:r>
            <a:r>
              <a:rPr lang="en-IN" sz="1500" dirty="0">
                <a:latin typeface="Times New Roman" panose="02020603050405020304" pitchFamily="18" charset="0"/>
                <a:cs typeface="Times New Roman" panose="02020603050405020304" pitchFamily="18" charset="0"/>
              </a:rPr>
              <a:t>( </a:t>
            </a:r>
            <a:r>
              <a:rPr lang="en-IN" sz="1500" i="1" dirty="0">
                <a:latin typeface="Times New Roman" panose="02020603050405020304" pitchFamily="18" charset="0"/>
                <a:cs typeface="Times New Roman" panose="02020603050405020304" pitchFamily="18" charset="0"/>
              </a:rPr>
              <a:t>A </a:t>
            </a:r>
            <a:r>
              <a:rPr lang="en-IN" sz="1500" dirty="0">
                <a:latin typeface="Times New Roman" panose="02020603050405020304" pitchFamily="18" charset="0"/>
                <a:cs typeface="Times New Roman" panose="02020603050405020304" pitchFamily="18" charset="0"/>
              </a:rPr>
              <a:t>| </a:t>
            </a:r>
            <a:r>
              <a:rPr lang="en-IN" sz="1500" i="1" dirty="0">
                <a:latin typeface="Times New Roman" panose="02020603050405020304" pitchFamily="18" charset="0"/>
                <a:cs typeface="Times New Roman" panose="02020603050405020304" pitchFamily="18" charset="0"/>
              </a:rPr>
              <a:t>B</a:t>
            </a:r>
            <a:r>
              <a:rPr lang="en-IN" sz="1500" dirty="0">
                <a:latin typeface="Times New Roman" panose="02020603050405020304" pitchFamily="18" charset="0"/>
                <a:cs typeface="Times New Roman" panose="02020603050405020304" pitchFamily="18" charset="0"/>
              </a:rPr>
              <a:t>2 ) </a:t>
            </a:r>
          </a:p>
          <a:p>
            <a:r>
              <a:rPr lang="en-IN" sz="1500" dirty="0">
                <a:latin typeface="Times New Roman" panose="02020603050405020304" pitchFamily="18" charset="0"/>
                <a:cs typeface="Times New Roman" panose="02020603050405020304" pitchFamily="18" charset="0"/>
              </a:rPr>
              <a:t>             + </a:t>
            </a:r>
            <a:r>
              <a:rPr lang="en-IN" sz="1500" i="1" dirty="0">
                <a:latin typeface="Times New Roman" panose="02020603050405020304" pitchFamily="18" charset="0"/>
                <a:cs typeface="Times New Roman" panose="02020603050405020304" pitchFamily="18" charset="0"/>
              </a:rPr>
              <a:t>P</a:t>
            </a:r>
            <a:r>
              <a:rPr lang="en-IN" sz="1500" dirty="0">
                <a:latin typeface="Times New Roman" panose="02020603050405020304" pitchFamily="18" charset="0"/>
                <a:cs typeface="Times New Roman" panose="02020603050405020304" pitchFamily="18" charset="0"/>
              </a:rPr>
              <a:t>( </a:t>
            </a:r>
            <a:r>
              <a:rPr lang="en-IN" sz="1500" i="1" dirty="0">
                <a:latin typeface="Times New Roman" panose="02020603050405020304" pitchFamily="18" charset="0"/>
                <a:cs typeface="Times New Roman" panose="02020603050405020304" pitchFamily="18" charset="0"/>
              </a:rPr>
              <a:t>B</a:t>
            </a:r>
            <a:r>
              <a:rPr lang="en-IN" sz="1500" dirty="0">
                <a:latin typeface="Times New Roman" panose="02020603050405020304" pitchFamily="18" charset="0"/>
                <a:cs typeface="Times New Roman" panose="02020603050405020304" pitchFamily="18" charset="0"/>
              </a:rPr>
              <a:t>3 ) ・ </a:t>
            </a:r>
            <a:r>
              <a:rPr lang="en-IN" sz="1500" i="1" dirty="0">
                <a:latin typeface="Times New Roman" panose="02020603050405020304" pitchFamily="18" charset="0"/>
                <a:cs typeface="Times New Roman" panose="02020603050405020304" pitchFamily="18" charset="0"/>
              </a:rPr>
              <a:t>P</a:t>
            </a:r>
            <a:r>
              <a:rPr lang="en-IN" sz="1500" dirty="0">
                <a:latin typeface="Times New Roman" panose="02020603050405020304" pitchFamily="18" charset="0"/>
                <a:cs typeface="Times New Roman" panose="02020603050405020304" pitchFamily="18" charset="0"/>
              </a:rPr>
              <a:t>( </a:t>
            </a:r>
            <a:r>
              <a:rPr lang="en-IN" sz="1500" i="1" dirty="0">
                <a:latin typeface="Times New Roman" panose="02020603050405020304" pitchFamily="18" charset="0"/>
                <a:cs typeface="Times New Roman" panose="02020603050405020304" pitchFamily="18" charset="0"/>
              </a:rPr>
              <a:t>A </a:t>
            </a:r>
            <a:r>
              <a:rPr lang="en-IN" sz="1500" dirty="0">
                <a:latin typeface="Times New Roman" panose="02020603050405020304" pitchFamily="18" charset="0"/>
                <a:cs typeface="Times New Roman" panose="02020603050405020304" pitchFamily="18" charset="0"/>
              </a:rPr>
              <a:t>| </a:t>
            </a:r>
            <a:r>
              <a:rPr lang="en-IN" sz="1500" i="1" dirty="0">
                <a:latin typeface="Times New Roman" panose="02020603050405020304" pitchFamily="18" charset="0"/>
                <a:cs typeface="Times New Roman" panose="02020603050405020304" pitchFamily="18" charset="0"/>
              </a:rPr>
              <a:t>B</a:t>
            </a:r>
            <a:r>
              <a:rPr lang="en-IN" sz="1500" dirty="0">
                <a:latin typeface="Times New Roman" panose="02020603050405020304" pitchFamily="18" charset="0"/>
                <a:cs typeface="Times New Roman" panose="02020603050405020304" pitchFamily="18" charset="0"/>
              </a:rPr>
              <a:t>3 )</a:t>
            </a:r>
          </a:p>
          <a:p>
            <a:r>
              <a:rPr lang="en-IN" sz="1500" i="1" dirty="0">
                <a:latin typeface="Times New Roman" panose="02020603050405020304" pitchFamily="18" charset="0"/>
                <a:cs typeface="Times New Roman" panose="02020603050405020304" pitchFamily="18" charset="0"/>
              </a:rPr>
              <a:t>P</a:t>
            </a:r>
            <a:r>
              <a:rPr lang="en-IN" sz="1500" dirty="0">
                <a:latin typeface="Times New Roman" panose="02020603050405020304" pitchFamily="18" charset="0"/>
                <a:cs typeface="Times New Roman" panose="02020603050405020304" pitchFamily="18" charset="0"/>
              </a:rPr>
              <a:t>( </a:t>
            </a:r>
            <a:r>
              <a:rPr lang="en-IN" sz="1500" i="1" dirty="0">
                <a:latin typeface="Times New Roman" panose="02020603050405020304" pitchFamily="18" charset="0"/>
                <a:cs typeface="Times New Roman" panose="02020603050405020304" pitchFamily="18" charset="0"/>
              </a:rPr>
              <a:t>A </a:t>
            </a:r>
            <a:r>
              <a:rPr lang="en-IN" sz="1500" dirty="0">
                <a:latin typeface="Times New Roman" panose="02020603050405020304" pitchFamily="18" charset="0"/>
                <a:cs typeface="Times New Roman" panose="02020603050405020304" pitchFamily="18" charset="0"/>
              </a:rPr>
              <a:t>) = ( 0</a:t>
            </a:r>
            <a:r>
              <a:rPr lang="en-IN" sz="1500" i="1" dirty="0">
                <a:latin typeface="Times New Roman" panose="02020603050405020304" pitchFamily="18" charset="0"/>
                <a:cs typeface="Times New Roman" panose="02020603050405020304" pitchFamily="18" charset="0"/>
              </a:rPr>
              <a:t>.</a:t>
            </a:r>
            <a:r>
              <a:rPr lang="en-IN" sz="1500" dirty="0">
                <a:latin typeface="Times New Roman" panose="02020603050405020304" pitchFamily="18" charset="0"/>
                <a:cs typeface="Times New Roman" panose="02020603050405020304" pitchFamily="18" charset="0"/>
              </a:rPr>
              <a:t>60 )( 0</a:t>
            </a:r>
            <a:r>
              <a:rPr lang="en-IN" sz="1500" i="1" dirty="0">
                <a:latin typeface="Times New Roman" panose="02020603050405020304" pitchFamily="18" charset="0"/>
                <a:cs typeface="Times New Roman" panose="02020603050405020304" pitchFamily="18" charset="0"/>
              </a:rPr>
              <a:t>.</a:t>
            </a:r>
            <a:r>
              <a:rPr lang="en-IN" sz="1500" dirty="0">
                <a:latin typeface="Times New Roman" panose="02020603050405020304" pitchFamily="18" charset="0"/>
                <a:cs typeface="Times New Roman" panose="02020603050405020304" pitchFamily="18" charset="0"/>
              </a:rPr>
              <a:t>95 ) + ( 0</a:t>
            </a:r>
            <a:r>
              <a:rPr lang="en-IN" sz="1500" i="1" dirty="0">
                <a:latin typeface="Times New Roman" panose="02020603050405020304" pitchFamily="18" charset="0"/>
                <a:cs typeface="Times New Roman" panose="02020603050405020304" pitchFamily="18" charset="0"/>
              </a:rPr>
              <a:t>.</a:t>
            </a:r>
            <a:r>
              <a:rPr lang="en-IN" sz="1500" dirty="0">
                <a:latin typeface="Times New Roman" panose="02020603050405020304" pitchFamily="18" charset="0"/>
                <a:cs typeface="Times New Roman" panose="02020603050405020304" pitchFamily="18" charset="0"/>
              </a:rPr>
              <a:t>30 )( 0</a:t>
            </a:r>
            <a:r>
              <a:rPr lang="en-IN" sz="1500" i="1" dirty="0">
                <a:latin typeface="Times New Roman" panose="02020603050405020304" pitchFamily="18" charset="0"/>
                <a:cs typeface="Times New Roman" panose="02020603050405020304" pitchFamily="18" charset="0"/>
              </a:rPr>
              <a:t>.</a:t>
            </a:r>
            <a:r>
              <a:rPr lang="en-IN" sz="1500" dirty="0">
                <a:latin typeface="Times New Roman" panose="02020603050405020304" pitchFamily="18" charset="0"/>
                <a:cs typeface="Times New Roman" panose="02020603050405020304" pitchFamily="18" charset="0"/>
              </a:rPr>
              <a:t>80 ) + ( 0</a:t>
            </a:r>
            <a:r>
              <a:rPr lang="en-IN" sz="1500" i="1" dirty="0">
                <a:latin typeface="Times New Roman" panose="02020603050405020304" pitchFamily="18" charset="0"/>
                <a:cs typeface="Times New Roman" panose="02020603050405020304" pitchFamily="18" charset="0"/>
              </a:rPr>
              <a:t>.</a:t>
            </a:r>
            <a:r>
              <a:rPr lang="en-IN" sz="1500" dirty="0">
                <a:latin typeface="Times New Roman" panose="02020603050405020304" pitchFamily="18" charset="0"/>
                <a:cs typeface="Times New Roman" panose="02020603050405020304" pitchFamily="18" charset="0"/>
              </a:rPr>
              <a:t>10 )( 0</a:t>
            </a:r>
            <a:r>
              <a:rPr lang="en-IN" sz="1500" i="1" dirty="0">
                <a:latin typeface="Times New Roman" panose="02020603050405020304" pitchFamily="18" charset="0"/>
                <a:cs typeface="Times New Roman" panose="02020603050405020304" pitchFamily="18" charset="0"/>
              </a:rPr>
              <a:t>.</a:t>
            </a:r>
            <a:r>
              <a:rPr lang="en-IN" sz="1500" dirty="0">
                <a:latin typeface="Times New Roman" panose="02020603050405020304" pitchFamily="18" charset="0"/>
                <a:cs typeface="Times New Roman" panose="02020603050405020304" pitchFamily="18" charset="0"/>
              </a:rPr>
              <a:t>65 )</a:t>
            </a:r>
          </a:p>
          <a:p>
            <a:r>
              <a:rPr lang="en-IN" sz="1500" dirty="0">
                <a:latin typeface="Times New Roman" panose="02020603050405020304" pitchFamily="18" charset="0"/>
                <a:cs typeface="Times New Roman" panose="02020603050405020304" pitchFamily="18" charset="0"/>
              </a:rPr>
              <a:t>          = 0</a:t>
            </a:r>
            <a:r>
              <a:rPr lang="en-IN" sz="1500" i="1" dirty="0">
                <a:latin typeface="Times New Roman" panose="02020603050405020304" pitchFamily="18" charset="0"/>
                <a:cs typeface="Times New Roman" panose="02020603050405020304" pitchFamily="18" charset="0"/>
              </a:rPr>
              <a:t>.</a:t>
            </a:r>
            <a:r>
              <a:rPr lang="en-IN" sz="1500" dirty="0">
                <a:latin typeface="Times New Roman" panose="02020603050405020304" pitchFamily="18" charset="0"/>
                <a:cs typeface="Times New Roman" panose="02020603050405020304" pitchFamily="18" charset="0"/>
              </a:rPr>
              <a:t>875</a:t>
            </a:r>
            <a:endParaRPr lang="en-IN" sz="2200" i="1" dirty="0">
              <a:latin typeface="Times New Roman" panose="02020603050405020304" pitchFamily="18" charset="0"/>
              <a:cs typeface="Times New Roman" panose="02020603050405020304" pitchFamily="18" charset="0"/>
            </a:endParaRPr>
          </a:p>
          <a:p>
            <a:endParaRPr lang="en-IN" sz="2200" i="1" dirty="0">
              <a:latin typeface="Times New Roman" panose="02020603050405020304" pitchFamily="18" charset="0"/>
              <a:cs typeface="Times New Roman" panose="02020603050405020304" pitchFamily="18" charset="0"/>
            </a:endParaRPr>
          </a:p>
          <a:p>
            <a:r>
              <a:rPr lang="en-IN" sz="2200" i="1" dirty="0">
                <a:latin typeface="Times New Roman" panose="02020603050405020304" pitchFamily="18" charset="0"/>
                <a:cs typeface="Times New Roman" panose="02020603050405020304" pitchFamily="18" charset="0"/>
              </a:rPr>
              <a:t>P</a:t>
            </a:r>
            <a:r>
              <a:rPr lang="en-IN" sz="2200" dirty="0">
                <a:latin typeface="Times New Roman" panose="02020603050405020304" pitchFamily="18" charset="0"/>
                <a:cs typeface="Times New Roman" panose="02020603050405020304" pitchFamily="18" charset="0"/>
              </a:rPr>
              <a:t>( </a:t>
            </a:r>
            <a:r>
              <a:rPr lang="en-IN" sz="2200" i="1" dirty="0">
                <a:latin typeface="Times New Roman" panose="02020603050405020304" pitchFamily="18" charset="0"/>
                <a:cs typeface="Times New Roman" panose="02020603050405020304" pitchFamily="18" charset="0"/>
              </a:rPr>
              <a:t>B</a:t>
            </a:r>
            <a:r>
              <a:rPr lang="en-IN" sz="2200" dirty="0">
                <a:latin typeface="Times New Roman" panose="02020603050405020304" pitchFamily="18" charset="0"/>
                <a:cs typeface="Times New Roman" panose="02020603050405020304" pitchFamily="18" charset="0"/>
              </a:rPr>
              <a:t>3 | </a:t>
            </a:r>
            <a:r>
              <a:rPr lang="en-IN" sz="2200" i="1" dirty="0">
                <a:latin typeface="Times New Roman" panose="02020603050405020304" pitchFamily="18" charset="0"/>
                <a:cs typeface="Times New Roman" panose="02020603050405020304" pitchFamily="18" charset="0"/>
              </a:rPr>
              <a:t>A </a:t>
            </a:r>
            <a:r>
              <a:rPr lang="en-IN" sz="2200" dirty="0">
                <a:latin typeface="Times New Roman" panose="02020603050405020304" pitchFamily="18" charset="0"/>
                <a:cs typeface="Times New Roman" panose="02020603050405020304" pitchFamily="18" charset="0"/>
              </a:rPr>
              <a:t>) =    ( 0</a:t>
            </a:r>
            <a:r>
              <a:rPr lang="en-IN" sz="2200" i="1" dirty="0">
                <a:latin typeface="Times New Roman" panose="02020603050405020304" pitchFamily="18" charset="0"/>
                <a:cs typeface="Times New Roman" panose="02020603050405020304" pitchFamily="18" charset="0"/>
              </a:rPr>
              <a:t>.</a:t>
            </a:r>
            <a:r>
              <a:rPr lang="en-IN" sz="2200" dirty="0">
                <a:latin typeface="Times New Roman" panose="02020603050405020304" pitchFamily="18" charset="0"/>
                <a:cs typeface="Times New Roman" panose="02020603050405020304" pitchFamily="18" charset="0"/>
              </a:rPr>
              <a:t>10 )( 0</a:t>
            </a:r>
            <a:r>
              <a:rPr lang="en-IN" sz="2200" i="1" dirty="0">
                <a:latin typeface="Times New Roman" panose="02020603050405020304" pitchFamily="18" charset="0"/>
                <a:cs typeface="Times New Roman" panose="02020603050405020304" pitchFamily="18" charset="0"/>
              </a:rPr>
              <a:t>.</a:t>
            </a:r>
            <a:r>
              <a:rPr lang="en-IN" sz="2200" dirty="0">
                <a:latin typeface="Times New Roman" panose="02020603050405020304" pitchFamily="18" charset="0"/>
                <a:cs typeface="Times New Roman" panose="02020603050405020304" pitchFamily="18" charset="0"/>
              </a:rPr>
              <a:t>65 )</a:t>
            </a:r>
          </a:p>
          <a:p>
            <a:r>
              <a:rPr lang="en-US" sz="2200" dirty="0">
                <a:latin typeface="Times New Roman" panose="02020603050405020304" pitchFamily="18" charset="0"/>
                <a:cs typeface="Times New Roman" panose="02020603050405020304" pitchFamily="18" charset="0"/>
              </a:rPr>
              <a:t>                     -----------------------------------------------------------   </a:t>
            </a:r>
            <a:r>
              <a:rPr lang="en-IN" sz="2200" dirty="0">
                <a:latin typeface="Times New Roman" panose="02020603050405020304" pitchFamily="18" charset="0"/>
                <a:cs typeface="Times New Roman" panose="02020603050405020304" pitchFamily="18" charset="0"/>
              </a:rPr>
              <a:t>= 0</a:t>
            </a:r>
            <a:r>
              <a:rPr lang="en-IN" sz="2200" i="1" dirty="0">
                <a:latin typeface="Times New Roman" panose="02020603050405020304" pitchFamily="18" charset="0"/>
                <a:cs typeface="Times New Roman" panose="02020603050405020304" pitchFamily="18" charset="0"/>
              </a:rPr>
              <a:t>.</a:t>
            </a:r>
            <a:r>
              <a:rPr lang="en-IN" sz="2200" dirty="0">
                <a:latin typeface="Times New Roman" panose="02020603050405020304" pitchFamily="18" charset="0"/>
                <a:cs typeface="Times New Roman" panose="02020603050405020304" pitchFamily="18" charset="0"/>
              </a:rPr>
              <a:t>074</a:t>
            </a:r>
          </a:p>
          <a:p>
            <a:r>
              <a:rPr lang="en-IN" sz="2200" dirty="0">
                <a:latin typeface="Times New Roman" panose="02020603050405020304" pitchFamily="18" charset="0"/>
                <a:cs typeface="Times New Roman" panose="02020603050405020304" pitchFamily="18" charset="0"/>
              </a:rPr>
              <a:t>                       ( 0</a:t>
            </a:r>
            <a:r>
              <a:rPr lang="en-IN" sz="2200" i="1" dirty="0">
                <a:latin typeface="Times New Roman" panose="02020603050405020304" pitchFamily="18" charset="0"/>
                <a:cs typeface="Times New Roman" panose="02020603050405020304" pitchFamily="18" charset="0"/>
              </a:rPr>
              <a:t>.</a:t>
            </a:r>
            <a:r>
              <a:rPr lang="en-IN" sz="2200" dirty="0">
                <a:latin typeface="Times New Roman" panose="02020603050405020304" pitchFamily="18" charset="0"/>
                <a:cs typeface="Times New Roman" panose="02020603050405020304" pitchFamily="18" charset="0"/>
              </a:rPr>
              <a:t>60 )( 0</a:t>
            </a:r>
            <a:r>
              <a:rPr lang="en-IN" sz="2200" i="1" dirty="0">
                <a:latin typeface="Times New Roman" panose="02020603050405020304" pitchFamily="18" charset="0"/>
                <a:cs typeface="Times New Roman" panose="02020603050405020304" pitchFamily="18" charset="0"/>
              </a:rPr>
              <a:t>.</a:t>
            </a:r>
            <a:r>
              <a:rPr lang="en-IN" sz="2200" dirty="0">
                <a:latin typeface="Times New Roman" panose="02020603050405020304" pitchFamily="18" charset="0"/>
                <a:cs typeface="Times New Roman" panose="02020603050405020304" pitchFamily="18" charset="0"/>
              </a:rPr>
              <a:t>95 ) + ( 0</a:t>
            </a:r>
            <a:r>
              <a:rPr lang="en-IN" sz="2200" i="1" dirty="0">
                <a:latin typeface="Times New Roman" panose="02020603050405020304" pitchFamily="18" charset="0"/>
                <a:cs typeface="Times New Roman" panose="02020603050405020304" pitchFamily="18" charset="0"/>
              </a:rPr>
              <a:t>.</a:t>
            </a:r>
            <a:r>
              <a:rPr lang="en-IN" sz="2200" dirty="0">
                <a:latin typeface="Times New Roman" panose="02020603050405020304" pitchFamily="18" charset="0"/>
                <a:cs typeface="Times New Roman" panose="02020603050405020304" pitchFamily="18" charset="0"/>
              </a:rPr>
              <a:t>30 )( 0</a:t>
            </a:r>
            <a:r>
              <a:rPr lang="en-IN" sz="2200" i="1" dirty="0">
                <a:latin typeface="Times New Roman" panose="02020603050405020304" pitchFamily="18" charset="0"/>
                <a:cs typeface="Times New Roman" panose="02020603050405020304" pitchFamily="18" charset="0"/>
              </a:rPr>
              <a:t>.</a:t>
            </a:r>
            <a:r>
              <a:rPr lang="en-IN" sz="2200" dirty="0">
                <a:latin typeface="Times New Roman" panose="02020603050405020304" pitchFamily="18" charset="0"/>
                <a:cs typeface="Times New Roman" panose="02020603050405020304" pitchFamily="18" charset="0"/>
              </a:rPr>
              <a:t>80 ) + ( 0</a:t>
            </a:r>
            <a:r>
              <a:rPr lang="en-IN" sz="2200" i="1" dirty="0">
                <a:latin typeface="Times New Roman" panose="02020603050405020304" pitchFamily="18" charset="0"/>
                <a:cs typeface="Times New Roman" panose="02020603050405020304" pitchFamily="18" charset="0"/>
              </a:rPr>
              <a:t>.</a:t>
            </a:r>
            <a:r>
              <a:rPr lang="en-IN" sz="2200" dirty="0">
                <a:latin typeface="Times New Roman" panose="02020603050405020304" pitchFamily="18" charset="0"/>
                <a:cs typeface="Times New Roman" panose="02020603050405020304" pitchFamily="18" charset="0"/>
              </a:rPr>
              <a:t>10 )( 0</a:t>
            </a:r>
            <a:r>
              <a:rPr lang="en-IN" sz="2200" i="1" dirty="0">
                <a:latin typeface="Times New Roman" panose="02020603050405020304" pitchFamily="18" charset="0"/>
                <a:cs typeface="Times New Roman" panose="02020603050405020304" pitchFamily="18" charset="0"/>
              </a:rPr>
              <a:t>.</a:t>
            </a:r>
            <a:r>
              <a:rPr lang="en-IN" sz="2200" dirty="0">
                <a:latin typeface="Times New Roman" panose="02020603050405020304" pitchFamily="18" charset="0"/>
                <a:cs typeface="Times New Roman" panose="02020603050405020304" pitchFamily="18" charset="0"/>
              </a:rPr>
              <a:t>65 )</a:t>
            </a:r>
          </a:p>
        </p:txBody>
      </p:sp>
      <p:pic>
        <p:nvPicPr>
          <p:cNvPr id="4" name="Picture 3"/>
          <p:cNvPicPr>
            <a:picLocks noChangeAspect="1"/>
          </p:cNvPicPr>
          <p:nvPr/>
        </p:nvPicPr>
        <p:blipFill>
          <a:blip r:embed="rId2"/>
          <a:stretch>
            <a:fillRect/>
          </a:stretch>
        </p:blipFill>
        <p:spPr>
          <a:xfrm>
            <a:off x="6324600" y="2362200"/>
            <a:ext cx="3916318" cy="1752600"/>
          </a:xfrm>
          <a:prstGeom prst="rect">
            <a:avLst/>
          </a:prstGeom>
        </p:spPr>
      </p:pic>
    </p:spTree>
    <p:extLst>
      <p:ext uri="{BB962C8B-B14F-4D97-AF65-F5344CB8AC3E}">
        <p14:creationId xmlns:p14="http://schemas.microsoft.com/office/powerpoint/2010/main" val="720823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1676400" y="1273175"/>
            <a:ext cx="8763000" cy="5448300"/>
          </a:xfrm>
          <a:prstGeom prst="rect">
            <a:avLst/>
          </a:prstGeom>
          <a:noFill/>
          <a:ln w="9525">
            <a:noFill/>
            <a:miter lim="800000"/>
            <a:headEnd/>
            <a:tailEnd/>
          </a:ln>
        </p:spPr>
        <p:txBody>
          <a:bodyPr>
            <a:spAutoFit/>
          </a:bodyPr>
          <a:lstStyle/>
          <a:p>
            <a:pPr algn="just" fontAlgn="base">
              <a:spcBef>
                <a:spcPct val="50000"/>
              </a:spcBef>
              <a:spcAft>
                <a:spcPct val="0"/>
              </a:spcAft>
            </a:pPr>
            <a:r>
              <a:rPr lang="en-US" sz="2400" dirty="0">
                <a:solidFill>
                  <a:srgbClr val="FF0000"/>
                </a:solidFill>
                <a:latin typeface="Times New Roman" pitchFamily="18" charset="0"/>
                <a:cs typeface="Times New Roman" pitchFamily="18" charset="0"/>
              </a:rPr>
              <a:t>Example: </a:t>
            </a:r>
            <a:r>
              <a:rPr lang="en-US" sz="2400" dirty="0">
                <a:latin typeface="Times New Roman" pitchFamily="18" charset="0"/>
                <a:cs typeface="Times New Roman" pitchFamily="18" charset="0"/>
              </a:rPr>
              <a:t>Two </a:t>
            </a:r>
            <a:r>
              <a:rPr lang="en-US" sz="2400" dirty="0">
                <a:solidFill>
                  <a:prstClr val="black"/>
                </a:solidFill>
                <a:latin typeface="Times New Roman" pitchFamily="18" charset="0"/>
                <a:cs typeface="Times New Roman" pitchFamily="18" charset="0"/>
              </a:rPr>
              <a:t>firms V and W consider bidding on a road-building job, which may or may not be awarded depending on the amounts of the bids. Firm V submits a bid and the probability is ¾ that it will get the job provided firm W does not bid. The probability is ¾ that W will bid, and if it does, the probability that V will get the job is only1/3.  (a) what is the probability that V will get the job? (b) If V gets the job, what is the probability that W did not bid?</a:t>
            </a:r>
          </a:p>
          <a:p>
            <a:pPr algn="just" fontAlgn="base">
              <a:spcBef>
                <a:spcPct val="50000"/>
              </a:spcBef>
              <a:spcAft>
                <a:spcPct val="0"/>
              </a:spcAft>
            </a:pPr>
            <a:r>
              <a:rPr lang="en-US" sz="2400" dirty="0">
                <a:solidFill>
                  <a:srgbClr val="00B0F0"/>
                </a:solidFill>
                <a:latin typeface="Times New Roman" pitchFamily="18" charset="0"/>
                <a:cs typeface="Times New Roman" pitchFamily="18" charset="0"/>
              </a:rPr>
              <a:t>Answer: </a:t>
            </a:r>
            <a:r>
              <a:rPr lang="en-US" sz="2400" dirty="0">
                <a:solidFill>
                  <a:prstClr val="black"/>
                </a:solidFill>
                <a:latin typeface="Times New Roman" pitchFamily="18" charset="0"/>
                <a:cs typeface="Times New Roman" pitchFamily="18" charset="0"/>
              </a:rPr>
              <a:t>Given P(V/W</a:t>
            </a:r>
            <a:r>
              <a:rPr lang="en-US" sz="2400" baseline="30000" dirty="0">
                <a:solidFill>
                  <a:prstClr val="black"/>
                </a:solidFill>
                <a:latin typeface="Times New Roman" pitchFamily="18" charset="0"/>
                <a:cs typeface="Times New Roman" pitchFamily="18" charset="0"/>
              </a:rPr>
              <a:t>1</a:t>
            </a:r>
            <a:r>
              <a:rPr lang="en-US" sz="2400" dirty="0">
                <a:solidFill>
                  <a:prstClr val="black"/>
                </a:solidFill>
                <a:latin typeface="Times New Roman" pitchFamily="18" charset="0"/>
                <a:cs typeface="Times New Roman" pitchFamily="18" charset="0"/>
              </a:rPr>
              <a:t>)=3/4, P(W) = 1/3, P(V/W)=1/3  P(W</a:t>
            </a:r>
            <a:r>
              <a:rPr lang="en-US" sz="2400" baseline="30000" dirty="0">
                <a:solidFill>
                  <a:prstClr val="black"/>
                </a:solidFill>
                <a:latin typeface="Times New Roman" pitchFamily="18" charset="0"/>
                <a:cs typeface="Times New Roman" pitchFamily="18" charset="0"/>
              </a:rPr>
              <a:t>1</a:t>
            </a:r>
            <a:r>
              <a:rPr lang="en-US" sz="2400" dirty="0">
                <a:solidFill>
                  <a:prstClr val="black"/>
                </a:solidFill>
                <a:latin typeface="Times New Roman" pitchFamily="18" charset="0"/>
                <a:cs typeface="Times New Roman" pitchFamily="18" charset="0"/>
              </a:rPr>
              <a:t>) = 2/3</a:t>
            </a:r>
          </a:p>
          <a:p>
            <a:pPr algn="just" fontAlgn="base">
              <a:spcBef>
                <a:spcPct val="50000"/>
              </a:spcBef>
              <a:spcAft>
                <a:spcPct val="0"/>
              </a:spcAft>
            </a:pPr>
            <a:r>
              <a:rPr lang="en-US" sz="2400" dirty="0">
                <a:solidFill>
                  <a:prstClr val="black"/>
                </a:solidFill>
                <a:latin typeface="Times New Roman" pitchFamily="18" charset="0"/>
                <a:cs typeface="Times New Roman" pitchFamily="18" charset="0"/>
              </a:rPr>
              <a:t>(a)    V = (V∩W)U(V∩W</a:t>
            </a:r>
            <a:r>
              <a:rPr lang="en-US" sz="2400" baseline="30000" dirty="0">
                <a:solidFill>
                  <a:prstClr val="black"/>
                </a:solidFill>
                <a:latin typeface="Times New Roman" pitchFamily="18" charset="0"/>
                <a:cs typeface="Times New Roman" pitchFamily="18" charset="0"/>
              </a:rPr>
              <a:t>1</a:t>
            </a:r>
            <a:r>
              <a:rPr lang="en-US" sz="2400" dirty="0">
                <a:solidFill>
                  <a:prstClr val="black"/>
                </a:solidFill>
                <a:latin typeface="Times New Roman" pitchFamily="18" charset="0"/>
                <a:cs typeface="Times New Roman" pitchFamily="18" charset="0"/>
              </a:rPr>
              <a:t>)     = &gt; P(V) = P(V∩W) + P(V∩W</a:t>
            </a:r>
            <a:r>
              <a:rPr lang="en-US" sz="2400" baseline="30000" dirty="0">
                <a:solidFill>
                  <a:prstClr val="black"/>
                </a:solidFill>
                <a:latin typeface="Times New Roman" pitchFamily="18" charset="0"/>
                <a:cs typeface="Times New Roman" pitchFamily="18" charset="0"/>
              </a:rPr>
              <a:t>1</a:t>
            </a:r>
            <a:r>
              <a:rPr lang="en-US" sz="2400" dirty="0">
                <a:solidFill>
                  <a:prstClr val="black"/>
                </a:solidFill>
                <a:latin typeface="Times New Roman" pitchFamily="18" charset="0"/>
                <a:cs typeface="Times New Roman" pitchFamily="18" charset="0"/>
              </a:rPr>
              <a:t>)</a:t>
            </a:r>
          </a:p>
          <a:p>
            <a:pPr algn="just" fontAlgn="base">
              <a:spcBef>
                <a:spcPct val="50000"/>
              </a:spcBef>
              <a:spcAft>
                <a:spcPct val="0"/>
              </a:spcAft>
            </a:pPr>
            <a:r>
              <a:rPr lang="en-US" sz="2400" dirty="0">
                <a:solidFill>
                  <a:prstClr val="black"/>
                </a:solidFill>
                <a:latin typeface="Times New Roman" pitchFamily="18" charset="0"/>
                <a:cs typeface="Times New Roman" pitchFamily="18" charset="0"/>
              </a:rPr>
              <a:t>		P(V) = P(V/W) P(W) + P(V/W</a:t>
            </a:r>
            <a:r>
              <a:rPr lang="en-US" sz="2400" baseline="30000" dirty="0">
                <a:solidFill>
                  <a:prstClr val="black"/>
                </a:solidFill>
                <a:latin typeface="Times New Roman" pitchFamily="18" charset="0"/>
                <a:cs typeface="Times New Roman" pitchFamily="18" charset="0"/>
              </a:rPr>
              <a:t>1</a:t>
            </a:r>
            <a:r>
              <a:rPr lang="en-US" sz="2400" dirty="0">
                <a:solidFill>
                  <a:prstClr val="black"/>
                </a:solidFill>
                <a:latin typeface="Times New Roman" pitchFamily="18" charset="0"/>
                <a:cs typeface="Times New Roman" pitchFamily="18" charset="0"/>
              </a:rPr>
              <a:t>) P(W</a:t>
            </a:r>
            <a:r>
              <a:rPr lang="en-US" sz="2400" baseline="30000" dirty="0">
                <a:solidFill>
                  <a:prstClr val="black"/>
                </a:solidFill>
                <a:latin typeface="Times New Roman" pitchFamily="18" charset="0"/>
                <a:cs typeface="Times New Roman" pitchFamily="18" charset="0"/>
              </a:rPr>
              <a:t>1</a:t>
            </a:r>
            <a:r>
              <a:rPr lang="en-US" sz="2400" dirty="0">
                <a:solidFill>
                  <a:prstClr val="black"/>
                </a:solidFill>
                <a:latin typeface="Times New Roman" pitchFamily="18" charset="0"/>
                <a:cs typeface="Times New Roman" pitchFamily="18" charset="0"/>
              </a:rPr>
              <a:t>) = 11/18</a:t>
            </a:r>
          </a:p>
          <a:p>
            <a:pPr algn="just" fontAlgn="base">
              <a:spcBef>
                <a:spcPct val="50000"/>
              </a:spcBef>
              <a:spcAft>
                <a:spcPct val="0"/>
              </a:spcAft>
            </a:pPr>
            <a:r>
              <a:rPr lang="en-US" sz="2400" dirty="0">
                <a:solidFill>
                  <a:prstClr val="black"/>
                </a:solidFill>
                <a:latin typeface="Times New Roman" pitchFamily="18" charset="0"/>
                <a:cs typeface="Times New Roman" pitchFamily="18" charset="0"/>
              </a:rPr>
              <a:t>(b) P(W</a:t>
            </a:r>
            <a:r>
              <a:rPr lang="en-US" sz="2400" baseline="30000" dirty="0">
                <a:solidFill>
                  <a:prstClr val="black"/>
                </a:solidFill>
                <a:latin typeface="Times New Roman" pitchFamily="18" charset="0"/>
                <a:cs typeface="Times New Roman" pitchFamily="18" charset="0"/>
              </a:rPr>
              <a:t>1</a:t>
            </a:r>
            <a:r>
              <a:rPr lang="en-US" sz="2400" dirty="0">
                <a:solidFill>
                  <a:prstClr val="black"/>
                </a:solidFill>
                <a:latin typeface="Times New Roman" pitchFamily="18" charset="0"/>
                <a:cs typeface="Times New Roman" pitchFamily="18" charset="0"/>
              </a:rPr>
              <a:t>/V) = P(V/W</a:t>
            </a:r>
            <a:r>
              <a:rPr lang="en-US" sz="2400" baseline="30000" dirty="0">
                <a:solidFill>
                  <a:prstClr val="black"/>
                </a:solidFill>
                <a:latin typeface="Times New Roman" pitchFamily="18" charset="0"/>
                <a:cs typeface="Times New Roman" pitchFamily="18" charset="0"/>
              </a:rPr>
              <a:t>1</a:t>
            </a:r>
            <a:r>
              <a:rPr lang="en-US" sz="2400" dirty="0">
                <a:solidFill>
                  <a:prstClr val="black"/>
                </a:solidFill>
                <a:latin typeface="Times New Roman" pitchFamily="18" charset="0"/>
                <a:cs typeface="Times New Roman" pitchFamily="18" charset="0"/>
              </a:rPr>
              <a:t>) P(W</a:t>
            </a:r>
            <a:r>
              <a:rPr lang="en-US" sz="2400" baseline="30000" dirty="0">
                <a:solidFill>
                  <a:prstClr val="black"/>
                </a:solidFill>
                <a:latin typeface="Times New Roman" pitchFamily="18" charset="0"/>
                <a:cs typeface="Times New Roman" pitchFamily="18" charset="0"/>
              </a:rPr>
              <a:t>1</a:t>
            </a:r>
            <a:r>
              <a:rPr lang="en-US" sz="2400" dirty="0">
                <a:solidFill>
                  <a:prstClr val="black"/>
                </a:solidFill>
                <a:latin typeface="Times New Roman" pitchFamily="18" charset="0"/>
                <a:cs typeface="Times New Roman" pitchFamily="18" charset="0"/>
              </a:rPr>
              <a:t>) / P(V) = 9/11</a:t>
            </a:r>
          </a:p>
          <a:p>
            <a:pPr algn="just" fontAlgn="base">
              <a:spcBef>
                <a:spcPct val="50000"/>
              </a:spcBef>
              <a:spcAft>
                <a:spcPct val="0"/>
              </a:spcAft>
            </a:pPr>
            <a:endParaRPr lang="en-US" sz="2400" dirty="0">
              <a:solidFill>
                <a:prstClr val="black"/>
              </a:solidFill>
              <a:latin typeface="Times New Roman" pitchFamily="18" charset="0"/>
              <a:cs typeface="Times New Roman" pitchFamily="18" charset="0"/>
            </a:endParaRPr>
          </a:p>
        </p:txBody>
      </p:sp>
      <p:sp>
        <p:nvSpPr>
          <p:cNvPr id="4" name="Slide Number Placeholder 3"/>
          <p:cNvSpPr>
            <a:spLocks noGrp="1"/>
          </p:cNvSpPr>
          <p:nvPr>
            <p:ph type="sldNum" sz="quarter" idx="4294967295"/>
          </p:nvPr>
        </p:nvSpPr>
        <p:spPr>
          <a:xfrm>
            <a:off x="8534400" y="6356351"/>
            <a:ext cx="2133600" cy="365125"/>
          </a:xfrm>
        </p:spPr>
        <p:txBody>
          <a:bodyPr/>
          <a:lstStyle/>
          <a:p>
            <a:pPr>
              <a:defRPr/>
            </a:pPr>
            <a:fld id="{B2FC5961-AE03-47BD-B279-689CF1A37C0A}" type="slidenum">
              <a:rPr lang="en-US" smtClean="0">
                <a:solidFill>
                  <a:prstClr val="black">
                    <a:tint val="75000"/>
                  </a:prstClr>
                </a:solidFill>
              </a:rPr>
              <a:pPr>
                <a:defRPr/>
              </a:pPr>
              <a:t>18</a:t>
            </a:fld>
            <a:endParaRPr lang="en-US">
              <a:solidFill>
                <a:prstClr val="black">
                  <a:tint val="75000"/>
                </a:prstClr>
              </a:solidFill>
            </a:endParaRPr>
          </a:p>
        </p:txBody>
      </p:sp>
      <p:sp>
        <p:nvSpPr>
          <p:cNvPr id="7" name="Rectangle 3"/>
          <p:cNvSpPr>
            <a:spLocks noGrp="1" noChangeArrowheads="1"/>
          </p:cNvSpPr>
          <p:nvPr>
            <p:ph sz="quarter" idx="10"/>
          </p:nvPr>
        </p:nvSpPr>
        <p:spPr bwMode="auto">
          <a:xfrm>
            <a:off x="1676400" y="443041"/>
            <a:ext cx="6324600" cy="553998"/>
          </a:xfrm>
          <a:prstGeom prst="rect">
            <a:avLst/>
          </a:prstGeom>
          <a:noFill/>
          <a:ln w="9525">
            <a:noFill/>
            <a:miter lim="800000"/>
            <a:headEnd/>
            <a:tailEnd/>
          </a:ln>
        </p:spPr>
        <p:txBody>
          <a:bodyPr>
            <a:spAutoFit/>
          </a:bodyPr>
          <a:lstStyle/>
          <a:p>
            <a:pPr eaLnBrk="0" fontAlgn="base" latinLnBrk="1" hangingPunct="0">
              <a:spcBef>
                <a:spcPct val="0"/>
              </a:spcBef>
              <a:spcAft>
                <a:spcPct val="0"/>
              </a:spcAft>
            </a:pPr>
            <a:r>
              <a:rPr lang="en-US" altLang="en-US" sz="3200" dirty="0">
                <a:solidFill>
                  <a:srgbClr val="00B0F0"/>
                </a:solidFill>
                <a:latin typeface="Times New Roman" pitchFamily="18" charset="0"/>
                <a:cs typeface="Times New Roman" pitchFamily="18" charset="0"/>
              </a:rPr>
              <a:t>Suggested Problems</a:t>
            </a:r>
          </a:p>
        </p:txBody>
      </p:sp>
    </p:spTree>
    <p:extLst>
      <p:ext uri="{BB962C8B-B14F-4D97-AF65-F5344CB8AC3E}">
        <p14:creationId xmlns:p14="http://schemas.microsoft.com/office/powerpoint/2010/main" val="3580047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0962">
                                            <p:txEl>
                                              <p:pRg st="0" end="0"/>
                                            </p:txEl>
                                          </p:spTgt>
                                        </p:tgtEl>
                                        <p:attrNameLst>
                                          <p:attrName>style.visibility</p:attrName>
                                        </p:attrNameLst>
                                      </p:cBhvr>
                                      <p:to>
                                        <p:strVal val="visible"/>
                                      </p:to>
                                    </p:set>
                                    <p:animEffect transition="in" filter="fade">
                                      <p:cBhvr>
                                        <p:cTn id="13" dur="1000"/>
                                        <p:tgtEl>
                                          <p:spTgt spid="40962">
                                            <p:txEl>
                                              <p:pRg st="0" end="0"/>
                                            </p:txEl>
                                          </p:spTgt>
                                        </p:tgtEl>
                                      </p:cBhvr>
                                    </p:animEffect>
                                    <p:anim calcmode="lin" valueType="num">
                                      <p:cBhvr>
                                        <p:cTn id="14" dur="1000" fill="hold"/>
                                        <p:tgtEl>
                                          <p:spTgt spid="40962">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4096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40962">
                                            <p:txEl>
                                              <p:pRg st="1" end="1"/>
                                            </p:txEl>
                                          </p:spTgt>
                                        </p:tgtEl>
                                        <p:attrNameLst>
                                          <p:attrName>style.visibility</p:attrName>
                                        </p:attrNameLst>
                                      </p:cBhvr>
                                      <p:to>
                                        <p:strVal val="visible"/>
                                      </p:to>
                                    </p:set>
                                    <p:animEffect transition="in" filter="barn(inVertical)">
                                      <p:cBhvr>
                                        <p:cTn id="20" dur="500"/>
                                        <p:tgtEl>
                                          <p:spTgt spid="40962">
                                            <p:txEl>
                                              <p:pRg st="1" end="1"/>
                                            </p:txEl>
                                          </p:spTgt>
                                        </p:tgtEl>
                                      </p:cBhvr>
                                    </p:animEffect>
                                  </p:childTnLst>
                                </p:cTn>
                              </p:par>
                              <p:par>
                                <p:cTn id="21" presetID="16" presetClass="entr" presetSubtype="21" fill="hold" nodeType="withEffect">
                                  <p:stCondLst>
                                    <p:cond delay="0"/>
                                  </p:stCondLst>
                                  <p:childTnLst>
                                    <p:set>
                                      <p:cBhvr>
                                        <p:cTn id="22" dur="1" fill="hold">
                                          <p:stCondLst>
                                            <p:cond delay="0"/>
                                          </p:stCondLst>
                                        </p:cTn>
                                        <p:tgtEl>
                                          <p:spTgt spid="40962">
                                            <p:txEl>
                                              <p:pRg st="2" end="2"/>
                                            </p:txEl>
                                          </p:spTgt>
                                        </p:tgtEl>
                                        <p:attrNameLst>
                                          <p:attrName>style.visibility</p:attrName>
                                        </p:attrNameLst>
                                      </p:cBhvr>
                                      <p:to>
                                        <p:strVal val="visible"/>
                                      </p:to>
                                    </p:set>
                                    <p:animEffect transition="in" filter="barn(inVertical)">
                                      <p:cBhvr>
                                        <p:cTn id="23" dur="500"/>
                                        <p:tgtEl>
                                          <p:spTgt spid="40962">
                                            <p:txEl>
                                              <p:pRg st="2" end="2"/>
                                            </p:txEl>
                                          </p:spTgt>
                                        </p:tgtEl>
                                      </p:cBhvr>
                                    </p:animEffect>
                                  </p:childTnLst>
                                </p:cTn>
                              </p:par>
                              <p:par>
                                <p:cTn id="24" presetID="16" presetClass="entr" presetSubtype="21" fill="hold" nodeType="withEffect">
                                  <p:stCondLst>
                                    <p:cond delay="0"/>
                                  </p:stCondLst>
                                  <p:childTnLst>
                                    <p:set>
                                      <p:cBhvr>
                                        <p:cTn id="25" dur="1" fill="hold">
                                          <p:stCondLst>
                                            <p:cond delay="0"/>
                                          </p:stCondLst>
                                        </p:cTn>
                                        <p:tgtEl>
                                          <p:spTgt spid="40962">
                                            <p:txEl>
                                              <p:pRg st="3" end="3"/>
                                            </p:txEl>
                                          </p:spTgt>
                                        </p:tgtEl>
                                        <p:attrNameLst>
                                          <p:attrName>style.visibility</p:attrName>
                                        </p:attrNameLst>
                                      </p:cBhvr>
                                      <p:to>
                                        <p:strVal val="visible"/>
                                      </p:to>
                                    </p:set>
                                    <p:animEffect transition="in" filter="barn(inVertical)">
                                      <p:cBhvr>
                                        <p:cTn id="26" dur="500"/>
                                        <p:tgtEl>
                                          <p:spTgt spid="40962">
                                            <p:txEl>
                                              <p:pRg st="3" end="3"/>
                                            </p:txEl>
                                          </p:spTgt>
                                        </p:tgtEl>
                                      </p:cBhvr>
                                    </p:animEffect>
                                  </p:childTnLst>
                                </p:cTn>
                              </p:par>
                              <p:par>
                                <p:cTn id="27" presetID="16" presetClass="entr" presetSubtype="21" fill="hold" nodeType="withEffect">
                                  <p:stCondLst>
                                    <p:cond delay="0"/>
                                  </p:stCondLst>
                                  <p:childTnLst>
                                    <p:set>
                                      <p:cBhvr>
                                        <p:cTn id="28" dur="1" fill="hold">
                                          <p:stCondLst>
                                            <p:cond delay="0"/>
                                          </p:stCondLst>
                                        </p:cTn>
                                        <p:tgtEl>
                                          <p:spTgt spid="40962">
                                            <p:txEl>
                                              <p:pRg st="4" end="4"/>
                                            </p:txEl>
                                          </p:spTgt>
                                        </p:tgtEl>
                                        <p:attrNameLst>
                                          <p:attrName>style.visibility</p:attrName>
                                        </p:attrNameLst>
                                      </p:cBhvr>
                                      <p:to>
                                        <p:strVal val="visible"/>
                                      </p:to>
                                    </p:set>
                                    <p:animEffect transition="in" filter="barn(inVertical)">
                                      <p:cBhvr>
                                        <p:cTn id="29" dur="500"/>
                                        <p:tgtEl>
                                          <p:spTgt spid="4096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
          <p:cNvSpPr>
            <a:spLocks noChangeArrowheads="1"/>
          </p:cNvSpPr>
          <p:nvPr/>
        </p:nvSpPr>
        <p:spPr bwMode="auto">
          <a:xfrm>
            <a:off x="1600200" y="1390918"/>
            <a:ext cx="8915400" cy="5602288"/>
          </a:xfrm>
          <a:prstGeom prst="rect">
            <a:avLst/>
          </a:prstGeom>
          <a:noFill/>
          <a:ln w="9525">
            <a:noFill/>
            <a:miter lim="800000"/>
            <a:headEnd/>
            <a:tailEnd/>
          </a:ln>
        </p:spPr>
        <p:txBody>
          <a:bodyPr>
            <a:spAutoFit/>
          </a:bodyPr>
          <a:lstStyle/>
          <a:p>
            <a:pPr algn="just" fontAlgn="base">
              <a:spcBef>
                <a:spcPct val="50000"/>
              </a:spcBef>
              <a:spcAft>
                <a:spcPct val="0"/>
              </a:spcAft>
            </a:pPr>
            <a:r>
              <a:rPr lang="en-US" sz="2800" dirty="0">
                <a:solidFill>
                  <a:srgbClr val="FF0000"/>
                </a:solidFill>
                <a:latin typeface="Arial" charset="0"/>
                <a:cs typeface="Arial" charset="0"/>
              </a:rPr>
              <a:t>Example.</a:t>
            </a:r>
            <a:r>
              <a:rPr lang="en-US" sz="2800" dirty="0">
                <a:solidFill>
                  <a:srgbClr val="0000FF"/>
                </a:solidFill>
                <a:latin typeface="Arial" charset="0"/>
                <a:cs typeface="Arial" charset="0"/>
              </a:rPr>
              <a:t> An office has 4 secretaries handling respectively 20%, 60%,15% and 5% of the files of all government reports. The probability that they misfile such reports are respectively 0.05, 0.1, 0.1 and 0.05. Find the probability that the misfiled report can be blamed on the first secretary.</a:t>
            </a:r>
          </a:p>
          <a:p>
            <a:pPr algn="just" fontAlgn="base">
              <a:spcBef>
                <a:spcPct val="50000"/>
              </a:spcBef>
              <a:spcAft>
                <a:spcPct val="0"/>
              </a:spcAft>
            </a:pPr>
            <a:r>
              <a:rPr lang="en-US" sz="2800" dirty="0">
                <a:solidFill>
                  <a:srgbClr val="FF0000"/>
                </a:solidFill>
                <a:latin typeface="Arial" charset="0"/>
                <a:cs typeface="Arial" charset="0"/>
              </a:rPr>
              <a:t>Example . </a:t>
            </a:r>
            <a:r>
              <a:rPr lang="en-US" sz="2800" dirty="0">
                <a:solidFill>
                  <a:srgbClr val="0000FF"/>
                </a:solidFill>
                <a:latin typeface="Arial" charset="0"/>
                <a:cs typeface="Arial" charset="0"/>
              </a:rPr>
              <a:t>In a class 70% are boys and 30% are girls. 5% of boys and 3% of girls are irregular to the classes. What is the probability of a student selected at random is irregular to the classes and what is the probability that the irregular student is a girl? </a:t>
            </a:r>
          </a:p>
          <a:p>
            <a:pPr algn="just" fontAlgn="base">
              <a:spcBef>
                <a:spcPct val="50000"/>
              </a:spcBef>
              <a:spcAft>
                <a:spcPct val="0"/>
              </a:spcAft>
            </a:pPr>
            <a:endParaRPr lang="en-US" dirty="0">
              <a:solidFill>
                <a:srgbClr val="0000FF"/>
              </a:solidFill>
              <a:latin typeface="Arial" charset="0"/>
              <a:cs typeface="Arial" charset="0"/>
            </a:endParaRPr>
          </a:p>
        </p:txBody>
      </p:sp>
      <p:sp>
        <p:nvSpPr>
          <p:cNvPr id="4" name="Slide Number Placeholder 3"/>
          <p:cNvSpPr>
            <a:spLocks noGrp="1"/>
          </p:cNvSpPr>
          <p:nvPr>
            <p:ph type="sldNum" sz="quarter" idx="4294967295"/>
          </p:nvPr>
        </p:nvSpPr>
        <p:spPr>
          <a:xfrm>
            <a:off x="8534400" y="6356351"/>
            <a:ext cx="2133600" cy="365125"/>
          </a:xfrm>
        </p:spPr>
        <p:txBody>
          <a:bodyPr/>
          <a:lstStyle/>
          <a:p>
            <a:pPr>
              <a:defRPr/>
            </a:pPr>
            <a:fld id="{B2FC5961-AE03-47BD-B279-689CF1A37C0A}" type="slidenum">
              <a:rPr lang="en-US" smtClean="0">
                <a:solidFill>
                  <a:prstClr val="black">
                    <a:tint val="75000"/>
                  </a:prstClr>
                </a:solidFill>
              </a:rPr>
              <a:pPr>
                <a:defRPr/>
              </a:pPr>
              <a:t>19</a:t>
            </a:fld>
            <a:endParaRPr lang="en-US">
              <a:solidFill>
                <a:prstClr val="black">
                  <a:tint val="75000"/>
                </a:prstClr>
              </a:solidFill>
            </a:endParaRPr>
          </a:p>
        </p:txBody>
      </p:sp>
      <p:sp>
        <p:nvSpPr>
          <p:cNvPr id="6" name="Rectangle 3"/>
          <p:cNvSpPr>
            <a:spLocks noGrp="1" noChangeArrowheads="1"/>
          </p:cNvSpPr>
          <p:nvPr>
            <p:ph sz="quarter" idx="10"/>
          </p:nvPr>
        </p:nvSpPr>
        <p:spPr bwMode="auto">
          <a:xfrm>
            <a:off x="1676400" y="443041"/>
            <a:ext cx="6324600" cy="553998"/>
          </a:xfrm>
          <a:prstGeom prst="rect">
            <a:avLst/>
          </a:prstGeom>
          <a:noFill/>
          <a:ln w="9525">
            <a:noFill/>
            <a:miter lim="800000"/>
            <a:headEnd/>
            <a:tailEnd/>
          </a:ln>
        </p:spPr>
        <p:txBody>
          <a:bodyPr>
            <a:spAutoFit/>
          </a:bodyPr>
          <a:lstStyle/>
          <a:p>
            <a:pPr eaLnBrk="0" fontAlgn="base" latinLnBrk="1" hangingPunct="0">
              <a:spcBef>
                <a:spcPct val="0"/>
              </a:spcBef>
              <a:spcAft>
                <a:spcPct val="0"/>
              </a:spcAft>
            </a:pPr>
            <a:r>
              <a:rPr lang="en-US" altLang="en-US" sz="3200" dirty="0">
                <a:solidFill>
                  <a:srgbClr val="00B0F0"/>
                </a:solidFill>
                <a:latin typeface="Times New Roman" pitchFamily="18" charset="0"/>
                <a:cs typeface="Times New Roman" pitchFamily="18" charset="0"/>
              </a:rPr>
              <a:t>Suggested Problems</a:t>
            </a:r>
          </a:p>
        </p:txBody>
      </p:sp>
    </p:spTree>
    <p:extLst>
      <p:ext uri="{BB962C8B-B14F-4D97-AF65-F5344CB8AC3E}">
        <p14:creationId xmlns:p14="http://schemas.microsoft.com/office/powerpoint/2010/main" val="4187133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905000" y="4267200"/>
            <a:ext cx="8610600" cy="1828800"/>
          </a:xfrm>
        </p:spPr>
        <p:txBody>
          <a:bodyPr/>
          <a:lstStyle/>
          <a:p>
            <a:pPr algn="ctr">
              <a:defRPr/>
            </a:pPr>
            <a:r>
              <a:rPr lang="en-US" sz="3600" dirty="0"/>
              <a:t>  </a:t>
            </a:r>
            <a:r>
              <a:rPr lang="en-IN" sz="3600" dirty="0"/>
              <a:t>Session No 4</a:t>
            </a:r>
          </a:p>
          <a:p>
            <a:pPr algn="ctr">
              <a:defRPr/>
            </a:pPr>
            <a:r>
              <a:rPr lang="en-IN" sz="3000" b="1" kern="50" dirty="0">
                <a:solidFill>
                  <a:srgbClr val="00000A"/>
                </a:solidFill>
                <a:effectLst/>
                <a:latin typeface="Times New Roman" panose="02020603050405020304" pitchFamily="18" charset="0"/>
                <a:ea typeface="Ubuntu" panose="020B0604020202020204" pitchFamily="34" charset="0"/>
              </a:rPr>
              <a:t>Bayes theorem &amp; </a:t>
            </a:r>
          </a:p>
          <a:p>
            <a:pPr algn="ctr">
              <a:defRPr/>
            </a:pPr>
            <a:r>
              <a:rPr lang="en-IN" sz="3200" kern="50" dirty="0">
                <a:solidFill>
                  <a:srgbClr val="00000A"/>
                </a:solidFill>
                <a:latin typeface="Times New Roman" panose="02020603050405020304" pitchFamily="18" charset="0"/>
                <a:ea typeface="Ubuntu" panose="020B0604020202020204" pitchFamily="34" charset="0"/>
              </a:rPr>
              <a:t>Introduction to Naïve Bayes concept</a:t>
            </a:r>
            <a:endParaRPr lang="en-US" sz="3000" dirty="0">
              <a:latin typeface="Calibri" panose="020F0502020204030204" pitchFamily="34" charset="0"/>
              <a:cs typeface="Calibri" panose="020F0502020204030204" pitchFamily="34" charset="0"/>
            </a:endParaRPr>
          </a:p>
          <a:p>
            <a:pPr algn="ctr">
              <a:defRPr/>
            </a:pPr>
            <a:r>
              <a:rPr lang="en-US" sz="2800" dirty="0">
                <a:latin typeface="Calibri" panose="020F0502020204030204" pitchFamily="34" charset="0"/>
                <a:cs typeface="Calibri" panose="020F0502020204030204" pitchFamily="34" charset="0"/>
              </a:rPr>
              <a:t>(</a:t>
            </a:r>
            <a:r>
              <a:rPr lang="en-US" sz="2800" dirty="0">
                <a:highlight>
                  <a:srgbClr val="FFFF00"/>
                </a:highlight>
                <a:latin typeface="Calibri" panose="020F0502020204030204" pitchFamily="34" charset="0"/>
                <a:cs typeface="Calibri" panose="020F0502020204030204" pitchFamily="34" charset="0"/>
              </a:rPr>
              <a:t>Session 4: 3</a:t>
            </a:r>
            <a:r>
              <a:rPr lang="en-US" sz="2800" baseline="30000" dirty="0">
                <a:highlight>
                  <a:srgbClr val="FFFF00"/>
                </a:highlight>
                <a:latin typeface="Calibri" panose="020F0502020204030204" pitchFamily="34" charset="0"/>
                <a:cs typeface="Calibri" panose="020F0502020204030204" pitchFamily="34" charset="0"/>
              </a:rPr>
              <a:t>rd</a:t>
            </a:r>
            <a:r>
              <a:rPr lang="en-US" sz="2800" dirty="0">
                <a:highlight>
                  <a:srgbClr val="FFFF00"/>
                </a:highlight>
                <a:latin typeface="Calibri" panose="020F0502020204030204" pitchFamily="34" charset="0"/>
                <a:cs typeface="Calibri" panose="020F0502020204030204" pitchFamily="34" charset="0"/>
              </a:rPr>
              <a:t>/4</a:t>
            </a:r>
            <a:r>
              <a:rPr lang="en-US" sz="2800" baseline="30000" dirty="0">
                <a:highlight>
                  <a:srgbClr val="FFFF00"/>
                </a:highlight>
                <a:latin typeface="Calibri" panose="020F0502020204030204" pitchFamily="34" charset="0"/>
                <a:cs typeface="Calibri" panose="020F0502020204030204" pitchFamily="34" charset="0"/>
              </a:rPr>
              <a:t>th</a:t>
            </a:r>
            <a:r>
              <a:rPr lang="en-US" sz="2800" dirty="0">
                <a:highlight>
                  <a:srgbClr val="FFFF00"/>
                </a:highlight>
                <a:latin typeface="Calibri" panose="020F0502020204030204" pitchFamily="34" charset="0"/>
                <a:cs typeface="Calibri" panose="020F0502020204030204" pitchFamily="34" charset="0"/>
              </a:rPr>
              <a:t> Dec 2022</a:t>
            </a:r>
            <a:r>
              <a:rPr lang="en-US" sz="2800" dirty="0">
                <a:latin typeface="Calibri" panose="020F0502020204030204" pitchFamily="34" charset="0"/>
                <a:cs typeface="Calibri" panose="020F0502020204030204" pitchFamily="34" charset="0"/>
              </a:rPr>
              <a:t>)</a:t>
            </a:r>
          </a:p>
          <a:p>
            <a:pPr algn="ctr">
              <a:defRPr/>
            </a:pPr>
            <a:endParaRPr lang="en-US" sz="2000" dirty="0">
              <a:latin typeface="Times New Roman" pitchFamily="18" charset="0"/>
              <a:cs typeface="Times New Roman"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
          <p:cNvSpPr>
            <a:spLocks noChangeArrowheads="1"/>
          </p:cNvSpPr>
          <p:nvPr/>
        </p:nvSpPr>
        <p:spPr bwMode="auto">
          <a:xfrm>
            <a:off x="1524000" y="1350964"/>
            <a:ext cx="8991600" cy="4524375"/>
          </a:xfrm>
          <a:prstGeom prst="rect">
            <a:avLst/>
          </a:prstGeom>
          <a:noFill/>
          <a:ln w="9525">
            <a:noFill/>
            <a:miter lim="800000"/>
            <a:headEnd/>
            <a:tailEnd/>
          </a:ln>
        </p:spPr>
        <p:txBody>
          <a:bodyPr>
            <a:spAutoFit/>
          </a:bodyPr>
          <a:lstStyle/>
          <a:p>
            <a:pPr algn="just" fontAlgn="base">
              <a:spcBef>
                <a:spcPct val="50000"/>
              </a:spcBef>
              <a:spcAft>
                <a:spcPct val="0"/>
              </a:spcAft>
            </a:pPr>
            <a:r>
              <a:rPr lang="en-US" sz="3200" dirty="0">
                <a:solidFill>
                  <a:srgbClr val="FF0000"/>
                </a:solidFill>
                <a:latin typeface="Arial" charset="0"/>
                <a:cs typeface="Arial" charset="0"/>
              </a:rPr>
              <a:t>Example 5</a:t>
            </a:r>
            <a:r>
              <a:rPr lang="en-US" dirty="0">
                <a:solidFill>
                  <a:srgbClr val="FF0000"/>
                </a:solidFill>
                <a:latin typeface="Arial" charset="0"/>
                <a:cs typeface="Arial" charset="0"/>
              </a:rPr>
              <a:t>.</a:t>
            </a:r>
            <a:r>
              <a:rPr lang="en-US" dirty="0">
                <a:solidFill>
                  <a:srgbClr val="0000FF"/>
                </a:solidFill>
                <a:latin typeface="Arial" charset="0"/>
                <a:cs typeface="Arial" charset="0"/>
              </a:rPr>
              <a:t> </a:t>
            </a:r>
            <a:r>
              <a:rPr lang="en-US" sz="3200" dirty="0">
                <a:solidFill>
                  <a:srgbClr val="0000FF"/>
                </a:solidFill>
                <a:latin typeface="Arial" charset="0"/>
                <a:cs typeface="Arial" charset="0"/>
              </a:rPr>
              <a:t>Three machines A, B and C produce respectively 60%, 30% and 10% of the total number of items of a factory. The percentage of defective outputs of these machines are 2%, 3% and 4%. An item is selected at random and is found to be defective. (</a:t>
            </a:r>
            <a:r>
              <a:rPr lang="en-US" sz="3200" dirty="0" err="1">
                <a:solidFill>
                  <a:srgbClr val="0000FF"/>
                </a:solidFill>
                <a:latin typeface="Arial" charset="0"/>
                <a:cs typeface="Arial" charset="0"/>
              </a:rPr>
              <a:t>i</a:t>
            </a:r>
            <a:r>
              <a:rPr lang="en-US" sz="3200" dirty="0">
                <a:solidFill>
                  <a:srgbClr val="0000FF"/>
                </a:solidFill>
                <a:latin typeface="Arial" charset="0"/>
                <a:cs typeface="Arial" charset="0"/>
              </a:rPr>
              <a:t>) Find the probability that the item was produced by machine C? (ii) What is the probability that the item was produced by machine C or B?</a:t>
            </a:r>
          </a:p>
        </p:txBody>
      </p:sp>
      <p:sp>
        <p:nvSpPr>
          <p:cNvPr id="4" name="Slide Number Placeholder 3"/>
          <p:cNvSpPr>
            <a:spLocks noGrp="1"/>
          </p:cNvSpPr>
          <p:nvPr>
            <p:ph type="sldNum" sz="quarter" idx="4294967295"/>
          </p:nvPr>
        </p:nvSpPr>
        <p:spPr>
          <a:xfrm>
            <a:off x="8534400" y="6356351"/>
            <a:ext cx="2133600" cy="365125"/>
          </a:xfrm>
        </p:spPr>
        <p:txBody>
          <a:bodyPr/>
          <a:lstStyle/>
          <a:p>
            <a:pPr>
              <a:defRPr/>
            </a:pPr>
            <a:fld id="{3FE3BAA2-F80C-4D01-A148-8FA590A44138}" type="slidenum">
              <a:rPr lang="en-US" smtClean="0">
                <a:solidFill>
                  <a:prstClr val="black">
                    <a:tint val="75000"/>
                  </a:prstClr>
                </a:solidFill>
              </a:rPr>
              <a:pPr>
                <a:defRPr/>
              </a:pPr>
              <a:t>20</a:t>
            </a:fld>
            <a:endParaRPr lang="en-US">
              <a:solidFill>
                <a:prstClr val="black">
                  <a:tint val="75000"/>
                </a:prstClr>
              </a:solidFill>
            </a:endParaRPr>
          </a:p>
        </p:txBody>
      </p:sp>
      <p:sp>
        <p:nvSpPr>
          <p:cNvPr id="6" name="Rectangle 3"/>
          <p:cNvSpPr>
            <a:spLocks noGrp="1" noChangeArrowheads="1"/>
          </p:cNvSpPr>
          <p:nvPr>
            <p:ph sz="quarter" idx="10"/>
          </p:nvPr>
        </p:nvSpPr>
        <p:spPr bwMode="auto">
          <a:xfrm>
            <a:off x="1676400" y="443041"/>
            <a:ext cx="6324600" cy="553998"/>
          </a:xfrm>
          <a:prstGeom prst="rect">
            <a:avLst/>
          </a:prstGeom>
          <a:noFill/>
          <a:ln w="9525">
            <a:noFill/>
            <a:miter lim="800000"/>
            <a:headEnd/>
            <a:tailEnd/>
          </a:ln>
        </p:spPr>
        <p:txBody>
          <a:bodyPr>
            <a:spAutoFit/>
          </a:bodyPr>
          <a:lstStyle/>
          <a:p>
            <a:pPr eaLnBrk="0" fontAlgn="base" latinLnBrk="1" hangingPunct="0">
              <a:spcBef>
                <a:spcPct val="0"/>
              </a:spcBef>
              <a:spcAft>
                <a:spcPct val="0"/>
              </a:spcAft>
            </a:pPr>
            <a:r>
              <a:rPr lang="en-US" altLang="en-US" sz="3200" dirty="0">
                <a:solidFill>
                  <a:srgbClr val="00B0F0"/>
                </a:solidFill>
                <a:latin typeface="Times New Roman" pitchFamily="18" charset="0"/>
                <a:cs typeface="Times New Roman" pitchFamily="18" charset="0"/>
              </a:rPr>
              <a:t>Suggested Problems</a:t>
            </a:r>
          </a:p>
        </p:txBody>
      </p:sp>
    </p:spTree>
    <p:extLst>
      <p:ext uri="{BB962C8B-B14F-4D97-AF65-F5344CB8AC3E}">
        <p14:creationId xmlns:p14="http://schemas.microsoft.com/office/powerpoint/2010/main" val="83480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29;p4"/>
          <p:cNvSpPr txBox="1">
            <a:spLocks noGrp="1"/>
          </p:cNvSpPr>
          <p:nvPr>
            <p:ph sz="quarter" idx="10"/>
          </p:nvPr>
        </p:nvSpPr>
        <p:spPr>
          <a:prstGeom prst="rect">
            <a:avLst/>
          </a:prstGeom>
          <a:noFill/>
          <a:ln>
            <a:noFill/>
          </a:ln>
        </p:spPr>
        <p:txBody>
          <a:bodyPr spcFirstLastPara="1" vert="horz" wrap="square" lIns="91425" tIns="45700" rIns="91425" bIns="45700" rtlCol="0" anchor="ctr" anchorCtr="0">
            <a:normAutofit/>
          </a:bodyPr>
          <a:lstStyle/>
          <a:p>
            <a:pPr marL="0" indent="0">
              <a:spcBef>
                <a:spcPts val="0"/>
              </a:spcBef>
              <a:buClr>
                <a:schemeClr val="dk1"/>
              </a:buClr>
              <a:buSzPts val="3600"/>
              <a:buNone/>
            </a:pPr>
            <a:r>
              <a:rPr lang="en-US" b="1" dirty="0">
                <a:solidFill>
                  <a:schemeClr val="tx2">
                    <a:lumMod val="60000"/>
                    <a:lumOff val="40000"/>
                  </a:schemeClr>
                </a:solidFill>
                <a:latin typeface="+mn-lt"/>
              </a:rPr>
              <a:t>Bayesian Learning </a:t>
            </a:r>
            <a:endParaRPr b="1" dirty="0">
              <a:solidFill>
                <a:schemeClr val="tx2">
                  <a:lumMod val="60000"/>
                  <a:lumOff val="40000"/>
                </a:schemeClr>
              </a:solidFill>
              <a:latin typeface="+mn-lt"/>
            </a:endParaRPr>
          </a:p>
        </p:txBody>
      </p:sp>
      <p:sp>
        <p:nvSpPr>
          <p:cNvPr id="5" name="Google Shape;528;p4"/>
          <p:cNvSpPr txBox="1">
            <a:spLocks noGrp="1"/>
          </p:cNvSpPr>
          <p:nvPr>
            <p:ph idx="1"/>
          </p:nvPr>
        </p:nvSpPr>
        <p:spPr>
          <a:prstGeom prst="rect">
            <a:avLst/>
          </a:prstGeom>
          <a:noFill/>
          <a:ln>
            <a:noFill/>
          </a:ln>
        </p:spPr>
        <p:txBody>
          <a:bodyPr spcFirstLastPara="1" vert="horz" wrap="square" lIns="91425" tIns="45700" rIns="91425" bIns="45700" rtlCol="0" anchor="t" anchorCtr="0">
            <a:noAutofit/>
          </a:bodyPr>
          <a:lstStyle/>
          <a:p>
            <a:pPr>
              <a:buFont typeface="Wingdings" panose="05000000000000000000" pitchFamily="2" charset="2"/>
              <a:buChar char="Ø"/>
            </a:pPr>
            <a:r>
              <a:rPr lang="en-US" sz="2000" b="1" dirty="0"/>
              <a:t>Naive Bayes is a set of simple and efficient machine learning algorithms for solving a variety of classification and regression problems.</a:t>
            </a:r>
          </a:p>
          <a:p>
            <a:pPr>
              <a:buFont typeface="Wingdings" panose="05000000000000000000" pitchFamily="2" charset="2"/>
              <a:buChar char="Ø"/>
            </a:pPr>
            <a:r>
              <a:rPr lang="en-US" sz="2000" b="1" dirty="0"/>
              <a:t>Naive Bayes assumes conditional independence where Bayes theorem does not. This means the relationship between all input features are independent.</a:t>
            </a:r>
          </a:p>
          <a:p>
            <a:pPr marL="342900" algn="just">
              <a:lnSpc>
                <a:spcPct val="150000"/>
              </a:lnSpc>
              <a:spcBef>
                <a:spcPts val="0"/>
              </a:spcBef>
              <a:buSzPts val="2400"/>
              <a:buFont typeface="Wingdings" panose="05000000000000000000" pitchFamily="2" charset="2"/>
              <a:buChar char="Ø"/>
            </a:pPr>
            <a:r>
              <a:rPr lang="en-US" sz="2000" b="1" dirty="0"/>
              <a:t>Bayesian learning algorithms that calculate explicit probabilities for hypotheses, such as the naive Bayes classifier, are among the most practical approaches to certain types of learning problems</a:t>
            </a:r>
            <a:endParaRPr sz="2000" b="1" dirty="0"/>
          </a:p>
          <a:p>
            <a:pPr marL="342900" algn="just">
              <a:lnSpc>
                <a:spcPct val="150000"/>
              </a:lnSpc>
              <a:spcBef>
                <a:spcPts val="0"/>
              </a:spcBef>
              <a:buSzPts val="2400"/>
              <a:buFont typeface="Wingdings" panose="05000000000000000000" pitchFamily="2" charset="2"/>
              <a:buChar char="Ø"/>
            </a:pPr>
            <a:r>
              <a:rPr lang="en-US" sz="2000" b="1" dirty="0"/>
              <a:t>For example: Problem of learning to classify text documents such as electronic news articles.</a:t>
            </a:r>
            <a:endParaRPr sz="2000" b="1" dirty="0"/>
          </a:p>
          <a:p>
            <a:pPr marL="342900" algn="just">
              <a:lnSpc>
                <a:spcPct val="150000"/>
              </a:lnSpc>
              <a:spcBef>
                <a:spcPts val="0"/>
              </a:spcBef>
              <a:buSzPts val="2400"/>
              <a:buFont typeface="Wingdings" panose="05000000000000000000" pitchFamily="2" charset="2"/>
              <a:buChar char="Ø"/>
            </a:pPr>
            <a:r>
              <a:rPr lang="en-US" sz="2000" b="1" dirty="0"/>
              <a:t>For such learning tasks, the naive Bayes classifier is among the most effective algorithms known </a:t>
            </a:r>
            <a:endParaRPr sz="2000" b="1" dirty="0"/>
          </a:p>
        </p:txBody>
      </p:sp>
    </p:spTree>
    <p:extLst>
      <p:ext uri="{BB962C8B-B14F-4D97-AF65-F5344CB8AC3E}">
        <p14:creationId xmlns:p14="http://schemas.microsoft.com/office/powerpoint/2010/main" val="2563070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43;p6"/>
          <p:cNvSpPr txBox="1">
            <a:spLocks noGrp="1"/>
          </p:cNvSpPr>
          <p:nvPr>
            <p:ph sz="quarter" idx="10"/>
          </p:nvPr>
        </p:nvSpPr>
        <p:spPr/>
        <p:txBody>
          <a:bodyPr spcFirstLastPara="1" vert="horz" wrap="square" lIns="91425" tIns="45700" rIns="91425" bIns="45700" rtlCol="0" anchor="ctr" anchorCtr="0">
            <a:normAutofit/>
          </a:bodyPr>
          <a:lstStyle/>
          <a:p>
            <a:pPr marL="0" indent="0">
              <a:spcBef>
                <a:spcPts val="0"/>
              </a:spcBef>
              <a:spcAft>
                <a:spcPts val="600"/>
              </a:spcAft>
              <a:buClr>
                <a:schemeClr val="dk1"/>
              </a:buClr>
              <a:buSzPts val="3200"/>
              <a:buNone/>
            </a:pPr>
            <a:r>
              <a:rPr lang="en-US" sz="3300" b="1" dirty="0">
                <a:solidFill>
                  <a:schemeClr val="tx2">
                    <a:lumMod val="60000"/>
                    <a:lumOff val="40000"/>
                  </a:schemeClr>
                </a:solidFill>
              </a:rPr>
              <a:t>Features of Bayesian learning</a:t>
            </a:r>
            <a:endParaRPr lang="en-US" sz="3300" dirty="0">
              <a:solidFill>
                <a:schemeClr val="tx2">
                  <a:lumMod val="60000"/>
                  <a:lumOff val="40000"/>
                </a:schemeClr>
              </a:solidFill>
            </a:endParaRPr>
          </a:p>
        </p:txBody>
      </p:sp>
      <p:sp>
        <p:nvSpPr>
          <p:cNvPr id="5" name="Google Shape;544;p6"/>
          <p:cNvSpPr txBox="1">
            <a:spLocks noGrp="1"/>
          </p:cNvSpPr>
          <p:nvPr>
            <p:ph idx="1"/>
          </p:nvPr>
        </p:nvSpPr>
        <p:spPr/>
        <p:txBody>
          <a:bodyPr spcFirstLastPara="1" vert="horz" wrap="square" lIns="91425" tIns="45700" rIns="91425" bIns="45700" rtlCol="0" anchor="t" anchorCtr="0">
            <a:normAutofit/>
          </a:bodyPr>
          <a:lstStyle/>
          <a:p>
            <a:pPr marL="342900" algn="just">
              <a:lnSpc>
                <a:spcPct val="150000"/>
              </a:lnSpc>
              <a:spcBef>
                <a:spcPts val="0"/>
              </a:spcBef>
              <a:buSzPts val="2800"/>
              <a:buFont typeface="Wingdings" panose="05000000000000000000" pitchFamily="2" charset="2"/>
              <a:buChar char="Ø"/>
            </a:pPr>
            <a:r>
              <a:rPr lang="en-US" dirty="0"/>
              <a:t>Prior knowledge can be combined with observed data to determine the final probability of a hypothesis. </a:t>
            </a:r>
          </a:p>
          <a:p>
            <a:pPr marL="342900" algn="just">
              <a:lnSpc>
                <a:spcPct val="150000"/>
              </a:lnSpc>
              <a:spcBef>
                <a:spcPts val="0"/>
              </a:spcBef>
              <a:buSzPts val="2800"/>
              <a:buFont typeface="Wingdings" panose="05000000000000000000" pitchFamily="2" charset="2"/>
              <a:buChar char="Ø"/>
            </a:pPr>
            <a:r>
              <a:rPr lang="en-US" dirty="0"/>
              <a:t>Prior knowledge is provided by asserting </a:t>
            </a:r>
          </a:p>
          <a:p>
            <a:pPr marL="800100" lvl="1" algn="just">
              <a:lnSpc>
                <a:spcPct val="150000"/>
              </a:lnSpc>
              <a:spcBef>
                <a:spcPts val="0"/>
              </a:spcBef>
              <a:buSzPts val="2400"/>
              <a:buFont typeface="Wingdings" panose="05000000000000000000" pitchFamily="2" charset="2"/>
              <a:buChar char="v"/>
            </a:pPr>
            <a:r>
              <a:rPr lang="en-US" sz="2400" dirty="0"/>
              <a:t>prior probability for each candidate hypothesis, and </a:t>
            </a:r>
            <a:endParaRPr lang="en-VI" sz="2400" dirty="0"/>
          </a:p>
          <a:p>
            <a:pPr marL="800100" lvl="1" algn="just">
              <a:lnSpc>
                <a:spcPct val="150000"/>
              </a:lnSpc>
              <a:spcBef>
                <a:spcPts val="0"/>
              </a:spcBef>
              <a:buSzPts val="2400"/>
              <a:buFont typeface="Wingdings" panose="05000000000000000000" pitchFamily="2" charset="2"/>
              <a:buChar char="v"/>
            </a:pPr>
            <a:r>
              <a:rPr lang="en-US" sz="2400" dirty="0"/>
              <a:t>probability distribution over observed data for each possible hypothesis. </a:t>
            </a:r>
          </a:p>
          <a:p>
            <a:pPr marL="342900" algn="just">
              <a:lnSpc>
                <a:spcPct val="150000"/>
              </a:lnSpc>
              <a:spcBef>
                <a:spcPts val="0"/>
              </a:spcBef>
              <a:buSzPts val="2800"/>
              <a:buFont typeface="Wingdings" panose="05000000000000000000" pitchFamily="2" charset="2"/>
              <a:buChar char="Ø"/>
            </a:pPr>
            <a:r>
              <a:rPr lang="en-US" dirty="0"/>
              <a:t>New instances can be classified by combining the predictions of multiple hypotheses, weighted by their probabilities.  </a:t>
            </a:r>
          </a:p>
          <a:p>
            <a:pPr marL="342900" indent="-165100">
              <a:spcBef>
                <a:spcPts val="560"/>
              </a:spcBef>
              <a:buSzPts val="2800"/>
              <a:buNone/>
            </a:pPr>
            <a:endParaRPr lang="en-US" dirty="0"/>
          </a:p>
        </p:txBody>
      </p:sp>
    </p:spTree>
    <p:extLst>
      <p:ext uri="{BB962C8B-B14F-4D97-AF65-F5344CB8AC3E}">
        <p14:creationId xmlns:p14="http://schemas.microsoft.com/office/powerpoint/2010/main" val="15045160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indent="-457200">
              <a:lnSpc>
                <a:spcPct val="110000"/>
              </a:lnSpc>
              <a:spcBef>
                <a:spcPts val="0"/>
              </a:spcBef>
              <a:buSzPts val="2800"/>
              <a:buFont typeface="Wingdings" panose="05000000000000000000" pitchFamily="2" charset="2"/>
              <a:buChar char="Ø"/>
            </a:pPr>
            <a:endParaRPr lang="en-US" i="1" dirty="0"/>
          </a:p>
          <a:p>
            <a:pPr indent="-457200">
              <a:lnSpc>
                <a:spcPct val="110000"/>
              </a:lnSpc>
              <a:spcBef>
                <a:spcPts val="0"/>
              </a:spcBef>
              <a:buSzPts val="2800"/>
              <a:buFont typeface="Wingdings" panose="05000000000000000000" pitchFamily="2" charset="2"/>
              <a:buChar char="Ø"/>
            </a:pPr>
            <a:r>
              <a:rPr lang="en-US" i="1" dirty="0"/>
              <a:t>P</a:t>
            </a:r>
            <a:r>
              <a:rPr lang="en-US" dirty="0"/>
              <a:t>(</a:t>
            </a:r>
            <a:r>
              <a:rPr lang="en-US" i="1" dirty="0"/>
              <a:t>h</a:t>
            </a:r>
            <a:r>
              <a:rPr lang="en-US" dirty="0"/>
              <a:t>) = prior probability of hypothesis </a:t>
            </a:r>
            <a:r>
              <a:rPr lang="en-US" i="1" dirty="0"/>
              <a:t>h, </a:t>
            </a:r>
            <a:r>
              <a:rPr lang="en-US" dirty="0"/>
              <a:t>before seeing the training data</a:t>
            </a:r>
            <a:endParaRPr lang="en-US" sz="2000" dirty="0"/>
          </a:p>
          <a:p>
            <a:pPr indent="-457200">
              <a:lnSpc>
                <a:spcPct val="110000"/>
              </a:lnSpc>
              <a:spcBef>
                <a:spcPts val="560"/>
              </a:spcBef>
              <a:buSzPts val="2800"/>
              <a:buFont typeface="Wingdings" panose="05000000000000000000" pitchFamily="2" charset="2"/>
              <a:buChar char="Ø"/>
            </a:pPr>
            <a:r>
              <a:rPr lang="en-US" i="1" dirty="0"/>
              <a:t>P</a:t>
            </a:r>
            <a:r>
              <a:rPr lang="en-US" dirty="0"/>
              <a:t>(</a:t>
            </a:r>
            <a:r>
              <a:rPr lang="en-US" i="1" dirty="0"/>
              <a:t>D</a:t>
            </a:r>
            <a:r>
              <a:rPr lang="en-US" dirty="0"/>
              <a:t>) = prior probability of training data </a:t>
            </a:r>
            <a:r>
              <a:rPr lang="en-US" i="1" dirty="0"/>
              <a:t>D</a:t>
            </a:r>
            <a:endParaRPr lang="en-US" sz="2000" dirty="0"/>
          </a:p>
          <a:p>
            <a:pPr indent="-457200">
              <a:lnSpc>
                <a:spcPct val="110000"/>
              </a:lnSpc>
              <a:spcBef>
                <a:spcPts val="560"/>
              </a:spcBef>
              <a:buSzPts val="2800"/>
              <a:buFont typeface="Wingdings" panose="05000000000000000000" pitchFamily="2" charset="2"/>
              <a:buChar char="Ø"/>
            </a:pPr>
            <a:r>
              <a:rPr lang="en-US" i="1" dirty="0"/>
              <a:t>P</a:t>
            </a:r>
            <a:r>
              <a:rPr lang="en-US" dirty="0"/>
              <a:t>(</a:t>
            </a:r>
            <a:r>
              <a:rPr lang="en-US" i="1" dirty="0" err="1"/>
              <a:t>h</a:t>
            </a:r>
            <a:r>
              <a:rPr lang="en-US" dirty="0" err="1"/>
              <a:t>|</a:t>
            </a:r>
            <a:r>
              <a:rPr lang="en-US" i="1" dirty="0" err="1"/>
              <a:t>D</a:t>
            </a:r>
            <a:r>
              <a:rPr lang="en-US" dirty="0"/>
              <a:t>) = probability of </a:t>
            </a:r>
            <a:r>
              <a:rPr lang="en-US" i="1" dirty="0"/>
              <a:t>h</a:t>
            </a:r>
            <a:r>
              <a:rPr lang="en-US" dirty="0"/>
              <a:t> given </a:t>
            </a:r>
            <a:r>
              <a:rPr lang="en-US" sz="2000" i="1" dirty="0"/>
              <a:t>D </a:t>
            </a:r>
          </a:p>
          <a:p>
            <a:pPr indent="-457200">
              <a:lnSpc>
                <a:spcPct val="110000"/>
              </a:lnSpc>
              <a:spcBef>
                <a:spcPts val="560"/>
              </a:spcBef>
              <a:buSzPts val="2800"/>
              <a:buFont typeface="Wingdings" panose="05000000000000000000" pitchFamily="2" charset="2"/>
              <a:buChar char="Ø"/>
            </a:pPr>
            <a:r>
              <a:rPr lang="en-US" i="1" dirty="0"/>
              <a:t>P</a:t>
            </a:r>
            <a:r>
              <a:rPr lang="en-US" dirty="0"/>
              <a:t>(</a:t>
            </a:r>
            <a:r>
              <a:rPr lang="en-US" i="1" dirty="0" err="1"/>
              <a:t>D</a:t>
            </a:r>
            <a:r>
              <a:rPr lang="en-US" dirty="0" err="1"/>
              <a:t>|</a:t>
            </a:r>
            <a:r>
              <a:rPr lang="en-US" i="1" dirty="0" err="1"/>
              <a:t>h</a:t>
            </a:r>
            <a:r>
              <a:rPr lang="en-US" dirty="0"/>
              <a:t>) = probability of </a:t>
            </a:r>
            <a:r>
              <a:rPr lang="en-US" i="1" dirty="0"/>
              <a:t>D</a:t>
            </a:r>
            <a:r>
              <a:rPr lang="en-US" dirty="0"/>
              <a:t> given </a:t>
            </a:r>
            <a:r>
              <a:rPr lang="en-US" i="1" dirty="0"/>
              <a:t>h</a:t>
            </a:r>
            <a:endParaRPr lang="en-US" sz="2000" dirty="0"/>
          </a:p>
          <a:p>
            <a:pPr indent="-165100">
              <a:lnSpc>
                <a:spcPct val="110000"/>
              </a:lnSpc>
              <a:spcBef>
                <a:spcPts val="560"/>
              </a:spcBef>
              <a:buSzPts val="2800"/>
            </a:pPr>
            <a:endParaRPr lang="en-US" dirty="0"/>
          </a:p>
          <a:p>
            <a:endParaRPr lang="en-US" dirty="0"/>
          </a:p>
        </p:txBody>
      </p:sp>
      <p:sp>
        <p:nvSpPr>
          <p:cNvPr id="3" name="Content Placeholder 2"/>
          <p:cNvSpPr>
            <a:spLocks noGrp="1"/>
          </p:cNvSpPr>
          <p:nvPr>
            <p:ph sz="quarter" idx="10"/>
          </p:nvPr>
        </p:nvSpPr>
        <p:spPr/>
        <p:txBody>
          <a:bodyPr/>
          <a:lstStyle/>
          <a:p>
            <a:r>
              <a:rPr lang="en-US" dirty="0">
                <a:solidFill>
                  <a:srgbClr val="00B0F0"/>
                </a:solidFill>
              </a:rPr>
              <a:t>Bayes Theorem</a:t>
            </a:r>
          </a:p>
        </p:txBody>
      </p:sp>
      <p:graphicFrame>
        <p:nvGraphicFramePr>
          <p:cNvPr id="4" name="Google Shape;834;p39"/>
          <p:cNvGraphicFramePr/>
          <p:nvPr/>
        </p:nvGraphicFramePr>
        <p:xfrm>
          <a:off x="4419601" y="4267201"/>
          <a:ext cx="3324225" cy="1096963"/>
        </p:xfrm>
        <a:graphic>
          <a:graphicData uri="http://schemas.openxmlformats.org/presentationml/2006/ole">
            <mc:AlternateContent xmlns:mc="http://schemas.openxmlformats.org/markup-compatibility/2006">
              <mc:Choice xmlns:v="urn:schemas-microsoft-com:vml" Requires="v">
                <p:oleObj r:id="rId2" imgW="3324225" imgH="925513" progId="Paint.Picture">
                  <p:embed/>
                </p:oleObj>
              </mc:Choice>
              <mc:Fallback>
                <p:oleObj r:id="rId2" imgW="3324225" imgH="925513" progId="Paint.Picture">
                  <p:embed/>
                  <p:pic>
                    <p:nvPicPr>
                      <p:cNvPr id="4" name="Google Shape;834;p39"/>
                      <p:cNvPicPr preferRelativeResize="0"/>
                      <p:nvPr/>
                    </p:nvPicPr>
                    <p:blipFill rotWithShape="1">
                      <a:blip r:embed="rId3">
                        <a:alphaModFix/>
                      </a:blip>
                      <a:srcRect/>
                      <a:stretch/>
                    </p:blipFill>
                    <p:spPr>
                      <a:xfrm>
                        <a:off x="4419601" y="4267201"/>
                        <a:ext cx="3324225" cy="1096963"/>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609739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6400" y="1493838"/>
            <a:ext cx="10972800" cy="5135562"/>
          </a:xfrm>
        </p:spPr>
        <p:txBody>
          <a:bodyPr>
            <a:normAutofit lnSpcReduction="10000"/>
          </a:bodyPr>
          <a:lstStyle/>
          <a:p>
            <a:pPr algn="just">
              <a:buFont typeface="Wingdings" panose="05000000000000000000" pitchFamily="2" charset="2"/>
              <a:buChar char="Ø"/>
              <a:defRPr/>
            </a:pPr>
            <a:r>
              <a:rPr lang="en-US" dirty="0"/>
              <a:t>Consider a medical diagnosis problem in which there are two alternative hypotheses:</a:t>
            </a:r>
          </a:p>
          <a:p>
            <a:pPr marL="0" indent="0" algn="just">
              <a:defRPr/>
            </a:pPr>
            <a:r>
              <a:rPr lang="en-US" dirty="0"/>
              <a:t>       H1:That a patient has a particular form of cancer</a:t>
            </a:r>
          </a:p>
          <a:p>
            <a:pPr marL="0" indent="0" algn="just">
              <a:defRPr/>
            </a:pPr>
            <a:r>
              <a:rPr lang="en-US" dirty="0"/>
              <a:t>       H2:That the patient does not</a:t>
            </a:r>
          </a:p>
          <a:p>
            <a:pPr algn="just">
              <a:buFont typeface="Wingdings" panose="05000000000000000000" pitchFamily="2" charset="2"/>
              <a:buChar char="Ø"/>
              <a:defRPr/>
            </a:pPr>
            <a:r>
              <a:rPr lang="en-US" dirty="0"/>
              <a:t>The available data is from a particular laboratory test with two possible outcomes</a:t>
            </a:r>
          </a:p>
          <a:p>
            <a:pPr marL="0" indent="0" algn="just">
              <a:defRPr/>
            </a:pPr>
            <a:r>
              <a:rPr lang="en-US" dirty="0"/>
              <a:t>            + Positive</a:t>
            </a:r>
          </a:p>
          <a:p>
            <a:pPr marL="0" indent="0" algn="just">
              <a:defRPr/>
            </a:pPr>
            <a:r>
              <a:rPr lang="en-US" dirty="0"/>
              <a:t>            - Negative</a:t>
            </a:r>
          </a:p>
          <a:p>
            <a:pPr algn="just">
              <a:buFont typeface="Wingdings" panose="05000000000000000000" pitchFamily="2" charset="2"/>
              <a:buChar char="Ø"/>
              <a:defRPr/>
            </a:pPr>
            <a:r>
              <a:rPr lang="en-US" altLang="en-US" dirty="0">
                <a:solidFill>
                  <a:srgbClr val="00B0F0"/>
                </a:solidFill>
              </a:rPr>
              <a:t>Over the entire population of people only 0.008 have this disease. The test returns a corrective positive result in only 98% of the cases in which the disease is actually present and a correct negative result in only 97% of the cases in which the disease is not present.</a:t>
            </a:r>
            <a:r>
              <a:rPr lang="en-US" dirty="0">
                <a:solidFill>
                  <a:srgbClr val="00B0F0"/>
                </a:solidFill>
              </a:rPr>
              <a:t> </a:t>
            </a:r>
          </a:p>
          <a:p>
            <a:pPr algn="just">
              <a:buFont typeface="Wingdings" panose="05000000000000000000" pitchFamily="2" charset="2"/>
              <a:buChar char="Ø"/>
              <a:defRPr/>
            </a:pPr>
            <a:r>
              <a:rPr lang="en-US" dirty="0">
                <a:solidFill>
                  <a:srgbClr val="00B0F0"/>
                </a:solidFill>
              </a:rPr>
              <a:t>How does P(cancer/+) compare to P(~ cancer/+)?</a:t>
            </a:r>
            <a:endParaRPr lang="en-US" altLang="en-US" dirty="0">
              <a:solidFill>
                <a:srgbClr val="00B0F0"/>
              </a:solidFill>
            </a:endParaRPr>
          </a:p>
          <a:p>
            <a:pPr marL="0" indent="0" algn="just">
              <a:defRPr/>
            </a:pPr>
            <a:endParaRPr lang="en-VI" dirty="0"/>
          </a:p>
          <a:p>
            <a:endParaRPr lang="en-US" dirty="0"/>
          </a:p>
        </p:txBody>
      </p:sp>
      <p:sp>
        <p:nvSpPr>
          <p:cNvPr id="3" name="Content Placeholder 2"/>
          <p:cNvSpPr>
            <a:spLocks noGrp="1"/>
          </p:cNvSpPr>
          <p:nvPr>
            <p:ph sz="quarter" idx="10"/>
          </p:nvPr>
        </p:nvSpPr>
        <p:spPr/>
        <p:txBody>
          <a:bodyPr/>
          <a:lstStyle/>
          <a:p>
            <a:r>
              <a:rPr lang="en-US" altLang="en-US" dirty="0">
                <a:solidFill>
                  <a:srgbClr val="FF0000"/>
                </a:solidFill>
              </a:rPr>
              <a:t> </a:t>
            </a:r>
            <a:r>
              <a:rPr lang="en-US" dirty="0">
                <a:solidFill>
                  <a:srgbClr val="FF0000"/>
                </a:solidFill>
              </a:rPr>
              <a:t>Bayes Theorem: </a:t>
            </a:r>
            <a:r>
              <a:rPr lang="en-US" altLang="en-US" dirty="0">
                <a:solidFill>
                  <a:srgbClr val="FF0000"/>
                </a:solidFill>
              </a:rPr>
              <a:t>Example</a:t>
            </a:r>
            <a:endParaRPr lang="en-US" dirty="0">
              <a:solidFill>
                <a:srgbClr val="FF0000"/>
              </a:solidFill>
            </a:endParaRPr>
          </a:p>
        </p:txBody>
      </p:sp>
    </p:spTree>
    <p:extLst>
      <p:ext uri="{BB962C8B-B14F-4D97-AF65-F5344CB8AC3E}">
        <p14:creationId xmlns:p14="http://schemas.microsoft.com/office/powerpoint/2010/main" val="3994330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FF0000"/>
                </a:solidFill>
              </a:rPr>
              <a:t> </a:t>
            </a:r>
            <a:r>
              <a:rPr lang="en-US" dirty="0">
                <a:solidFill>
                  <a:srgbClr val="FF0000"/>
                </a:solidFill>
              </a:rPr>
              <a:t>Bayes Theorem: </a:t>
            </a:r>
            <a:r>
              <a:rPr lang="en-US" altLang="en-US" dirty="0">
                <a:solidFill>
                  <a:srgbClr val="FF0000"/>
                </a:solidFill>
              </a:rPr>
              <a:t>Example</a:t>
            </a:r>
            <a:endParaRPr lang="en-US" dirty="0">
              <a:solidFill>
                <a:srgbClr val="FF0000"/>
              </a:solidFill>
            </a:endParaRPr>
          </a:p>
        </p:txBody>
      </p:sp>
      <p:pic>
        <p:nvPicPr>
          <p:cNvPr id="5" name="Picture 4"/>
          <p:cNvPicPr>
            <a:picLocks noChangeAspect="1"/>
          </p:cNvPicPr>
          <p:nvPr/>
        </p:nvPicPr>
        <p:blipFill>
          <a:blip r:embed="rId2"/>
          <a:stretch>
            <a:fillRect/>
          </a:stretch>
        </p:blipFill>
        <p:spPr>
          <a:xfrm>
            <a:off x="308914" y="1676400"/>
            <a:ext cx="4305300" cy="4143375"/>
          </a:xfrm>
          <a:prstGeom prst="rect">
            <a:avLst/>
          </a:prstGeom>
        </p:spPr>
      </p:pic>
      <mc:AlternateContent xmlns:mc="http://schemas.openxmlformats.org/markup-compatibility/2006" xmlns:a14="http://schemas.microsoft.com/office/drawing/2010/main">
        <mc:Choice Requires="a14">
          <p:sp>
            <p:nvSpPr>
              <p:cNvPr id="4" name="Rectangle 3"/>
              <p:cNvSpPr/>
              <p:nvPr/>
            </p:nvSpPr>
            <p:spPr>
              <a:xfrm>
                <a:off x="4614214" y="1650642"/>
                <a:ext cx="5055038" cy="12438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mcs>
                            <m:mc>
                              <m:mcPr>
                                <m:count m:val="2"/>
                                <m:mcJc m:val="center"/>
                              </m:mcPr>
                            </m:mc>
                          </m:mcs>
                          <m:ctrlPr>
                            <a:rPr lang="en-US" i="1" smtClean="0">
                              <a:latin typeface="Cambria Math" panose="02040503050406030204" pitchFamily="18" charset="0"/>
                            </a:rPr>
                          </m:ctrlPr>
                        </m:mPr>
                        <m:mr>
                          <m:e>
                            <m:d>
                              <m:dPr>
                                <m:begChr m:val=""/>
                                <m:ctrlPr>
                                  <a:rPr lang="en-US" i="1">
                                    <a:latin typeface="Cambria Math" panose="02040503050406030204" pitchFamily="18" charset="0"/>
                                  </a:rPr>
                                </m:ctrlPr>
                              </m:dPr>
                              <m:e>
                                <m:r>
                                  <a:rPr lang="en-US" i="1">
                                    <a:latin typeface="Cambria Math" panose="02040503050406030204" pitchFamily="18" charset="0"/>
                                  </a:rPr>
                                  <m:t>𝑃</m:t>
                                </m:r>
                                <m:r>
                                  <a:rPr lang="en-US" i="0">
                                    <a:latin typeface="Cambria Math" panose="02040503050406030204" pitchFamily="18" charset="0"/>
                                  </a:rPr>
                                  <m:t>(</m:t>
                                </m:r>
                                <m:r>
                                  <m:rPr>
                                    <m:nor/>
                                  </m:rPr>
                                  <a:rPr lang="en-US" i="1">
                                    <a:latin typeface="Cambria Math" panose="02040503050406030204" pitchFamily="18" charset="0"/>
                                  </a:rPr>
                                  <m:t> </m:t>
                                </m:r>
                                <m:r>
                                  <m:rPr>
                                    <m:nor/>
                                  </m:rPr>
                                  <a:rPr lang="en-US" i="1">
                                    <a:latin typeface="Cambria Math" panose="02040503050406030204" pitchFamily="18" charset="0"/>
                                  </a:rPr>
                                  <m:t>cancer</m:t>
                                </m:r>
                                <m:r>
                                  <m:rPr>
                                    <m:nor/>
                                  </m:rPr>
                                  <a:rPr lang="en-US" i="1">
                                    <a:latin typeface="Cambria Math" panose="02040503050406030204" pitchFamily="18" charset="0"/>
                                  </a:rPr>
                                  <m:t> </m:t>
                                </m:r>
                                <m:r>
                                  <a:rPr lang="en-US" b="0" i="1" smtClean="0">
                                    <a:latin typeface="Cambria Math" panose="02040503050406030204" pitchFamily="18" charset="0"/>
                                  </a:rPr>
                                  <m:t>/+</m:t>
                                </m:r>
                              </m:e>
                            </m:d>
                          </m:e>
                          <m:e>
                            <m:r>
                              <a:rPr lang="en-US" i="0">
                                <a:latin typeface="Cambria Math" panose="02040503050406030204" pitchFamily="18" charset="0"/>
                              </a:rPr>
                              <m:t>=</m:t>
                            </m:r>
                            <m:f>
                              <m:fPr>
                                <m:ctrlPr>
                                  <a:rPr lang="en-US" i="1">
                                    <a:latin typeface="Cambria Math" panose="02040503050406030204" pitchFamily="18" charset="0"/>
                                  </a:rPr>
                                </m:ctrlPr>
                              </m:fPr>
                              <m:num>
                                <m:d>
                                  <m:dPr>
                                    <m:begChr m:val=""/>
                                    <m:ctrlPr>
                                      <a:rPr lang="en-US" i="1">
                                        <a:latin typeface="Cambria Math" panose="02040503050406030204" pitchFamily="18" charset="0"/>
                                      </a:rPr>
                                    </m:ctrlPr>
                                  </m:dPr>
                                  <m:e>
                                    <m:r>
                                      <a:rPr lang="en-US" i="1">
                                        <a:latin typeface="Cambria Math" panose="02040503050406030204" pitchFamily="18" charset="0"/>
                                      </a:rPr>
                                      <m:t>𝑃</m:t>
                                    </m:r>
                                    <m:r>
                                      <a:rPr lang="en-US" i="0">
                                        <a:latin typeface="Cambria Math" panose="02040503050406030204" pitchFamily="18" charset="0"/>
                                      </a:rPr>
                                      <m:t>(</m:t>
                                    </m:r>
                                    <m:r>
                                      <a:rPr lang="en-US" b="0" i="0" smtClean="0">
                                        <a:latin typeface="Cambria Math" panose="02040503050406030204" pitchFamily="18" charset="0"/>
                                      </a:rPr>
                                      <m:t>+  </m:t>
                                    </m:r>
                                    <m:r>
                                      <m:rPr>
                                        <m:nor/>
                                      </m:rPr>
                                      <a:rPr lang="en-US" b="0" i="1" smtClean="0">
                                        <a:latin typeface="Cambria Math" panose="02040503050406030204" pitchFamily="18" charset="0"/>
                                      </a:rPr>
                                      <m:t>/</m:t>
                                    </m:r>
                                    <m:r>
                                      <m:rPr>
                                        <m:nor/>
                                      </m:rPr>
                                      <a:rPr lang="en-US" i="1">
                                        <a:latin typeface="Cambria Math" panose="02040503050406030204" pitchFamily="18" charset="0"/>
                                      </a:rPr>
                                      <m:t> </m:t>
                                    </m:r>
                                    <m:r>
                                      <m:rPr>
                                        <m:nor/>
                                      </m:rPr>
                                      <a:rPr lang="en-US" i="1">
                                        <a:latin typeface="Cambria Math" panose="02040503050406030204" pitchFamily="18" charset="0"/>
                                      </a:rPr>
                                      <m:t>cancer</m:t>
                                    </m:r>
                                    <m:r>
                                      <m:rPr>
                                        <m:nor/>
                                      </m:rPr>
                                      <a:rPr lang="en-US" i="1">
                                        <a:latin typeface="Cambria Math" panose="02040503050406030204" pitchFamily="18" charset="0"/>
                                      </a:rPr>
                                      <m:t> </m:t>
                                    </m:r>
                                    <m:r>
                                      <a:rPr lang="en-US" i="0">
                                        <a:latin typeface="Cambria Math" panose="02040503050406030204" pitchFamily="18" charset="0"/>
                                      </a:rPr>
                                      <m:t>)</m:t>
                                    </m:r>
                                    <m:r>
                                      <a:rPr lang="en-US" i="1">
                                        <a:latin typeface="Cambria Math" panose="02040503050406030204" pitchFamily="18" charset="0"/>
                                      </a:rPr>
                                      <m:t>𝑃</m:t>
                                    </m:r>
                                    <m:r>
                                      <a:rPr lang="en-US" i="0">
                                        <a:latin typeface="Cambria Math" panose="02040503050406030204" pitchFamily="18" charset="0"/>
                                      </a:rPr>
                                      <m:t>(</m:t>
                                    </m:r>
                                    <m:r>
                                      <m:rPr>
                                        <m:nor/>
                                      </m:rPr>
                                      <a:rPr lang="en-US" i="1">
                                        <a:latin typeface="Cambria Math" panose="02040503050406030204" pitchFamily="18" charset="0"/>
                                      </a:rPr>
                                      <m:t> </m:t>
                                    </m:r>
                                    <m:r>
                                      <m:rPr>
                                        <m:nor/>
                                      </m:rPr>
                                      <a:rPr lang="en-US" i="1">
                                        <a:latin typeface="Cambria Math" panose="02040503050406030204" pitchFamily="18" charset="0"/>
                                      </a:rPr>
                                      <m:t>cancer</m:t>
                                    </m:r>
                                    <m:r>
                                      <m:rPr>
                                        <m:nor/>
                                      </m:rPr>
                                      <a:rPr lang="en-US" i="1">
                                        <a:latin typeface="Cambria Math" panose="02040503050406030204" pitchFamily="18" charset="0"/>
                                      </a:rPr>
                                      <m:t> </m:t>
                                    </m:r>
                                  </m:e>
                                </m:d>
                              </m:num>
                              <m:den>
                                <m:d>
                                  <m:dPr>
                                    <m:begChr m:val=""/>
                                    <m:ctrlPr>
                                      <a:rPr lang="en-US" i="1">
                                        <a:latin typeface="Cambria Math" panose="02040503050406030204" pitchFamily="18" charset="0"/>
                                      </a:rPr>
                                    </m:ctrlPr>
                                  </m:dPr>
                                  <m:e>
                                    <m:r>
                                      <a:rPr lang="en-US" i="1">
                                        <a:latin typeface="Cambria Math" panose="02040503050406030204" pitchFamily="18" charset="0"/>
                                      </a:rPr>
                                      <m:t>𝑃</m:t>
                                    </m:r>
                                    <m:r>
                                      <a:rPr lang="en-US" i="0">
                                        <a:latin typeface="Cambria Math" panose="02040503050406030204" pitchFamily="18" charset="0"/>
                                      </a:rPr>
                                      <m:t>(</m:t>
                                    </m:r>
                                    <m:r>
                                      <a:rPr lang="en-US" b="0" i="1" smtClean="0">
                                        <a:latin typeface="Cambria Math" panose="02040503050406030204" pitchFamily="18" charset="0"/>
                                      </a:rPr>
                                      <m:t>+</m:t>
                                    </m:r>
                                  </m:e>
                                </m:d>
                              </m:den>
                            </m:f>
                          </m:e>
                        </m:mr>
                        <m:mr>
                          <m:e/>
                          <m:e>
                            <m:r>
                              <a:rPr lang="en-US" i="0">
                                <a:latin typeface="Cambria Math" panose="02040503050406030204" pitchFamily="18" charset="0"/>
                              </a:rPr>
                              <m:t>=</m:t>
                            </m:r>
                            <m:f>
                              <m:fPr>
                                <m:ctrlPr>
                                  <a:rPr lang="en-US" i="1">
                                    <a:latin typeface="Cambria Math" panose="02040503050406030204" pitchFamily="18" charset="0"/>
                                  </a:rPr>
                                </m:ctrlPr>
                              </m:fPr>
                              <m:num>
                                <m:r>
                                  <a:rPr lang="en-US" i="0">
                                    <a:latin typeface="Cambria Math" panose="02040503050406030204" pitchFamily="18" charset="0"/>
                                  </a:rPr>
                                  <m:t>0.98×0.00</m:t>
                                </m:r>
                                <m:r>
                                  <a:rPr lang="en-US" b="0" i="1" smtClean="0">
                                    <a:latin typeface="Cambria Math" panose="02040503050406030204" pitchFamily="18" charset="0"/>
                                  </a:rPr>
                                  <m:t>8</m:t>
                                </m:r>
                              </m:num>
                              <m:den>
                                <m:r>
                                  <a:rPr lang="en-US" i="1">
                                    <a:latin typeface="Cambria Math" panose="02040503050406030204" pitchFamily="18" charset="0"/>
                                  </a:rPr>
                                  <m:t>0.98×0.008+0.</m:t>
                                </m:r>
                                <m:r>
                                  <a:rPr lang="en-US" b="0" i="1" smtClean="0">
                                    <a:latin typeface="Cambria Math" panose="02040503050406030204" pitchFamily="18" charset="0"/>
                                  </a:rPr>
                                  <m:t>0</m:t>
                                </m:r>
                                <m:r>
                                  <a:rPr lang="en-US" i="1">
                                    <a:latin typeface="Cambria Math" panose="02040503050406030204" pitchFamily="18" charset="0"/>
                                  </a:rPr>
                                  <m:t>03×0.99</m:t>
                                </m:r>
                                <m:r>
                                  <m:rPr>
                                    <m:nor/>
                                  </m:rPr>
                                  <a:rPr lang="en-US" b="0" i="0" smtClean="0"/>
                                  <m:t>2</m:t>
                                </m:r>
                                <m:r>
                                  <m:rPr>
                                    <m:nor/>
                                  </m:rPr>
                                  <a:rPr lang="en-US"/>
                                  <m:t> </m:t>
                                </m:r>
                              </m:den>
                            </m:f>
                          </m:e>
                        </m:mr>
                      </m:m>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614214" y="1650642"/>
                <a:ext cx="5055038" cy="1243867"/>
              </a:xfrm>
              <a:prstGeom prst="rect">
                <a:avLst/>
              </a:prstGeom>
              <a:blipFill>
                <a:blip r:embed="rId3"/>
                <a:stretch>
                  <a:fillRect/>
                </a:stretch>
              </a:blipFill>
            </p:spPr>
            <p:txBody>
              <a:bodyPr/>
              <a:lstStyle/>
              <a:p>
                <a:r>
                  <a:rPr lang="en-US">
                    <a:noFill/>
                  </a:rPr>
                  <a:t> </a:t>
                </a:r>
              </a:p>
            </p:txBody>
          </p:sp>
        </mc:Fallback>
      </mc:AlternateContent>
      <p:sp>
        <p:nvSpPr>
          <p:cNvPr id="7" name="Rectangle 6"/>
          <p:cNvSpPr/>
          <p:nvPr/>
        </p:nvSpPr>
        <p:spPr>
          <a:xfrm>
            <a:off x="6248400" y="3065085"/>
            <a:ext cx="1112805" cy="369332"/>
          </a:xfrm>
          <a:prstGeom prst="rect">
            <a:avLst/>
          </a:prstGeom>
        </p:spPr>
        <p:txBody>
          <a:bodyPr wrap="none">
            <a:spAutoFit/>
          </a:bodyPr>
          <a:lstStyle/>
          <a:p>
            <a:r>
              <a:rPr lang="en-US" dirty="0"/>
              <a:t>= 0.72485</a:t>
            </a:r>
          </a:p>
        </p:txBody>
      </p:sp>
      <mc:AlternateContent xmlns:mc="http://schemas.openxmlformats.org/markup-compatibility/2006" xmlns:a14="http://schemas.microsoft.com/office/drawing/2010/main">
        <mc:Choice Requires="a14">
          <p:sp>
            <p:nvSpPr>
              <p:cNvPr id="8" name="Rectangle 7"/>
              <p:cNvSpPr/>
              <p:nvPr/>
            </p:nvSpPr>
            <p:spPr>
              <a:xfrm>
                <a:off x="4648558" y="3710523"/>
                <a:ext cx="5220147" cy="12438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mcs>
                            <m:mc>
                              <m:mcPr>
                                <m:count m:val="2"/>
                                <m:mcJc m:val="center"/>
                              </m:mcPr>
                            </m:mc>
                          </m:mcs>
                          <m:ctrlPr>
                            <a:rPr lang="en-US" i="1" smtClean="0">
                              <a:latin typeface="Cambria Math" panose="02040503050406030204" pitchFamily="18" charset="0"/>
                            </a:rPr>
                          </m:ctrlPr>
                        </m:mPr>
                        <m:mr>
                          <m:e>
                            <m:d>
                              <m:dPr>
                                <m:begChr m:val=""/>
                                <m:ctrlPr>
                                  <a:rPr lang="en-US" i="1">
                                    <a:latin typeface="Cambria Math" panose="02040503050406030204" pitchFamily="18" charset="0"/>
                                  </a:rPr>
                                </m:ctrlPr>
                              </m:dPr>
                              <m:e>
                                <m:r>
                                  <a:rPr lang="en-US" i="1">
                                    <a:latin typeface="Cambria Math" panose="02040503050406030204" pitchFamily="18" charset="0"/>
                                  </a:rPr>
                                  <m:t>𝑃</m:t>
                                </m:r>
                                <m:r>
                                  <a:rPr lang="en-US" i="0">
                                    <a:latin typeface="Cambria Math" panose="02040503050406030204" pitchFamily="18" charset="0"/>
                                  </a:rPr>
                                  <m:t>(</m:t>
                                </m:r>
                                <m:r>
                                  <m:rPr>
                                    <m:nor/>
                                  </m:rPr>
                                  <a:rPr lang="en-US" i="1">
                                    <a:latin typeface="Cambria Math" panose="02040503050406030204" pitchFamily="18" charset="0"/>
                                  </a:rPr>
                                  <m:t> </m:t>
                                </m:r>
                                <m:r>
                                  <m:rPr>
                                    <m:nor/>
                                  </m:rPr>
                                  <a:rPr lang="en-US" b="0" i="1" smtClean="0">
                                    <a:latin typeface="Cambria Math" panose="02040503050406030204" pitchFamily="18" charset="0"/>
                                  </a:rPr>
                                  <m:t>~</m:t>
                                </m:r>
                                <m:r>
                                  <m:rPr>
                                    <m:nor/>
                                  </m:rPr>
                                  <a:rPr lang="en-US" i="1">
                                    <a:latin typeface="Cambria Math" panose="02040503050406030204" pitchFamily="18" charset="0"/>
                                  </a:rPr>
                                  <m:t>cancer</m:t>
                                </m:r>
                                <m:r>
                                  <m:rPr>
                                    <m:nor/>
                                  </m:rPr>
                                  <a:rPr lang="en-US" i="1">
                                    <a:latin typeface="Cambria Math" panose="02040503050406030204" pitchFamily="18" charset="0"/>
                                  </a:rPr>
                                  <m:t> </m:t>
                                </m:r>
                                <m:r>
                                  <a:rPr lang="en-US" b="0" i="1" smtClean="0">
                                    <a:latin typeface="Cambria Math" panose="02040503050406030204" pitchFamily="18" charset="0"/>
                                  </a:rPr>
                                  <m:t>/+</m:t>
                                </m:r>
                              </m:e>
                            </m:d>
                          </m:e>
                          <m:e>
                            <m:r>
                              <a:rPr lang="en-US" i="0">
                                <a:latin typeface="Cambria Math" panose="02040503050406030204" pitchFamily="18" charset="0"/>
                              </a:rPr>
                              <m:t>=</m:t>
                            </m:r>
                            <m:f>
                              <m:fPr>
                                <m:ctrlPr>
                                  <a:rPr lang="en-US" i="1">
                                    <a:latin typeface="Cambria Math" panose="02040503050406030204" pitchFamily="18" charset="0"/>
                                  </a:rPr>
                                </m:ctrlPr>
                              </m:fPr>
                              <m:num>
                                <m:d>
                                  <m:dPr>
                                    <m:begChr m:val=""/>
                                    <m:ctrlPr>
                                      <a:rPr lang="en-US" i="1">
                                        <a:latin typeface="Cambria Math" panose="02040503050406030204" pitchFamily="18" charset="0"/>
                                      </a:rPr>
                                    </m:ctrlPr>
                                  </m:dPr>
                                  <m:e>
                                    <m:r>
                                      <a:rPr lang="en-US" i="1">
                                        <a:latin typeface="Cambria Math" panose="02040503050406030204" pitchFamily="18" charset="0"/>
                                      </a:rPr>
                                      <m:t>𝑃</m:t>
                                    </m:r>
                                    <m:r>
                                      <a:rPr lang="en-US" i="0">
                                        <a:latin typeface="Cambria Math" panose="02040503050406030204" pitchFamily="18" charset="0"/>
                                      </a:rPr>
                                      <m:t>(</m:t>
                                    </m:r>
                                    <m:r>
                                      <a:rPr lang="en-US" b="0" i="0" smtClean="0">
                                        <a:latin typeface="Cambria Math" panose="02040503050406030204" pitchFamily="18" charset="0"/>
                                      </a:rPr>
                                      <m:t>+  </m:t>
                                    </m:r>
                                    <m:r>
                                      <m:rPr>
                                        <m:nor/>
                                      </m:rPr>
                                      <a:rPr lang="en-US" b="0" i="1" smtClean="0">
                                        <a:latin typeface="Cambria Math" panose="02040503050406030204" pitchFamily="18" charset="0"/>
                                      </a:rPr>
                                      <m:t>/</m:t>
                                    </m:r>
                                    <m:r>
                                      <m:rPr>
                                        <m:nor/>
                                      </m:rPr>
                                      <a:rPr lang="en-US" i="1">
                                        <a:latin typeface="Cambria Math" panose="02040503050406030204" pitchFamily="18" charset="0"/>
                                      </a:rPr>
                                      <m:t> </m:t>
                                    </m:r>
                                    <m:r>
                                      <m:rPr>
                                        <m:nor/>
                                      </m:rPr>
                                      <a:rPr lang="en-US" b="0" i="1" smtClean="0">
                                        <a:latin typeface="Cambria Math" panose="02040503050406030204" pitchFamily="18" charset="0"/>
                                      </a:rPr>
                                      <m:t>~</m:t>
                                    </m:r>
                                    <m:r>
                                      <m:rPr>
                                        <m:nor/>
                                      </m:rPr>
                                      <a:rPr lang="en-US" i="1">
                                        <a:latin typeface="Cambria Math" panose="02040503050406030204" pitchFamily="18" charset="0"/>
                                      </a:rPr>
                                      <m:t>cancer</m:t>
                                    </m:r>
                                    <m:r>
                                      <m:rPr>
                                        <m:nor/>
                                      </m:rPr>
                                      <a:rPr lang="en-US" i="1">
                                        <a:latin typeface="Cambria Math" panose="02040503050406030204" pitchFamily="18" charset="0"/>
                                      </a:rPr>
                                      <m:t> </m:t>
                                    </m:r>
                                    <m:r>
                                      <a:rPr lang="en-US" i="0">
                                        <a:latin typeface="Cambria Math" panose="02040503050406030204" pitchFamily="18" charset="0"/>
                                      </a:rPr>
                                      <m:t>)</m:t>
                                    </m:r>
                                    <m:r>
                                      <a:rPr lang="en-US" i="1">
                                        <a:latin typeface="Cambria Math" panose="02040503050406030204" pitchFamily="18" charset="0"/>
                                      </a:rPr>
                                      <m:t>𝑃</m:t>
                                    </m:r>
                                    <m:r>
                                      <a:rPr lang="en-US" i="0">
                                        <a:latin typeface="Cambria Math" panose="02040503050406030204" pitchFamily="18" charset="0"/>
                                      </a:rPr>
                                      <m:t>(</m:t>
                                    </m:r>
                                    <m:r>
                                      <m:rPr>
                                        <m:nor/>
                                      </m:rPr>
                                      <a:rPr lang="en-US" i="1">
                                        <a:latin typeface="Cambria Math" panose="02040503050406030204" pitchFamily="18" charset="0"/>
                                      </a:rPr>
                                      <m:t> </m:t>
                                    </m:r>
                                    <m:r>
                                      <m:rPr>
                                        <m:nor/>
                                      </m:rPr>
                                      <a:rPr lang="en-US" b="0" i="1" smtClean="0">
                                        <a:latin typeface="Cambria Math" panose="02040503050406030204" pitchFamily="18" charset="0"/>
                                      </a:rPr>
                                      <m:t>~</m:t>
                                    </m:r>
                                    <m:r>
                                      <m:rPr>
                                        <m:nor/>
                                      </m:rPr>
                                      <a:rPr lang="en-US" i="1">
                                        <a:latin typeface="Cambria Math" panose="02040503050406030204" pitchFamily="18" charset="0"/>
                                      </a:rPr>
                                      <m:t>cancer</m:t>
                                    </m:r>
                                    <m:r>
                                      <m:rPr>
                                        <m:nor/>
                                      </m:rPr>
                                      <a:rPr lang="en-US" i="1">
                                        <a:latin typeface="Cambria Math" panose="02040503050406030204" pitchFamily="18" charset="0"/>
                                      </a:rPr>
                                      <m:t> </m:t>
                                    </m:r>
                                  </m:e>
                                </m:d>
                              </m:num>
                              <m:den>
                                <m:d>
                                  <m:dPr>
                                    <m:begChr m:val=""/>
                                    <m:ctrlPr>
                                      <a:rPr lang="en-US" i="1">
                                        <a:latin typeface="Cambria Math" panose="02040503050406030204" pitchFamily="18" charset="0"/>
                                      </a:rPr>
                                    </m:ctrlPr>
                                  </m:dPr>
                                  <m:e>
                                    <m:r>
                                      <a:rPr lang="en-US" i="1">
                                        <a:latin typeface="Cambria Math" panose="02040503050406030204" pitchFamily="18" charset="0"/>
                                      </a:rPr>
                                      <m:t>𝑃</m:t>
                                    </m:r>
                                    <m:r>
                                      <a:rPr lang="en-US" i="0">
                                        <a:latin typeface="Cambria Math" panose="02040503050406030204" pitchFamily="18" charset="0"/>
                                      </a:rPr>
                                      <m:t>(</m:t>
                                    </m:r>
                                    <m:r>
                                      <a:rPr lang="en-US" b="0" i="1" smtClean="0">
                                        <a:latin typeface="Cambria Math" panose="02040503050406030204" pitchFamily="18" charset="0"/>
                                      </a:rPr>
                                      <m:t>+</m:t>
                                    </m:r>
                                  </m:e>
                                </m:d>
                              </m:den>
                            </m:f>
                          </m:e>
                        </m:mr>
                        <m:mr>
                          <m:e/>
                          <m:e>
                            <m:r>
                              <a:rPr lang="en-US" i="0">
                                <a:latin typeface="Cambria Math" panose="02040503050406030204" pitchFamily="18" charset="0"/>
                              </a:rPr>
                              <m:t>=</m:t>
                            </m:r>
                            <m:f>
                              <m:fPr>
                                <m:ctrlPr>
                                  <a:rPr lang="en-US" i="1">
                                    <a:latin typeface="Cambria Math" panose="02040503050406030204" pitchFamily="18" charset="0"/>
                                  </a:rPr>
                                </m:ctrlPr>
                              </m:fPr>
                              <m:num>
                                <m:r>
                                  <a:rPr lang="en-US" i="0">
                                    <a:latin typeface="Cambria Math" panose="02040503050406030204" pitchFamily="18" charset="0"/>
                                  </a:rPr>
                                  <m:t>0.</m:t>
                                </m:r>
                                <m:r>
                                  <a:rPr lang="en-US" b="0" i="0" smtClean="0">
                                    <a:latin typeface="Cambria Math" panose="02040503050406030204" pitchFamily="18" charset="0"/>
                                  </a:rPr>
                                  <m:t>003</m:t>
                                </m:r>
                                <m:r>
                                  <a:rPr lang="en-US" i="0">
                                    <a:latin typeface="Cambria Math" panose="02040503050406030204" pitchFamily="18" charset="0"/>
                                  </a:rPr>
                                  <m:t>×0.</m:t>
                                </m:r>
                                <m:r>
                                  <a:rPr lang="en-US" b="0" i="1" smtClean="0">
                                    <a:latin typeface="Cambria Math" panose="02040503050406030204" pitchFamily="18" charset="0"/>
                                  </a:rPr>
                                  <m:t>992</m:t>
                                </m:r>
                              </m:num>
                              <m:den>
                                <m:r>
                                  <a:rPr lang="en-US" i="1">
                                    <a:latin typeface="Cambria Math" panose="02040503050406030204" pitchFamily="18" charset="0"/>
                                  </a:rPr>
                                  <m:t>0.98×0.008+0.</m:t>
                                </m:r>
                                <m:r>
                                  <a:rPr lang="en-US" b="0" i="1" smtClean="0">
                                    <a:latin typeface="Cambria Math" panose="02040503050406030204" pitchFamily="18" charset="0"/>
                                  </a:rPr>
                                  <m:t>0</m:t>
                                </m:r>
                                <m:r>
                                  <a:rPr lang="en-US" i="1">
                                    <a:latin typeface="Cambria Math" panose="02040503050406030204" pitchFamily="18" charset="0"/>
                                  </a:rPr>
                                  <m:t>03×0.99</m:t>
                                </m:r>
                                <m:r>
                                  <m:rPr>
                                    <m:nor/>
                                  </m:rPr>
                                  <a:rPr lang="en-US" b="0" i="0" smtClean="0"/>
                                  <m:t>2</m:t>
                                </m:r>
                                <m:r>
                                  <m:rPr>
                                    <m:nor/>
                                  </m:rPr>
                                  <a:rPr lang="en-US"/>
                                  <m:t> </m:t>
                                </m:r>
                              </m:den>
                            </m:f>
                          </m:e>
                        </m:mr>
                      </m:m>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4648558" y="3710523"/>
                <a:ext cx="5220147" cy="1243867"/>
              </a:xfrm>
              <a:prstGeom prst="rect">
                <a:avLst/>
              </a:prstGeom>
              <a:blipFill>
                <a:blip r:embed="rId4"/>
                <a:stretch>
                  <a:fillRect/>
                </a:stretch>
              </a:blipFill>
            </p:spPr>
            <p:txBody>
              <a:bodyPr/>
              <a:lstStyle/>
              <a:p>
                <a:r>
                  <a:rPr lang="en-US">
                    <a:noFill/>
                  </a:rPr>
                  <a:t> </a:t>
                </a:r>
              </a:p>
            </p:txBody>
          </p:sp>
        </mc:Fallback>
      </mc:AlternateContent>
      <p:sp>
        <p:nvSpPr>
          <p:cNvPr id="9" name="Rectangle 8"/>
          <p:cNvSpPr/>
          <p:nvPr/>
        </p:nvSpPr>
        <p:spPr>
          <a:xfrm>
            <a:off x="6477000" y="5394633"/>
            <a:ext cx="1112805" cy="369332"/>
          </a:xfrm>
          <a:prstGeom prst="rect">
            <a:avLst/>
          </a:prstGeom>
        </p:spPr>
        <p:txBody>
          <a:bodyPr wrap="none">
            <a:spAutoFit/>
          </a:bodyPr>
          <a:lstStyle/>
          <a:p>
            <a:r>
              <a:rPr lang="en-US" dirty="0"/>
              <a:t>= 0.27515</a:t>
            </a:r>
          </a:p>
        </p:txBody>
      </p:sp>
    </p:spTree>
    <p:extLst>
      <p:ext uri="{BB962C8B-B14F-4D97-AF65-F5344CB8AC3E}">
        <p14:creationId xmlns:p14="http://schemas.microsoft.com/office/powerpoint/2010/main" val="153395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solidFill>
                  <a:srgbClr val="FF0000"/>
                </a:solidFill>
              </a:rPr>
              <a:t>Bayes Theorem: </a:t>
            </a:r>
            <a:r>
              <a:rPr lang="en-US" altLang="en-US" dirty="0">
                <a:solidFill>
                  <a:srgbClr val="FF0000"/>
                </a:solidFill>
              </a:rPr>
              <a:t>Example</a:t>
            </a:r>
            <a:endParaRPr lang="en-US" dirty="0">
              <a:solidFill>
                <a:srgbClr val="FF0000"/>
              </a:solidFill>
            </a:endParaRPr>
          </a:p>
        </p:txBody>
      </p:sp>
      <p:pic>
        <p:nvPicPr>
          <p:cNvPr id="5" name="Picture 4"/>
          <p:cNvPicPr>
            <a:picLocks noChangeAspect="1"/>
          </p:cNvPicPr>
          <p:nvPr/>
        </p:nvPicPr>
        <p:blipFill>
          <a:blip r:embed="rId2"/>
          <a:stretch>
            <a:fillRect/>
          </a:stretch>
        </p:blipFill>
        <p:spPr>
          <a:xfrm>
            <a:off x="308914" y="1676400"/>
            <a:ext cx="4305300" cy="4143375"/>
          </a:xfrm>
          <a:prstGeom prst="rect">
            <a:avLst/>
          </a:prstGeom>
        </p:spPr>
      </p:pic>
      <p:pic>
        <p:nvPicPr>
          <p:cNvPr id="2" name="Picture 1"/>
          <p:cNvPicPr>
            <a:picLocks noChangeAspect="1"/>
          </p:cNvPicPr>
          <p:nvPr/>
        </p:nvPicPr>
        <p:blipFill>
          <a:blip r:embed="rId3"/>
          <a:stretch>
            <a:fillRect/>
          </a:stretch>
        </p:blipFill>
        <p:spPr>
          <a:xfrm>
            <a:off x="5181600" y="1828800"/>
            <a:ext cx="6524625" cy="3609975"/>
          </a:xfrm>
          <a:prstGeom prst="rect">
            <a:avLst/>
          </a:prstGeom>
        </p:spPr>
      </p:pic>
    </p:spTree>
    <p:extLst>
      <p:ext uri="{BB962C8B-B14F-4D97-AF65-F5344CB8AC3E}">
        <p14:creationId xmlns:p14="http://schemas.microsoft.com/office/powerpoint/2010/main" val="40859319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solidFill>
                  <a:srgbClr val="00B0F0"/>
                </a:solidFill>
              </a:rPr>
              <a:t>Machine Learning</a:t>
            </a:r>
          </a:p>
        </p:txBody>
      </p:sp>
      <p:sp>
        <p:nvSpPr>
          <p:cNvPr id="4" name="Google Shape;819;p37"/>
          <p:cNvSpPr txBox="1">
            <a:spLocks noGrp="1"/>
          </p:cNvSpPr>
          <p:nvPr>
            <p:ph idx="1"/>
          </p:nvPr>
        </p:nvSpPr>
        <p:spPr>
          <a:xfrm>
            <a:off x="406400" y="1493839"/>
            <a:ext cx="7975600" cy="4052742"/>
          </a:xfrm>
          <a:prstGeom prst="rect">
            <a:avLst/>
          </a:prstGeom>
          <a:blipFill rotWithShape="1">
            <a:blip r:embed="rId2">
              <a:alphaModFix/>
            </a:blip>
            <a:stretch>
              <a:fillRect l="-1703" t="-1751"/>
            </a:stretch>
          </a:blipFill>
          <a:ln>
            <a:noFill/>
          </a:ln>
        </p:spPr>
        <p:txBody>
          <a:bodyPr spcFirstLastPara="1" vert="horz" wrap="square" lIns="91425" tIns="45700" rIns="91425" bIns="45700" rtlCol="0" anchor="t" anchorCtr="0">
            <a:normAutofit/>
          </a:bodyPr>
          <a:lstStyle/>
          <a:p>
            <a:pPr marL="342900">
              <a:spcBef>
                <a:spcPts val="0"/>
              </a:spcBef>
              <a:buSzPts val="3200"/>
            </a:pPr>
            <a:r>
              <a:rPr lang="en-US" dirty="0"/>
              <a:t> </a:t>
            </a:r>
            <a:endParaRPr dirty="0"/>
          </a:p>
        </p:txBody>
      </p:sp>
      <p:pic>
        <p:nvPicPr>
          <p:cNvPr id="5" name="Picture 4"/>
          <p:cNvPicPr>
            <a:picLocks noChangeAspect="1"/>
          </p:cNvPicPr>
          <p:nvPr/>
        </p:nvPicPr>
        <p:blipFill>
          <a:blip r:embed="rId3"/>
          <a:stretch>
            <a:fillRect/>
          </a:stretch>
        </p:blipFill>
        <p:spPr>
          <a:xfrm>
            <a:off x="7543800" y="3110217"/>
            <a:ext cx="4321396" cy="2667000"/>
          </a:xfrm>
          <a:prstGeom prst="rect">
            <a:avLst/>
          </a:prstGeom>
        </p:spPr>
      </p:pic>
    </p:spTree>
    <p:extLst>
      <p:ext uri="{BB962C8B-B14F-4D97-AF65-F5344CB8AC3E}">
        <p14:creationId xmlns:p14="http://schemas.microsoft.com/office/powerpoint/2010/main" val="3238707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6400" y="2133600"/>
            <a:ext cx="10972800" cy="4267200"/>
          </a:xfrm>
        </p:spPr>
        <p:txBody>
          <a:bodyPr/>
          <a:lstStyle/>
          <a:p>
            <a:pPr algn="just">
              <a:lnSpc>
                <a:spcPct val="80000"/>
              </a:lnSpc>
              <a:spcBef>
                <a:spcPts val="0"/>
              </a:spcBef>
              <a:buSzPts val="2400"/>
              <a:buFont typeface="Wingdings" panose="05000000000000000000" pitchFamily="2" charset="2"/>
              <a:buChar char="Ø"/>
            </a:pPr>
            <a:r>
              <a:rPr lang="en-US" dirty="0"/>
              <a:t>Generally want the most probable hypothesis given the training data</a:t>
            </a:r>
          </a:p>
          <a:p>
            <a:pPr algn="just">
              <a:lnSpc>
                <a:spcPct val="80000"/>
              </a:lnSpc>
              <a:spcBef>
                <a:spcPts val="480"/>
              </a:spcBef>
              <a:buSzPts val="2400"/>
              <a:buFont typeface="Wingdings" panose="05000000000000000000" pitchFamily="2" charset="2"/>
              <a:buChar char="Ø"/>
            </a:pPr>
            <a:r>
              <a:rPr lang="en-US" dirty="0"/>
              <a:t>	</a:t>
            </a:r>
            <a:r>
              <a:rPr lang="en-US" i="1" dirty="0"/>
              <a:t>Maximum a posteriori</a:t>
            </a:r>
            <a:r>
              <a:rPr lang="en-US" dirty="0"/>
              <a:t> hypothesis </a:t>
            </a:r>
            <a:r>
              <a:rPr lang="en-US" i="1" dirty="0" err="1"/>
              <a:t>h</a:t>
            </a:r>
            <a:r>
              <a:rPr lang="en-US" i="1" baseline="-25000" dirty="0" err="1"/>
              <a:t>MAP</a:t>
            </a:r>
            <a:r>
              <a:rPr lang="en-US" dirty="0"/>
              <a:t>:</a:t>
            </a:r>
          </a:p>
          <a:p>
            <a:pPr>
              <a:lnSpc>
                <a:spcPct val="80000"/>
              </a:lnSpc>
              <a:spcBef>
                <a:spcPts val="480"/>
              </a:spcBef>
              <a:buSzPts val="2400"/>
            </a:pPr>
            <a:endParaRPr lang="en-US" dirty="0"/>
          </a:p>
          <a:p>
            <a:pPr>
              <a:lnSpc>
                <a:spcPct val="80000"/>
              </a:lnSpc>
              <a:spcBef>
                <a:spcPts val="480"/>
              </a:spcBef>
              <a:buSzPts val="2400"/>
            </a:pPr>
            <a:endParaRPr lang="en-US" dirty="0"/>
          </a:p>
          <a:p>
            <a:pPr>
              <a:lnSpc>
                <a:spcPct val="80000"/>
              </a:lnSpc>
              <a:spcBef>
                <a:spcPts val="720"/>
              </a:spcBef>
              <a:buSzPts val="3600"/>
            </a:pPr>
            <a:endParaRPr lang="en-US" sz="3600" dirty="0"/>
          </a:p>
          <a:p>
            <a:pPr>
              <a:lnSpc>
                <a:spcPct val="80000"/>
              </a:lnSpc>
              <a:spcBef>
                <a:spcPts val="480"/>
              </a:spcBef>
              <a:buSzPts val="2400"/>
            </a:pPr>
            <a:endParaRPr lang="en-US" dirty="0"/>
          </a:p>
          <a:p>
            <a:pPr algn="just">
              <a:lnSpc>
                <a:spcPct val="80000"/>
              </a:lnSpc>
              <a:spcBef>
                <a:spcPts val="480"/>
              </a:spcBef>
              <a:buSzPts val="2400"/>
              <a:buFont typeface="Wingdings" panose="05000000000000000000" pitchFamily="2" charset="2"/>
              <a:buChar char="Ø"/>
            </a:pPr>
            <a:r>
              <a:rPr lang="en-US" dirty="0"/>
              <a:t>If assume </a:t>
            </a:r>
            <a:r>
              <a:rPr lang="en-US" i="1" dirty="0"/>
              <a:t>P</a:t>
            </a:r>
            <a:r>
              <a:rPr lang="en-US" dirty="0"/>
              <a:t>(</a:t>
            </a:r>
            <a:r>
              <a:rPr lang="en-US" i="1" dirty="0"/>
              <a:t>h</a:t>
            </a:r>
            <a:r>
              <a:rPr lang="en-US" i="1" baseline="-25000" dirty="0"/>
              <a:t>i</a:t>
            </a:r>
            <a:r>
              <a:rPr lang="en-US" dirty="0"/>
              <a:t>) = </a:t>
            </a:r>
            <a:r>
              <a:rPr lang="en-US" i="1" dirty="0"/>
              <a:t>P</a:t>
            </a:r>
            <a:r>
              <a:rPr lang="en-US" dirty="0"/>
              <a:t>(</a:t>
            </a:r>
            <a:r>
              <a:rPr lang="en-US" i="1" dirty="0" err="1"/>
              <a:t>h</a:t>
            </a:r>
            <a:r>
              <a:rPr lang="en-US" i="1" baseline="-25000" dirty="0" err="1"/>
              <a:t>j</a:t>
            </a:r>
            <a:r>
              <a:rPr lang="en-US" dirty="0"/>
              <a:t>) then can further simplify, and choose the </a:t>
            </a:r>
            <a:r>
              <a:rPr lang="en-US" i="1" dirty="0"/>
              <a:t>Maximum likelihood</a:t>
            </a:r>
            <a:r>
              <a:rPr lang="en-US" dirty="0"/>
              <a:t> (ML) hypothesis</a:t>
            </a:r>
          </a:p>
          <a:p>
            <a:endParaRPr lang="en-US" dirty="0"/>
          </a:p>
        </p:txBody>
      </p:sp>
      <p:sp>
        <p:nvSpPr>
          <p:cNvPr id="3" name="Content Placeholder 2"/>
          <p:cNvSpPr>
            <a:spLocks noGrp="1"/>
          </p:cNvSpPr>
          <p:nvPr>
            <p:ph sz="quarter" idx="10"/>
          </p:nvPr>
        </p:nvSpPr>
        <p:spPr/>
        <p:txBody>
          <a:bodyPr/>
          <a:lstStyle/>
          <a:p>
            <a:r>
              <a:rPr lang="en-US" sz="4000" dirty="0">
                <a:solidFill>
                  <a:srgbClr val="00B0F0"/>
                </a:solidFill>
              </a:rPr>
              <a:t>Choosing</a:t>
            </a:r>
            <a:r>
              <a:rPr lang="en-US" sz="4000" dirty="0"/>
              <a:t> </a:t>
            </a:r>
            <a:r>
              <a:rPr lang="en-US" sz="4000" dirty="0">
                <a:solidFill>
                  <a:srgbClr val="00B0F0"/>
                </a:solidFill>
              </a:rPr>
              <a:t>Hypotheses</a:t>
            </a:r>
            <a:endParaRPr lang="en-US" dirty="0">
              <a:solidFill>
                <a:srgbClr val="00B0F0"/>
              </a:solidFill>
            </a:endParaRPr>
          </a:p>
        </p:txBody>
      </p:sp>
      <p:graphicFrame>
        <p:nvGraphicFramePr>
          <p:cNvPr id="4" name="Google Shape;842;p40"/>
          <p:cNvGraphicFramePr/>
          <p:nvPr>
            <p:extLst>
              <p:ext uri="{D42A27DB-BD31-4B8C-83A1-F6EECF244321}">
                <p14:modId xmlns:p14="http://schemas.microsoft.com/office/powerpoint/2010/main" val="523603201"/>
              </p:ext>
            </p:extLst>
          </p:nvPr>
        </p:nvGraphicFramePr>
        <p:xfrm>
          <a:off x="3581400" y="1398587"/>
          <a:ext cx="2638425" cy="735013"/>
        </p:xfrm>
        <a:graphic>
          <a:graphicData uri="http://schemas.openxmlformats.org/presentationml/2006/ole">
            <mc:AlternateContent xmlns:mc="http://schemas.openxmlformats.org/markup-compatibility/2006">
              <mc:Choice xmlns:v="urn:schemas-microsoft-com:vml" Requires="v">
                <p:oleObj r:id="rId2" imgW="2638425" imgH="735013" progId="Paint.Picture">
                  <p:embed/>
                </p:oleObj>
              </mc:Choice>
              <mc:Fallback>
                <p:oleObj r:id="rId2" imgW="2638425" imgH="735013" progId="Paint.Picture">
                  <p:embed/>
                  <p:pic>
                    <p:nvPicPr>
                      <p:cNvPr id="842" name="Google Shape;842;p40"/>
                      <p:cNvPicPr preferRelativeResize="0"/>
                      <p:nvPr/>
                    </p:nvPicPr>
                    <p:blipFill rotWithShape="1">
                      <a:blip r:embed="rId3">
                        <a:alphaModFix/>
                      </a:blip>
                      <a:srcRect/>
                      <a:stretch/>
                    </p:blipFill>
                    <p:spPr>
                      <a:xfrm>
                        <a:off x="3581400" y="1398587"/>
                        <a:ext cx="2638425" cy="735013"/>
                      </a:xfrm>
                      <a:prstGeom prst="rect">
                        <a:avLst/>
                      </a:prstGeom>
                      <a:noFill/>
                      <a:ln>
                        <a:noFill/>
                      </a:ln>
                    </p:spPr>
                  </p:pic>
                </p:oleObj>
              </mc:Fallback>
            </mc:AlternateContent>
          </a:graphicData>
        </a:graphic>
      </p:graphicFrame>
      <p:pic>
        <p:nvPicPr>
          <p:cNvPr id="5" name="Google Shape;843;p40"/>
          <p:cNvPicPr preferRelativeResize="0"/>
          <p:nvPr/>
        </p:nvPicPr>
        <p:blipFill rotWithShape="1">
          <a:blip r:embed="rId4">
            <a:alphaModFix/>
          </a:blip>
          <a:srcRect/>
          <a:stretch/>
        </p:blipFill>
        <p:spPr>
          <a:xfrm>
            <a:off x="7086600" y="2667000"/>
            <a:ext cx="3319462" cy="1422400"/>
          </a:xfrm>
          <a:prstGeom prst="rect">
            <a:avLst/>
          </a:prstGeom>
          <a:noFill/>
          <a:ln>
            <a:noFill/>
          </a:ln>
        </p:spPr>
      </p:pic>
      <p:pic>
        <p:nvPicPr>
          <p:cNvPr id="6" name="Google Shape;844;p40"/>
          <p:cNvPicPr preferRelativeResize="0"/>
          <p:nvPr/>
        </p:nvPicPr>
        <p:blipFill rotWithShape="1">
          <a:blip r:embed="rId5">
            <a:alphaModFix/>
          </a:blip>
          <a:srcRect/>
          <a:stretch/>
        </p:blipFill>
        <p:spPr>
          <a:xfrm>
            <a:off x="5257800" y="5486400"/>
            <a:ext cx="2514600" cy="412750"/>
          </a:xfrm>
          <a:prstGeom prst="rect">
            <a:avLst/>
          </a:prstGeom>
          <a:noFill/>
          <a:ln>
            <a:noFill/>
          </a:ln>
        </p:spPr>
      </p:pic>
    </p:spTree>
    <p:extLst>
      <p:ext uri="{BB962C8B-B14F-4D97-AF65-F5344CB8AC3E}">
        <p14:creationId xmlns:p14="http://schemas.microsoft.com/office/powerpoint/2010/main" val="39369488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609600" indent="-609600" algn="just">
              <a:spcBef>
                <a:spcPts val="0"/>
              </a:spcBef>
              <a:buSzPts val="2800"/>
              <a:buFont typeface="Wingdings" panose="05000000000000000000" pitchFamily="2" charset="2"/>
              <a:buChar char="Ø"/>
            </a:pPr>
            <a:r>
              <a:rPr lang="en-US" dirty="0"/>
              <a:t>For each hypothesis </a:t>
            </a:r>
            <a:r>
              <a:rPr lang="en-US" i="1" dirty="0"/>
              <a:t>h</a:t>
            </a:r>
            <a:r>
              <a:rPr lang="en-US" dirty="0"/>
              <a:t> in </a:t>
            </a:r>
            <a:r>
              <a:rPr lang="en-US" i="1" dirty="0"/>
              <a:t>H</a:t>
            </a:r>
            <a:r>
              <a:rPr lang="en-US" dirty="0"/>
              <a:t>, calculate the posterior probability</a:t>
            </a:r>
          </a:p>
          <a:p>
            <a:pPr marL="609600" indent="-431800">
              <a:spcBef>
                <a:spcPts val="560"/>
              </a:spcBef>
              <a:buSzPts val="2800"/>
            </a:pPr>
            <a:endParaRPr lang="en-US" dirty="0"/>
          </a:p>
          <a:p>
            <a:pPr marL="609600" indent="-431800">
              <a:spcBef>
                <a:spcPts val="560"/>
              </a:spcBef>
              <a:buSzPts val="2800"/>
            </a:pPr>
            <a:endParaRPr lang="en-US" dirty="0"/>
          </a:p>
          <a:p>
            <a:pPr marL="609600" indent="-431800">
              <a:spcBef>
                <a:spcPts val="560"/>
              </a:spcBef>
              <a:buSzPts val="2800"/>
            </a:pPr>
            <a:endParaRPr lang="en-US" dirty="0"/>
          </a:p>
          <a:p>
            <a:pPr marL="609600" indent="-431800">
              <a:spcBef>
                <a:spcPts val="560"/>
              </a:spcBef>
              <a:buSzPts val="2800"/>
            </a:pPr>
            <a:endParaRPr lang="en-US" dirty="0"/>
          </a:p>
          <a:p>
            <a:pPr marL="609600" indent="-609600">
              <a:spcBef>
                <a:spcPts val="560"/>
              </a:spcBef>
              <a:buSzPts val="2800"/>
              <a:buFont typeface="Wingdings" panose="05000000000000000000" pitchFamily="2" charset="2"/>
              <a:buChar char="Ø"/>
            </a:pPr>
            <a:r>
              <a:rPr lang="en-US" dirty="0"/>
              <a:t>Output the hypothesis </a:t>
            </a:r>
            <a:r>
              <a:rPr lang="en-US" i="1" dirty="0" err="1"/>
              <a:t>h</a:t>
            </a:r>
            <a:r>
              <a:rPr lang="en-US" i="1" baseline="-25000" dirty="0" err="1"/>
              <a:t>MAP</a:t>
            </a:r>
            <a:r>
              <a:rPr lang="en-US" dirty="0"/>
              <a:t> with the highest posterior probability</a:t>
            </a:r>
            <a:endParaRPr lang="en-US" sz="2000" dirty="0"/>
          </a:p>
          <a:p>
            <a:pPr marL="609600" indent="-431800">
              <a:spcBef>
                <a:spcPts val="560"/>
              </a:spcBef>
              <a:buSzPts val="2800"/>
            </a:pPr>
            <a:endParaRPr lang="en-US" dirty="0"/>
          </a:p>
          <a:p>
            <a:endParaRPr lang="en-US" dirty="0"/>
          </a:p>
        </p:txBody>
      </p:sp>
      <p:sp>
        <p:nvSpPr>
          <p:cNvPr id="3" name="Content Placeholder 2"/>
          <p:cNvSpPr>
            <a:spLocks noGrp="1"/>
          </p:cNvSpPr>
          <p:nvPr>
            <p:ph sz="quarter" idx="10"/>
          </p:nvPr>
        </p:nvSpPr>
        <p:spPr/>
        <p:txBody>
          <a:bodyPr/>
          <a:lstStyle/>
          <a:p>
            <a:r>
              <a:rPr lang="en-US" dirty="0">
                <a:solidFill>
                  <a:srgbClr val="00B0F0"/>
                </a:solidFill>
              </a:rPr>
              <a:t>Brute Force MAP Hypothesis</a:t>
            </a:r>
          </a:p>
        </p:txBody>
      </p:sp>
      <p:graphicFrame>
        <p:nvGraphicFramePr>
          <p:cNvPr id="4" name="Google Shape;852;p41"/>
          <p:cNvGraphicFramePr/>
          <p:nvPr>
            <p:extLst>
              <p:ext uri="{D42A27DB-BD31-4B8C-83A1-F6EECF244321}">
                <p14:modId xmlns:p14="http://schemas.microsoft.com/office/powerpoint/2010/main" val="3523810008"/>
              </p:ext>
            </p:extLst>
          </p:nvPr>
        </p:nvGraphicFramePr>
        <p:xfrm>
          <a:off x="4510088" y="2468562"/>
          <a:ext cx="3871913" cy="884238"/>
        </p:xfrm>
        <a:graphic>
          <a:graphicData uri="http://schemas.openxmlformats.org/presentationml/2006/ole">
            <mc:AlternateContent xmlns:mc="http://schemas.openxmlformats.org/markup-compatibility/2006">
              <mc:Choice xmlns:v="urn:schemas-microsoft-com:vml" Requires="v">
                <p:oleObj r:id="rId2" imgW="3171825" imgH="884238" progId="Paint.Picture">
                  <p:embed/>
                </p:oleObj>
              </mc:Choice>
              <mc:Fallback>
                <p:oleObj r:id="rId2" imgW="3171825" imgH="884238" progId="Paint.Picture">
                  <p:embed/>
                  <p:pic>
                    <p:nvPicPr>
                      <p:cNvPr id="852" name="Google Shape;852;p41"/>
                      <p:cNvPicPr preferRelativeResize="0"/>
                      <p:nvPr/>
                    </p:nvPicPr>
                    <p:blipFill rotWithShape="1">
                      <a:blip r:embed="rId3">
                        <a:alphaModFix/>
                      </a:blip>
                      <a:srcRect/>
                      <a:stretch/>
                    </p:blipFill>
                    <p:spPr>
                      <a:xfrm>
                        <a:off x="4510088" y="2468562"/>
                        <a:ext cx="3871913" cy="884238"/>
                      </a:xfrm>
                      <a:prstGeom prst="rect">
                        <a:avLst/>
                      </a:prstGeom>
                      <a:noFill/>
                      <a:ln>
                        <a:noFill/>
                      </a:ln>
                    </p:spPr>
                  </p:pic>
                </p:oleObj>
              </mc:Fallback>
            </mc:AlternateContent>
          </a:graphicData>
        </a:graphic>
      </p:graphicFrame>
      <p:pic>
        <p:nvPicPr>
          <p:cNvPr id="5" name="Google Shape;853;p41"/>
          <p:cNvPicPr preferRelativeResize="0"/>
          <p:nvPr/>
        </p:nvPicPr>
        <p:blipFill rotWithShape="1">
          <a:blip r:embed="rId4">
            <a:alphaModFix/>
          </a:blip>
          <a:srcRect/>
          <a:stretch/>
        </p:blipFill>
        <p:spPr>
          <a:xfrm>
            <a:off x="4387952" y="4709652"/>
            <a:ext cx="3994048" cy="884238"/>
          </a:xfrm>
          <a:prstGeom prst="rect">
            <a:avLst/>
          </a:prstGeom>
          <a:noFill/>
          <a:ln>
            <a:noFill/>
          </a:ln>
        </p:spPr>
      </p:pic>
    </p:spTree>
    <p:extLst>
      <p:ext uri="{BB962C8B-B14F-4D97-AF65-F5344CB8AC3E}">
        <p14:creationId xmlns:p14="http://schemas.microsoft.com/office/powerpoint/2010/main" val="2947500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0075A5-B0A3-FDD0-99FE-BCA7D2E99EF3}"/>
              </a:ext>
            </a:extLst>
          </p:cNvPr>
          <p:cNvSpPr>
            <a:spLocks noGrp="1"/>
          </p:cNvSpPr>
          <p:nvPr>
            <p:ph type="title" idx="4294967295"/>
          </p:nvPr>
        </p:nvSpPr>
        <p:spPr>
          <a:xfrm>
            <a:off x="1752601" y="152400"/>
            <a:ext cx="6791761" cy="1192758"/>
          </a:xfrm>
        </p:spPr>
        <p:txBody>
          <a:bodyPr/>
          <a:lstStyle/>
          <a:p>
            <a:pPr algn="l"/>
            <a:r>
              <a:rPr lang="en-IN" dirty="0"/>
              <a:t>Contact Session 4</a:t>
            </a:r>
          </a:p>
        </p:txBody>
      </p:sp>
      <p:pic>
        <p:nvPicPr>
          <p:cNvPr id="9" name="Picture 8">
            <a:extLst>
              <a:ext uri="{FF2B5EF4-FFF2-40B4-BE49-F238E27FC236}">
                <a16:creationId xmlns:a16="http://schemas.microsoft.com/office/drawing/2014/main" id="{48466CA7-2E0A-A9F5-51D5-25FA7570F3A4}"/>
              </a:ext>
            </a:extLst>
          </p:cNvPr>
          <p:cNvPicPr>
            <a:picLocks noChangeAspect="1"/>
          </p:cNvPicPr>
          <p:nvPr/>
        </p:nvPicPr>
        <p:blipFill>
          <a:blip r:embed="rId2"/>
          <a:stretch>
            <a:fillRect/>
          </a:stretch>
        </p:blipFill>
        <p:spPr>
          <a:xfrm>
            <a:off x="2228850" y="2438400"/>
            <a:ext cx="7734300" cy="1981200"/>
          </a:xfrm>
          <a:prstGeom prst="rect">
            <a:avLst/>
          </a:prstGeom>
        </p:spPr>
      </p:pic>
    </p:spTree>
    <p:extLst>
      <p:ext uri="{BB962C8B-B14F-4D97-AF65-F5344CB8AC3E}">
        <p14:creationId xmlns:p14="http://schemas.microsoft.com/office/powerpoint/2010/main" val="31705563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sz="4000" dirty="0">
                <a:solidFill>
                  <a:srgbClr val="00B0F0"/>
                </a:solidFill>
              </a:rPr>
              <a:t>MAP Hypothesis</a:t>
            </a:r>
            <a:endParaRPr lang="en-US" dirty="0">
              <a:solidFill>
                <a:srgbClr val="00B0F0"/>
              </a:solidFill>
            </a:endParaRPr>
          </a:p>
        </p:txBody>
      </p:sp>
      <p:sp>
        <p:nvSpPr>
          <p:cNvPr id="4" name="Google Shape;865;p43"/>
          <p:cNvSpPr txBox="1">
            <a:spLocks noGrp="1"/>
          </p:cNvSpPr>
          <p:nvPr>
            <p:ph idx="1"/>
          </p:nvPr>
        </p:nvSpPr>
        <p:spPr>
          <a:prstGeom prst="rect">
            <a:avLst/>
          </a:prstGeom>
          <a:blipFill rotWithShape="1">
            <a:blip r:embed="rId2">
              <a:alphaModFix/>
            </a:blip>
            <a:stretch>
              <a:fillRect l="-1332" t="-1347"/>
            </a:stretch>
          </a:blipFill>
          <a:ln>
            <a:noFill/>
          </a:ln>
        </p:spPr>
        <p:txBody>
          <a:bodyPr spcFirstLastPara="1" vert="horz" wrap="square" lIns="91425" tIns="45700" rIns="91425" bIns="45700" rtlCol="0" anchor="t" anchorCtr="0">
            <a:normAutofit/>
          </a:bodyPr>
          <a:lstStyle/>
          <a:p>
            <a:pPr marL="342900">
              <a:spcBef>
                <a:spcPts val="0"/>
              </a:spcBef>
              <a:buSzPts val="3200"/>
            </a:pPr>
            <a:r>
              <a:rPr lang="en-US" dirty="0"/>
              <a:t> </a:t>
            </a:r>
            <a:endParaRPr dirty="0"/>
          </a:p>
        </p:txBody>
      </p:sp>
      <p:sp>
        <p:nvSpPr>
          <p:cNvPr id="5" name="Google Shape;867;p43"/>
          <p:cNvSpPr txBox="1"/>
          <p:nvPr/>
        </p:nvSpPr>
        <p:spPr>
          <a:xfrm>
            <a:off x="838200" y="5879685"/>
            <a:ext cx="3490664" cy="338554"/>
          </a:xfrm>
          <a:prstGeom prst="rect">
            <a:avLst/>
          </a:prstGeom>
          <a:noFill/>
          <a:ln>
            <a:noFill/>
          </a:ln>
        </p:spPr>
        <p:txBody>
          <a:bodyPr spcFirstLastPara="1" wrap="square" lIns="91425" tIns="45700" rIns="91425" bIns="45700" anchor="t" anchorCtr="0">
            <a:spAutoFit/>
          </a:bodyPr>
          <a:lstStyle/>
          <a:p>
            <a:r>
              <a:rPr lang="en-US" sz="1600" dirty="0">
                <a:solidFill>
                  <a:schemeClr val="dk1"/>
                </a:solidFill>
                <a:latin typeface="Tahoma"/>
                <a:ea typeface="Tahoma"/>
                <a:cs typeface="Tahoma"/>
                <a:sym typeface="Tahoma"/>
              </a:rPr>
              <a:t>H: set of all hypothesis</a:t>
            </a:r>
            <a:endParaRPr sz="1600" dirty="0">
              <a:solidFill>
                <a:schemeClr val="dk1"/>
              </a:solidFill>
              <a:latin typeface="Tahoma"/>
              <a:ea typeface="Tahoma"/>
              <a:cs typeface="Tahoma"/>
              <a:sym typeface="Tahoma"/>
            </a:endParaRPr>
          </a:p>
        </p:txBody>
      </p:sp>
      <p:sp>
        <p:nvSpPr>
          <p:cNvPr id="6" name="Google Shape;868;p43"/>
          <p:cNvSpPr txBox="1"/>
          <p:nvPr/>
        </p:nvSpPr>
        <p:spPr>
          <a:xfrm>
            <a:off x="6614542" y="5682823"/>
            <a:ext cx="4151784" cy="584775"/>
          </a:xfrm>
          <a:prstGeom prst="rect">
            <a:avLst/>
          </a:prstGeom>
          <a:noFill/>
          <a:ln>
            <a:noFill/>
          </a:ln>
        </p:spPr>
        <p:txBody>
          <a:bodyPr spcFirstLastPara="1" wrap="square" lIns="91425" tIns="45700" rIns="91425" bIns="45700" anchor="t" anchorCtr="0">
            <a:spAutoFit/>
          </a:bodyPr>
          <a:lstStyle/>
          <a:p>
            <a:r>
              <a:rPr lang="en-US" sz="1600" dirty="0">
                <a:solidFill>
                  <a:schemeClr val="dk1"/>
                </a:solidFill>
                <a:latin typeface="Tahoma"/>
                <a:ea typeface="Tahoma"/>
                <a:cs typeface="Tahoma"/>
                <a:sym typeface="Tahoma"/>
              </a:rPr>
              <a:t>P(D) is independent of h and is same for all hypothesis, therefore dropped</a:t>
            </a:r>
            <a:endParaRPr sz="1600" dirty="0">
              <a:solidFill>
                <a:schemeClr val="dk1"/>
              </a:solidFill>
              <a:latin typeface="Tahoma"/>
              <a:ea typeface="Tahoma"/>
              <a:cs typeface="Tahoma"/>
              <a:sym typeface="Tahoma"/>
            </a:endParaRPr>
          </a:p>
        </p:txBody>
      </p:sp>
    </p:spTree>
    <p:extLst>
      <p:ext uri="{BB962C8B-B14F-4D97-AF65-F5344CB8AC3E}">
        <p14:creationId xmlns:p14="http://schemas.microsoft.com/office/powerpoint/2010/main" val="7833036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gn="just">
              <a:buFont typeface="Wingdings" panose="05000000000000000000" pitchFamily="2" charset="2"/>
              <a:buChar char="Ø"/>
            </a:pPr>
            <a:r>
              <a:rPr lang="en-US" dirty="0"/>
              <a:t>When no prior information is available, all hypothesis are equally likely </a:t>
            </a:r>
            <a:r>
              <a:rPr lang="en-US" dirty="0" err="1"/>
              <a:t>i.e</a:t>
            </a:r>
            <a:r>
              <a:rPr lang="en-US" dirty="0"/>
              <a:t> p(hi) = p(</a:t>
            </a:r>
            <a:r>
              <a:rPr lang="en-US" dirty="0" err="1"/>
              <a:t>hj</a:t>
            </a:r>
            <a:r>
              <a:rPr lang="en-US" dirty="0"/>
              <a:t>)</a:t>
            </a:r>
          </a:p>
          <a:p>
            <a:pPr algn="just">
              <a:buFont typeface="Wingdings" panose="05000000000000000000" pitchFamily="2" charset="2"/>
              <a:buChar char="Ø"/>
            </a:pPr>
            <a:endParaRPr lang="en-US" dirty="0"/>
          </a:p>
          <a:p>
            <a:pPr algn="just">
              <a:buFont typeface="Wingdings" panose="05000000000000000000" pitchFamily="2" charset="2"/>
              <a:buChar char="Ø"/>
            </a:pPr>
            <a:r>
              <a:rPr lang="en-US" dirty="0"/>
              <a:t>This is also true for a balanced class problem where all the classes are equally likely</a:t>
            </a:r>
          </a:p>
          <a:p>
            <a:pPr algn="just">
              <a:buFont typeface="Wingdings" panose="05000000000000000000" pitchFamily="2" charset="2"/>
              <a:buChar char="Ø"/>
            </a:pPr>
            <a:endParaRPr lang="en-US" dirty="0"/>
          </a:p>
          <a:p>
            <a:pPr algn="just">
              <a:buFont typeface="Wingdings" panose="05000000000000000000" pitchFamily="2" charset="2"/>
              <a:buChar char="Ø"/>
            </a:pPr>
            <a:r>
              <a:rPr lang="en-US" dirty="0"/>
              <a:t>This is known as uniform prior</a:t>
            </a:r>
          </a:p>
          <a:p>
            <a:pPr algn="just">
              <a:buFont typeface="Wingdings" panose="05000000000000000000" pitchFamily="2" charset="2"/>
              <a:buChar char="Ø"/>
            </a:pPr>
            <a:r>
              <a:rPr lang="en-US" dirty="0"/>
              <a:t>MAP hypothesis further simplified to </a:t>
            </a:r>
          </a:p>
          <a:p>
            <a:pPr algn="just">
              <a:buFont typeface="Wingdings" panose="05000000000000000000" pitchFamily="2" charset="2"/>
              <a:buChar char="Ø"/>
            </a:pPr>
            <a:r>
              <a:rPr lang="en-US" dirty="0"/>
              <a:t> </a:t>
            </a:r>
            <a:r>
              <a:rPr lang="en-US" dirty="0" err="1"/>
              <a:t>h</a:t>
            </a:r>
            <a:r>
              <a:rPr lang="en-US" baseline="-25000" dirty="0" err="1"/>
              <a:t>ML</a:t>
            </a:r>
            <a:r>
              <a:rPr lang="en-US" dirty="0"/>
              <a:t> =  </a:t>
            </a:r>
            <a:r>
              <a:rPr lang="en-US" dirty="0" err="1"/>
              <a:t>argmax</a:t>
            </a:r>
            <a:r>
              <a:rPr lang="en-US" dirty="0"/>
              <a:t> P(D/h)  ( where h belongs to H)</a:t>
            </a:r>
          </a:p>
        </p:txBody>
      </p:sp>
      <p:sp>
        <p:nvSpPr>
          <p:cNvPr id="3" name="Content Placeholder 2"/>
          <p:cNvSpPr>
            <a:spLocks noGrp="1"/>
          </p:cNvSpPr>
          <p:nvPr>
            <p:ph sz="quarter" idx="10"/>
          </p:nvPr>
        </p:nvSpPr>
        <p:spPr>
          <a:xfrm>
            <a:off x="406400" y="457200"/>
            <a:ext cx="8432800" cy="838200"/>
          </a:xfrm>
        </p:spPr>
        <p:txBody>
          <a:bodyPr/>
          <a:lstStyle/>
          <a:p>
            <a:pPr indent="0"/>
            <a:r>
              <a:rPr lang="en-US" sz="4000" dirty="0"/>
              <a:t>  </a:t>
            </a:r>
            <a:r>
              <a:rPr lang="en-US" sz="4000" dirty="0">
                <a:solidFill>
                  <a:srgbClr val="00B0F0"/>
                </a:solidFill>
              </a:rPr>
              <a:t>Maximum Likelihood Estimation</a:t>
            </a:r>
            <a:endParaRPr lang="en-VI" sz="4000" dirty="0">
              <a:solidFill>
                <a:srgbClr val="00B0F0"/>
              </a:solidFill>
            </a:endParaRPr>
          </a:p>
          <a:p>
            <a:endParaRPr lang="en-US" dirty="0"/>
          </a:p>
        </p:txBody>
      </p:sp>
    </p:spTree>
    <p:extLst>
      <p:ext uri="{BB962C8B-B14F-4D97-AF65-F5344CB8AC3E}">
        <p14:creationId xmlns:p14="http://schemas.microsoft.com/office/powerpoint/2010/main" val="5992149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pPr>
                  <a:buFont typeface="Wingdings" panose="05000000000000000000" pitchFamily="2" charset="2"/>
                  <a:buChar char="Ø"/>
                </a:pPr>
                <a:r>
                  <a:rPr lang="en-US" b="1" dirty="0"/>
                  <a:t>Definition</a:t>
                </a:r>
                <a:r>
                  <a:rPr lang="en-US" dirty="0"/>
                  <a:t>: </a:t>
                </a:r>
                <a14:m>
                  <m:oMath xmlns:m="http://schemas.openxmlformats.org/officeDocument/2006/math">
                    <m:r>
                      <a:rPr lang="en-US" i="1" dirty="0">
                        <a:latin typeface="Cambria Math" panose="02040503050406030204" pitchFamily="18" charset="0"/>
                      </a:rPr>
                      <m:t>𝑋</m:t>
                    </m:r>
                  </m:oMath>
                </a14:m>
                <a:r>
                  <a:rPr lang="en-US" dirty="0"/>
                  <a:t> is conditionally independent of </a:t>
                </a:r>
                <a14:m>
                  <m:oMath xmlns:m="http://schemas.openxmlformats.org/officeDocument/2006/math">
                    <m:r>
                      <a:rPr lang="en-US" i="1">
                        <a:latin typeface="Cambria Math" panose="02040503050406030204" pitchFamily="18" charset="0"/>
                      </a:rPr>
                      <m:t>𝑌</m:t>
                    </m:r>
                  </m:oMath>
                </a14:m>
                <a:r>
                  <a:rPr lang="en-US" dirty="0"/>
                  <a:t> given </a:t>
                </a:r>
                <a14:m>
                  <m:oMath xmlns:m="http://schemas.openxmlformats.org/officeDocument/2006/math">
                    <m:r>
                      <a:rPr lang="en-US" i="1" dirty="0">
                        <a:latin typeface="Cambria Math" panose="02040503050406030204" pitchFamily="18" charset="0"/>
                      </a:rPr>
                      <m:t>𝑍</m:t>
                    </m:r>
                  </m:oMath>
                </a14:m>
                <a:r>
                  <a:rPr lang="en-US" dirty="0"/>
                  <a:t>, if the probability distribution governing </a:t>
                </a:r>
                <a14:m>
                  <m:oMath xmlns:m="http://schemas.openxmlformats.org/officeDocument/2006/math">
                    <m:r>
                      <a:rPr lang="en-US" i="1" dirty="0">
                        <a:latin typeface="Cambria Math" panose="02040503050406030204" pitchFamily="18" charset="0"/>
                      </a:rPr>
                      <m:t>𝑋</m:t>
                    </m:r>
                  </m:oMath>
                </a14:m>
                <a:r>
                  <a:rPr lang="en-US" dirty="0"/>
                  <a:t> is independent of the value of </a:t>
                </a:r>
                <a14:m>
                  <m:oMath xmlns:m="http://schemas.openxmlformats.org/officeDocument/2006/math">
                    <m:r>
                      <a:rPr lang="en-US" i="1">
                        <a:latin typeface="Cambria Math" panose="02040503050406030204" pitchFamily="18" charset="0"/>
                      </a:rPr>
                      <m:t>𝑌</m:t>
                    </m:r>
                  </m:oMath>
                </a14:m>
                <a:r>
                  <a:rPr lang="en-US" dirty="0"/>
                  <a:t>, given the value of </a:t>
                </a:r>
                <a14:m>
                  <m:oMath xmlns:m="http://schemas.openxmlformats.org/officeDocument/2006/math">
                    <m:r>
                      <a:rPr lang="en-US" i="1">
                        <a:latin typeface="Cambria Math" panose="02040503050406030204" pitchFamily="18" charset="0"/>
                      </a:rPr>
                      <m:t>𝑍</m:t>
                    </m:r>
                  </m:oMath>
                </a14:m>
                <a:endParaRPr lang="en-US" dirty="0"/>
              </a:p>
              <a:p>
                <a:endParaRPr lang="en-US" dirty="0"/>
              </a:p>
              <a:p>
                <a:pPr marL="0" indent="0"/>
                <a14:m>
                  <m:oMathPara xmlns:m="http://schemas.openxmlformats.org/officeDocument/2006/math">
                    <m:oMathParaPr>
                      <m:jc m:val="centerGroup"/>
                    </m:oMathParaPr>
                    <m:oMath xmlns:m="http://schemas.openxmlformats.org/officeDocument/2006/math">
                      <m:d>
                        <m:dPr>
                          <m:ctrlPr>
                            <a:rPr lang="en-US" i="1" dirty="0">
                              <a:latin typeface="Cambria Math" panose="02040503050406030204" pitchFamily="18" charset="0"/>
                            </a:rPr>
                          </m:ctrlPr>
                        </m:dPr>
                        <m:e>
                          <m:r>
                            <a:rPr lang="en-US" i="1" dirty="0">
                              <a:latin typeface="Cambria Math" panose="02040503050406030204" pitchFamily="18" charset="0"/>
                            </a:rPr>
                            <m:t>∀</m:t>
                          </m:r>
                          <m:r>
                            <a:rPr lang="en-US" i="1" dirty="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𝑗</m:t>
                          </m:r>
                          <m:r>
                            <a:rPr lang="en-US" i="1" dirty="0">
                              <a:latin typeface="Cambria Math" panose="02040503050406030204" pitchFamily="18" charset="0"/>
                            </a:rPr>
                            <m:t>,</m:t>
                          </m:r>
                          <m:r>
                            <a:rPr lang="en-US" i="1" dirty="0">
                              <a:latin typeface="Cambria Math" panose="02040503050406030204" pitchFamily="18" charset="0"/>
                            </a:rPr>
                            <m:t>𝑘</m:t>
                          </m:r>
                        </m:e>
                      </m:d>
                      <m:r>
                        <a:rPr lang="en-US" i="1" dirty="0">
                          <a:latin typeface="Cambria Math" panose="02040503050406030204" pitchFamily="18" charset="0"/>
                        </a:rPr>
                        <m:t> </m:t>
                      </m:r>
                      <m:r>
                        <a:rPr lang="en-US" i="1" dirty="0">
                          <a:latin typeface="Cambria Math" panose="02040503050406030204" pitchFamily="18" charset="0"/>
                        </a:rPr>
                        <m:t>𝑃</m:t>
                      </m:r>
                      <m:d>
                        <m:dPr>
                          <m:endChr m:val="|"/>
                          <m:ctrlPr>
                            <a:rPr lang="en-US" i="1" dirty="0">
                              <a:latin typeface="Cambria Math" panose="02040503050406030204" pitchFamily="18" charset="0"/>
                            </a:rPr>
                          </m:ctrlPr>
                        </m:dPr>
                        <m:e>
                          <m:r>
                            <a:rPr lang="en-US" i="1" dirty="0">
                              <a:latin typeface="Cambria Math" panose="02040503050406030204" pitchFamily="18" charset="0"/>
                            </a:rPr>
                            <m:t>𝑋</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e>
                      </m:d>
                      <m:r>
                        <a:rPr lang="en-US" i="1" dirty="0">
                          <a:latin typeface="Cambria Math" panose="02040503050406030204" pitchFamily="18" charset="0"/>
                        </a:rPr>
                        <m:t>𝑌</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𝑗</m:t>
                          </m:r>
                        </m:sub>
                      </m:sSub>
                      <m:r>
                        <a:rPr lang="en-US" i="1" dirty="0">
                          <a:latin typeface="Cambria Math" panose="02040503050406030204" pitchFamily="18" charset="0"/>
                        </a:rPr>
                        <m:t>, </m:t>
                      </m:r>
                      <m:r>
                        <a:rPr lang="en-US" i="1" dirty="0">
                          <a:latin typeface="Cambria Math" panose="02040503050406030204" pitchFamily="18" charset="0"/>
                        </a:rPr>
                        <m:t>𝑍</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𝑧</m:t>
                          </m:r>
                        </m:e>
                        <m:sub>
                          <m:r>
                            <a:rPr lang="en-US" i="1" dirty="0">
                              <a:latin typeface="Cambria Math" panose="02040503050406030204" pitchFamily="18" charset="0"/>
                            </a:rPr>
                            <m:t>𝑘</m:t>
                          </m:r>
                        </m:sub>
                      </m:sSub>
                      <m:r>
                        <a:rPr lang="en-US" i="1" dirty="0">
                          <a:latin typeface="Cambria Math" panose="02040503050406030204" pitchFamily="18" charset="0"/>
                        </a:rPr>
                        <m:t>)=</m:t>
                      </m:r>
                      <m:r>
                        <a:rPr lang="en-US" i="1" dirty="0">
                          <a:latin typeface="Cambria Math" panose="02040503050406030204" pitchFamily="18" charset="0"/>
                        </a:rPr>
                        <m:t>𝑃</m:t>
                      </m:r>
                      <m:r>
                        <a:rPr lang="en-US" i="1" dirty="0">
                          <a:latin typeface="Cambria Math" panose="02040503050406030204" pitchFamily="18" charset="0"/>
                        </a:rPr>
                        <m:t>(</m:t>
                      </m:r>
                      <m:r>
                        <a:rPr lang="en-US" i="1" dirty="0">
                          <a:latin typeface="Cambria Math" panose="02040503050406030204" pitchFamily="18" charset="0"/>
                        </a:rPr>
                        <m:t>𝑋</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𝑍</m:t>
                          </m:r>
                        </m:e>
                        <m:sub>
                          <m:r>
                            <a:rPr lang="en-US" i="1" dirty="0">
                              <a:latin typeface="Cambria Math" panose="02040503050406030204" pitchFamily="18" charset="0"/>
                            </a:rPr>
                            <m:t>𝑘</m:t>
                          </m:r>
                        </m:sub>
                      </m:sSub>
                      <m:r>
                        <a:rPr lang="en-US" i="1" dirty="0">
                          <a:latin typeface="Cambria Math" panose="02040503050406030204" pitchFamily="18" charset="0"/>
                        </a:rPr>
                        <m:t>)</m:t>
                      </m:r>
                    </m:oMath>
                  </m:oMathPara>
                </a14:m>
                <a:endParaRPr lang="en-US" dirty="0"/>
              </a:p>
              <a:p>
                <a:pPr marL="0" indent="0"/>
                <a:endParaRPr lang="en-US" i="1" dirty="0">
                  <a:latin typeface="Cambria Math" panose="02040503050406030204" pitchFamily="18" charset="0"/>
                </a:endParaRPr>
              </a:p>
              <a:p>
                <a:pPr marL="0" indent="0"/>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a:rPr lang="en-US" i="1" dirty="0">
                              <a:latin typeface="Cambria Math" panose="02040503050406030204" pitchFamily="18" charset="0"/>
                            </a:rPr>
                            <m:t>𝑋</m:t>
                          </m:r>
                        </m:e>
                        <m:e>
                          <m:r>
                            <a:rPr lang="en-US" i="1" dirty="0">
                              <a:latin typeface="Cambria Math" panose="02040503050406030204" pitchFamily="18" charset="0"/>
                            </a:rPr>
                            <m:t>𝑌</m:t>
                          </m:r>
                          <m:r>
                            <a:rPr lang="en-US" i="1" dirty="0">
                              <a:latin typeface="Cambria Math" panose="02040503050406030204" pitchFamily="18" charset="0"/>
                            </a:rPr>
                            <m:t>, </m:t>
                          </m:r>
                          <m:r>
                            <a:rPr lang="en-US" i="1" dirty="0">
                              <a:latin typeface="Cambria Math" panose="02040503050406030204" pitchFamily="18" charset="0"/>
                            </a:rPr>
                            <m:t>𝑍</m:t>
                          </m:r>
                        </m:e>
                      </m:d>
                      <m:r>
                        <a:rPr lang="en-US" i="1" dirty="0">
                          <a:latin typeface="Cambria Math" panose="02040503050406030204" pitchFamily="18" charset="0"/>
                        </a:rPr>
                        <m:t>=</m:t>
                      </m:r>
                      <m:r>
                        <a:rPr lang="en-US" i="1" dirty="0">
                          <a:latin typeface="Cambria Math" panose="02040503050406030204" pitchFamily="18" charset="0"/>
                        </a:rPr>
                        <m:t>𝑃</m:t>
                      </m:r>
                      <m:r>
                        <a:rPr lang="en-US" i="1" dirty="0">
                          <a:latin typeface="Cambria Math" panose="02040503050406030204" pitchFamily="18" charset="0"/>
                        </a:rPr>
                        <m:t>(</m:t>
                      </m:r>
                      <m:r>
                        <a:rPr lang="en-US" i="1" dirty="0">
                          <a:latin typeface="Cambria Math" panose="02040503050406030204" pitchFamily="18" charset="0"/>
                        </a:rPr>
                        <m:t>𝑋</m:t>
                      </m:r>
                      <m:r>
                        <a:rPr lang="en-US" i="1" dirty="0">
                          <a:latin typeface="Cambria Math" panose="02040503050406030204" pitchFamily="18" charset="0"/>
                        </a:rPr>
                        <m:t>|</m:t>
                      </m:r>
                      <m:r>
                        <a:rPr lang="en-US" i="1" dirty="0">
                          <a:latin typeface="Cambria Math" panose="02040503050406030204" pitchFamily="18" charset="0"/>
                        </a:rPr>
                        <m:t>𝑍</m:t>
                      </m:r>
                      <m:r>
                        <a:rPr lang="en-US" i="1" dirty="0">
                          <a:latin typeface="Cambria Math" panose="02040503050406030204" pitchFamily="18" charset="0"/>
                        </a:rPr>
                        <m:t>)</m:t>
                      </m:r>
                    </m:oMath>
                  </m:oMathPara>
                </a14:m>
                <a:endParaRPr lang="en-US" dirty="0"/>
              </a:p>
              <a:p>
                <a:pPr marL="0" indent="0"/>
                <a:endParaRPr lang="en-US" b="1" dirty="0"/>
              </a:p>
              <a:p>
                <a:pPr marL="0" indent="0"/>
                <a:r>
                  <a:rPr lang="en-US" b="1" dirty="0"/>
                  <a:t>Example:</a:t>
                </a:r>
              </a:p>
              <a:p>
                <a:pPr marL="0" indent="0"/>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m:rPr>
                              <m:sty m:val="p"/>
                            </m:rPr>
                            <a:rPr lang="en-US" dirty="0">
                              <a:latin typeface="Cambria Math" panose="02040503050406030204" pitchFamily="18" charset="0"/>
                            </a:rPr>
                            <m:t>Thunder</m:t>
                          </m:r>
                        </m:e>
                        <m:e>
                          <m:r>
                            <m:rPr>
                              <m:sty m:val="p"/>
                            </m:rPr>
                            <a:rPr lang="en-US" dirty="0">
                              <a:latin typeface="Cambria Math" panose="02040503050406030204" pitchFamily="18" charset="0"/>
                            </a:rPr>
                            <m:t>Rain</m:t>
                          </m:r>
                          <m:r>
                            <a:rPr lang="en-US" dirty="0">
                              <a:latin typeface="Cambria Math" panose="02040503050406030204" pitchFamily="18" charset="0"/>
                            </a:rPr>
                            <m:t>, </m:t>
                          </m:r>
                          <m:r>
                            <m:rPr>
                              <m:sty m:val="p"/>
                            </m:rPr>
                            <a:rPr lang="en-US" dirty="0">
                              <a:latin typeface="Cambria Math" panose="02040503050406030204" pitchFamily="18" charset="0"/>
                            </a:rPr>
                            <m:t>Lightning</m:t>
                          </m:r>
                        </m:e>
                      </m:d>
                      <m:r>
                        <a:rPr lang="en-US" i="1" dirty="0">
                          <a:latin typeface="Cambria Math" panose="02040503050406030204" pitchFamily="18" charset="0"/>
                        </a:rPr>
                        <m:t>=</m:t>
                      </m:r>
                      <m:r>
                        <a:rPr lang="en-US" i="1" dirty="0">
                          <a:latin typeface="Cambria Math" panose="02040503050406030204" pitchFamily="18" charset="0"/>
                        </a:rPr>
                        <m:t>𝑃</m:t>
                      </m:r>
                      <m:r>
                        <a:rPr lang="en-US" i="1" dirty="0">
                          <a:latin typeface="Cambria Math" panose="02040503050406030204" pitchFamily="18" charset="0"/>
                        </a:rPr>
                        <m:t>(</m:t>
                      </m:r>
                      <m:r>
                        <m:rPr>
                          <m:sty m:val="p"/>
                        </m:rPr>
                        <a:rPr lang="en-US" dirty="0">
                          <a:latin typeface="Cambria Math" panose="02040503050406030204" pitchFamily="18" charset="0"/>
                        </a:rPr>
                        <m:t>Thunder</m:t>
                      </m:r>
                      <m:r>
                        <a:rPr lang="en-US" dirty="0">
                          <a:latin typeface="Cambria Math" panose="02040503050406030204" pitchFamily="18" charset="0"/>
                        </a:rPr>
                        <m:t>|</m:t>
                      </m:r>
                      <m:r>
                        <m:rPr>
                          <m:sty m:val="p"/>
                        </m:rPr>
                        <a:rPr lang="en-US" dirty="0">
                          <a:latin typeface="Cambria Math" panose="02040503050406030204" pitchFamily="18" charset="0"/>
                        </a:rPr>
                        <m:t>Lightning</m:t>
                      </m:r>
                      <m:r>
                        <a:rPr lang="en-US" i="1" dirty="0">
                          <a:latin typeface="Cambria Math" panose="02040503050406030204" pitchFamily="18" charset="0"/>
                        </a:rPr>
                        <m:t>)</m:t>
                      </m:r>
                    </m:oMath>
                  </m:oMathPara>
                </a14:m>
                <a:endParaRPr lang="en-US" dirty="0"/>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889" t="-942"/>
                </a:stretch>
              </a:blipFill>
            </p:spPr>
            <p:txBody>
              <a:bodyPr/>
              <a:lstStyle/>
              <a:p>
                <a:r>
                  <a:rPr lang="en-US">
                    <a:noFill/>
                  </a:rPr>
                  <a:t> </a:t>
                </a:r>
              </a:p>
            </p:txBody>
          </p:sp>
        </mc:Fallback>
      </mc:AlternateContent>
      <p:sp>
        <p:nvSpPr>
          <p:cNvPr id="3" name="Content Placeholder 2"/>
          <p:cNvSpPr>
            <a:spLocks noGrp="1"/>
          </p:cNvSpPr>
          <p:nvPr>
            <p:ph sz="quarter" idx="10"/>
          </p:nvPr>
        </p:nvSpPr>
        <p:spPr/>
        <p:txBody>
          <a:bodyPr/>
          <a:lstStyle/>
          <a:p>
            <a:r>
              <a:rPr lang="en-US" dirty="0">
                <a:solidFill>
                  <a:srgbClr val="00B0F0"/>
                </a:solidFill>
              </a:rPr>
              <a:t>Conditional independence</a:t>
            </a:r>
          </a:p>
        </p:txBody>
      </p:sp>
    </p:spTree>
    <p:extLst>
      <p:ext uri="{BB962C8B-B14F-4D97-AF65-F5344CB8AC3E}">
        <p14:creationId xmlns:p14="http://schemas.microsoft.com/office/powerpoint/2010/main" val="11979075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pPr marL="0" indent="0"/>
                <a:r>
                  <a:rPr lang="en-US" b="1" dirty="0"/>
                  <a:t>Naïve Bayes assumes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𝑿</m:t>
                        </m:r>
                      </m:e>
                      <m:sub>
                        <m:r>
                          <a:rPr lang="en-US" b="1" i="1" dirty="0">
                            <a:latin typeface="Cambria Math" panose="02040503050406030204" pitchFamily="18" charset="0"/>
                          </a:rPr>
                          <m:t>𝒊</m:t>
                        </m:r>
                      </m:sub>
                    </m:sSub>
                    <m:r>
                      <a:rPr lang="en-US" b="1" i="1" dirty="0">
                        <a:latin typeface="Cambria Math" panose="02040503050406030204" pitchFamily="18" charset="0"/>
                      </a:rPr>
                      <m:t> </m:t>
                    </m:r>
                  </m:oMath>
                </a14:m>
                <a:r>
                  <a:rPr lang="en-US" b="1" dirty="0"/>
                  <a:t>are conditionally independent given </a:t>
                </a:r>
                <a14:m>
                  <m:oMath xmlns:m="http://schemas.openxmlformats.org/officeDocument/2006/math">
                    <m:r>
                      <a:rPr lang="en-US" b="1" i="1" dirty="0">
                        <a:latin typeface="Cambria Math" panose="02040503050406030204" pitchFamily="18" charset="0"/>
                      </a:rPr>
                      <m:t>𝒀</m:t>
                    </m:r>
                  </m:oMath>
                </a14:m>
                <a:endParaRPr lang="en-US" b="1" dirty="0"/>
              </a:p>
              <a:p>
                <a:pPr marL="0" indent="0"/>
                <a:r>
                  <a:rPr lang="en-US" dirty="0"/>
                  <a:t>e.g., </a:t>
                </a:r>
                <a14:m>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1</m:t>
                            </m:r>
                          </m:sub>
                        </m:sSub>
                      </m:e>
                      <m:e>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2</m:t>
                            </m:r>
                          </m:sub>
                        </m:sSub>
                        <m:r>
                          <a:rPr lang="en-US" i="1" dirty="0">
                            <a:latin typeface="Cambria Math" panose="02040503050406030204" pitchFamily="18" charset="0"/>
                          </a:rPr>
                          <m:t>, </m:t>
                        </m:r>
                        <m:r>
                          <a:rPr lang="en-US" i="1" dirty="0">
                            <a:latin typeface="Cambria Math" panose="02040503050406030204" pitchFamily="18" charset="0"/>
                          </a:rPr>
                          <m:t>𝑌</m:t>
                        </m:r>
                      </m:e>
                    </m:d>
                    <m:r>
                      <a:rPr lang="en-US" i="1" dirty="0">
                        <a:latin typeface="Cambria Math" panose="02040503050406030204" pitchFamily="18" charset="0"/>
                      </a:rPr>
                      <m:t>=</m:t>
                    </m:r>
                    <m:r>
                      <a:rPr lang="en-US" i="1" dirty="0">
                        <a:latin typeface="Cambria Math" panose="02040503050406030204" pitchFamily="18" charset="0"/>
                      </a:rPr>
                      <m:t>𝑃</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1</m:t>
                        </m:r>
                      </m:sub>
                    </m:sSub>
                    <m:r>
                      <a:rPr lang="en-US" i="1" dirty="0">
                        <a:latin typeface="Cambria Math" panose="02040503050406030204" pitchFamily="18" charset="0"/>
                      </a:rPr>
                      <m:t>|</m:t>
                    </m:r>
                    <m:r>
                      <a:rPr lang="en-US" i="1" dirty="0">
                        <a:latin typeface="Cambria Math" panose="02040503050406030204" pitchFamily="18" charset="0"/>
                      </a:rPr>
                      <m:t>𝑌</m:t>
                    </m:r>
                    <m:r>
                      <a:rPr lang="en-US" i="1" dirty="0">
                        <a:latin typeface="Cambria Math" panose="02040503050406030204" pitchFamily="18" charset="0"/>
                      </a:rPr>
                      <m:t>)</m:t>
                    </m:r>
                  </m:oMath>
                </a14:m>
                <a:endParaRPr lang="en-US" dirty="0"/>
              </a:p>
              <a:p>
                <a:pPr marL="0" indent="0"/>
                <a:endParaRPr lang="en-US" dirty="0"/>
              </a:p>
              <a:p>
                <a:pPr marL="0" indent="0"/>
                <a14:m>
                  <m:oMathPara xmlns:m="http://schemas.openxmlformats.org/officeDocument/2006/math">
                    <m:oMathParaPr>
                      <m:jc m:val="left"/>
                    </m:oMathParaPr>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1</m:t>
                              </m:r>
                            </m:sub>
                          </m:sSub>
                          <m:r>
                            <a:rPr lang="en-US" i="1" dirty="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2</m:t>
                              </m:r>
                            </m:sub>
                          </m:sSub>
                        </m:e>
                        <m:e>
                          <m:r>
                            <a:rPr lang="en-US" i="1" dirty="0">
                              <a:latin typeface="Cambria Math" panose="02040503050406030204" pitchFamily="18" charset="0"/>
                            </a:rPr>
                            <m:t>𝑌</m:t>
                          </m:r>
                        </m:e>
                      </m:d>
                      <m:r>
                        <a:rPr lang="en-US" i="1" dirty="0">
                          <a:latin typeface="Cambria Math" panose="02040503050406030204" pitchFamily="18" charset="0"/>
                        </a:rPr>
                        <m:t>=</m:t>
                      </m:r>
                      <m:r>
                        <a:rPr lang="en-US" i="1" dirty="0">
                          <a:latin typeface="Cambria Math" panose="02040503050406030204" pitchFamily="18" charset="0"/>
                        </a:rPr>
                        <m:t>𝑃</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1</m:t>
                              </m:r>
                            </m:sub>
                          </m:sSub>
                        </m:e>
                        <m:e>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2</m:t>
                              </m:r>
                            </m:sub>
                          </m:sSub>
                          <m:r>
                            <a:rPr lang="en-US" i="1" dirty="0">
                              <a:latin typeface="Cambria Math" panose="02040503050406030204" pitchFamily="18" charset="0"/>
                            </a:rPr>
                            <m:t>,</m:t>
                          </m:r>
                          <m:r>
                            <a:rPr lang="en-US" i="1" dirty="0">
                              <a:latin typeface="Cambria Math" panose="02040503050406030204" pitchFamily="18" charset="0"/>
                            </a:rPr>
                            <m:t>𝑌</m:t>
                          </m:r>
                        </m:e>
                      </m:d>
                      <m:r>
                        <a:rPr lang="en-US" i="1" dirty="0">
                          <a:latin typeface="Cambria Math" panose="02040503050406030204" pitchFamily="18" charset="0"/>
                        </a:rPr>
                        <m:t>𝑃</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2</m:t>
                              </m:r>
                            </m:sub>
                          </m:sSub>
                        </m:e>
                        <m:e>
                          <m:r>
                            <a:rPr lang="en-US" i="1" dirty="0">
                              <a:latin typeface="Cambria Math" panose="02040503050406030204" pitchFamily="18" charset="0"/>
                            </a:rPr>
                            <m:t>𝑌</m:t>
                          </m:r>
                        </m:e>
                      </m:d>
                    </m:oMath>
                  </m:oMathPara>
                </a14:m>
                <a:endParaRPr lang="en-US" dirty="0"/>
              </a:p>
              <a:p>
                <a:pPr marL="0" indent="0"/>
                <a:r>
                  <a:rPr lang="en-US" dirty="0"/>
                  <a:t>                       </a:t>
                </a:r>
                <a14:m>
                  <m:oMath xmlns:m="http://schemas.openxmlformats.org/officeDocument/2006/math">
                    <m:r>
                      <a:rPr lang="en-US" dirty="0">
                        <a:latin typeface="Cambria Math" panose="02040503050406030204" pitchFamily="18" charset="0"/>
                      </a:rPr>
                      <m:t>=</m:t>
                    </m:r>
                    <m:r>
                      <a:rPr lang="en-US" i="1" dirty="0">
                        <a:latin typeface="Cambria Math" panose="02040503050406030204" pitchFamily="18" charset="0"/>
                      </a:rPr>
                      <m:t>𝑃</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1</m:t>
                            </m:r>
                          </m:sub>
                        </m:sSub>
                      </m:e>
                      <m:e>
                        <m:r>
                          <a:rPr lang="en-US" i="1" dirty="0">
                            <a:latin typeface="Cambria Math" panose="02040503050406030204" pitchFamily="18" charset="0"/>
                          </a:rPr>
                          <m:t>𝑌</m:t>
                        </m:r>
                      </m:e>
                    </m:d>
                    <m:r>
                      <a:rPr lang="en-US" i="1" dirty="0">
                        <a:latin typeface="Cambria Math" panose="02040503050406030204" pitchFamily="18" charset="0"/>
                      </a:rPr>
                      <m:t>𝑃</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2</m:t>
                        </m:r>
                      </m:sub>
                    </m:sSub>
                    <m:r>
                      <a:rPr lang="en-US" i="1" dirty="0">
                        <a:latin typeface="Cambria Math" panose="02040503050406030204" pitchFamily="18" charset="0"/>
                      </a:rPr>
                      <m:t>|</m:t>
                    </m:r>
                    <m:r>
                      <a:rPr lang="en-US" i="1" dirty="0">
                        <a:latin typeface="Cambria Math" panose="02040503050406030204" pitchFamily="18" charset="0"/>
                      </a:rPr>
                      <m:t>𝑌</m:t>
                    </m:r>
                    <m:r>
                      <a:rPr lang="en-US" i="1" dirty="0">
                        <a:latin typeface="Cambria Math" panose="02040503050406030204" pitchFamily="18" charset="0"/>
                      </a:rPr>
                      <m:t>)</m:t>
                    </m:r>
                  </m:oMath>
                </a14:m>
                <a:endParaRPr lang="en-US" dirty="0"/>
              </a:p>
              <a:p>
                <a:pPr marL="0" indent="0"/>
                <a:endParaRPr lang="en-US" dirty="0"/>
              </a:p>
              <a:p>
                <a:pPr marL="0" indent="0"/>
                <a:r>
                  <a:rPr lang="en-US" dirty="0"/>
                  <a:t>General form: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sub>
                        </m:sSub>
                      </m:e>
                      <m:e>
                        <m:r>
                          <a:rPr lang="en-US" i="1">
                            <a:latin typeface="Cambria Math" panose="02040503050406030204" pitchFamily="18" charset="0"/>
                          </a:rPr>
                          <m:t>𝑌</m:t>
                        </m:r>
                      </m:e>
                    </m:d>
                    <m:r>
                      <a:rPr lang="en-US">
                        <a:latin typeface="Cambria Math" panose="02040503050406030204" pitchFamily="18" charset="0"/>
                      </a:rPr>
                      <m:t>= </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𝑛</m:t>
                        </m:r>
                      </m:sup>
                      <m:e>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e>
                    </m:nary>
                  </m:oMath>
                </a14:m>
                <a:endParaRPr lang="en-US" dirty="0"/>
              </a:p>
              <a:p>
                <a:pPr marL="0" indent="0"/>
                <a:r>
                  <a:rPr lang="en-US" dirty="0"/>
                  <a:t>How many parameters to describe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sub>
                        </m:sSub>
                      </m:e>
                      <m:e>
                        <m:r>
                          <a:rPr lang="en-US" i="1">
                            <a:latin typeface="Cambria Math" panose="02040503050406030204" pitchFamily="18" charset="0"/>
                          </a:rPr>
                          <m:t>𝑌</m:t>
                        </m:r>
                      </m:e>
                    </m:d>
                  </m:oMath>
                </a14:m>
                <a:r>
                  <a:rPr lang="en-US" dirty="0"/>
                  <a:t>? </a:t>
                </a:r>
                <a14:m>
                  <m:oMath xmlns:m="http://schemas.openxmlformats.org/officeDocument/2006/math">
                    <m:r>
                      <a:rPr lang="en-US" i="1">
                        <a:latin typeface="Cambria Math" panose="02040503050406030204" pitchFamily="18" charset="0"/>
                      </a:rPr>
                      <m:t>𝑃</m:t>
                    </m:r>
                    <m:r>
                      <a:rPr lang="en-US">
                        <a:latin typeface="Cambria Math" panose="02040503050406030204" pitchFamily="18" charset="0"/>
                      </a:rPr>
                      <m:t>(</m:t>
                    </m:r>
                    <m:r>
                      <m:rPr>
                        <m:sty m:val="p"/>
                      </m:rPr>
                      <a:rPr lang="en-US">
                        <a:latin typeface="Cambria Math" panose="02040503050406030204" pitchFamily="18" charset="0"/>
                      </a:rPr>
                      <m:t>Y</m:t>
                    </m:r>
                    <m:r>
                      <a:rPr lang="en-US">
                        <a:latin typeface="Cambria Math" panose="02040503050406030204" pitchFamily="18" charset="0"/>
                      </a:rPr>
                      <m:t>)</m:t>
                    </m:r>
                  </m:oMath>
                </a14:m>
                <a:r>
                  <a:rPr lang="en-US" dirty="0"/>
                  <a:t>?</a:t>
                </a:r>
              </a:p>
              <a:p>
                <a:r>
                  <a:rPr lang="en-US" dirty="0"/>
                  <a:t>Without conditional independence assumption?</a:t>
                </a:r>
              </a:p>
              <a:p>
                <a:r>
                  <a:rPr lang="en-US" dirty="0"/>
                  <a:t>With conditional independence assumption?</a:t>
                </a:r>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889" t="-942"/>
                </a:stretch>
              </a:blipFill>
            </p:spPr>
            <p:txBody>
              <a:bodyPr/>
              <a:lstStyle/>
              <a:p>
                <a:r>
                  <a:rPr lang="en-US">
                    <a:noFill/>
                  </a:rPr>
                  <a:t> </a:t>
                </a:r>
              </a:p>
            </p:txBody>
          </p:sp>
        </mc:Fallback>
      </mc:AlternateContent>
      <p:sp>
        <p:nvSpPr>
          <p:cNvPr id="3" name="Content Placeholder 2"/>
          <p:cNvSpPr>
            <a:spLocks noGrp="1"/>
          </p:cNvSpPr>
          <p:nvPr>
            <p:ph sz="quarter" idx="10"/>
          </p:nvPr>
        </p:nvSpPr>
        <p:spPr/>
        <p:txBody>
          <a:bodyPr/>
          <a:lstStyle/>
          <a:p>
            <a:r>
              <a:rPr lang="en-US" dirty="0">
                <a:solidFill>
                  <a:srgbClr val="00B0F0"/>
                </a:solidFill>
              </a:rPr>
              <a:t>Applying conditional independence</a:t>
            </a:r>
          </a:p>
        </p:txBody>
      </p:sp>
    </p:spTree>
    <p:extLst>
      <p:ext uri="{BB962C8B-B14F-4D97-AF65-F5344CB8AC3E}">
        <p14:creationId xmlns:p14="http://schemas.microsoft.com/office/powerpoint/2010/main" val="21135508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Assumption:</a:t>
                </a:r>
              </a:p>
              <a:p>
                <a:pPr marL="0" indent="0"/>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sub>
                          </m:sSub>
                        </m:e>
                        <m:e>
                          <m:r>
                            <a:rPr lang="en-US" i="1">
                              <a:latin typeface="Cambria Math" panose="02040503050406030204" pitchFamily="18" charset="0"/>
                            </a:rPr>
                            <m:t>𝑌</m:t>
                          </m:r>
                        </m:e>
                      </m:d>
                      <m:r>
                        <a:rPr lang="en-US">
                          <a:latin typeface="Cambria Math" panose="02040503050406030204" pitchFamily="18" charset="0"/>
                        </a:rPr>
                        <m:t>= </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𝑛</m:t>
                          </m:r>
                        </m:sup>
                        <m:e>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e>
                      </m:nary>
                    </m:oMath>
                  </m:oMathPara>
                </a14:m>
                <a:endParaRPr lang="en-US" dirty="0"/>
              </a:p>
              <a:p>
                <a:endParaRPr lang="en-US" dirty="0"/>
              </a:p>
              <a:p>
                <a:r>
                  <a:rPr lang="en-US" dirty="0"/>
                  <a:t>i.e.,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sub>
                    </m:sSub>
                  </m:oMath>
                </a14:m>
                <a:r>
                  <a:rPr lang="en-US" dirty="0"/>
                  <a:t> are </a:t>
                </a:r>
                <a:r>
                  <a:rPr lang="en-US" u="sng" dirty="0"/>
                  <a:t>conditionally independent</a:t>
                </a:r>
                <a:br>
                  <a:rPr lang="en-US" dirty="0"/>
                </a:br>
                <a:r>
                  <a:rPr lang="en-US" dirty="0"/>
                  <a:t> given </a:t>
                </a:r>
                <a14:m>
                  <m:oMath xmlns:m="http://schemas.openxmlformats.org/officeDocument/2006/math">
                    <m:r>
                      <a:rPr lang="en-US" i="1">
                        <a:latin typeface="Cambria Math" panose="02040503050406030204" pitchFamily="18" charset="0"/>
                      </a:rPr>
                      <m:t>𝑌</m:t>
                    </m:r>
                  </m:oMath>
                </a14:m>
                <a:r>
                  <a:rPr lang="en-US" dirty="0"/>
                  <a:t> for </a:t>
                </a:r>
                <a14:m>
                  <m:oMath xmlns:m="http://schemas.openxmlformats.org/officeDocument/2006/math">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oMath>
                </a14:m>
                <a:endParaRPr lang="en-US" dirty="0"/>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889" t="-942"/>
                </a:stretch>
              </a:blipFill>
            </p:spPr>
            <p:txBody>
              <a:bodyPr/>
              <a:lstStyle/>
              <a:p>
                <a:r>
                  <a:rPr lang="en-US">
                    <a:noFill/>
                  </a:rPr>
                  <a:t> </a:t>
                </a:r>
              </a:p>
            </p:txBody>
          </p:sp>
        </mc:Fallback>
      </mc:AlternateContent>
      <p:sp>
        <p:nvSpPr>
          <p:cNvPr id="3" name="Content Placeholder 2"/>
          <p:cNvSpPr>
            <a:spLocks noGrp="1"/>
          </p:cNvSpPr>
          <p:nvPr>
            <p:ph sz="quarter" idx="10"/>
          </p:nvPr>
        </p:nvSpPr>
        <p:spPr/>
        <p:txBody>
          <a:bodyPr/>
          <a:lstStyle/>
          <a:p>
            <a:r>
              <a:rPr lang="en-US" dirty="0">
                <a:solidFill>
                  <a:srgbClr val="00B0F0"/>
                </a:solidFill>
              </a:rPr>
              <a:t>Naïve Bayes Independence assumption</a:t>
            </a:r>
          </a:p>
        </p:txBody>
      </p:sp>
    </p:spTree>
    <p:extLst>
      <p:ext uri="{BB962C8B-B14F-4D97-AF65-F5344CB8AC3E}">
        <p14:creationId xmlns:p14="http://schemas.microsoft.com/office/powerpoint/2010/main" val="14967298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pPr>
                  <a:buFont typeface="Wingdings" panose="05000000000000000000" pitchFamily="2" charset="2"/>
                  <a:buChar char="Ø"/>
                </a:pPr>
                <a:r>
                  <a:rPr lang="en-US" b="1" dirty="0"/>
                  <a:t>Bayes rule:</a:t>
                </a:r>
              </a:p>
              <a:p>
                <a:pPr marL="0" indent="0"/>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endChr m:val="|"/>
                          <m:ctrlPr>
                            <a:rPr lang="en-US" i="1">
                              <a:latin typeface="Cambria Math" panose="02040503050406030204" pitchFamily="18" charset="0"/>
                            </a:rPr>
                          </m:ctrlPr>
                        </m:dPr>
                        <m:e>
                          <m:r>
                            <a:rPr lang="en-US" i="1">
                              <a:latin typeface="Cambria Math" panose="02040503050406030204" pitchFamily="18" charset="0"/>
                            </a:rPr>
                            <m:t>𝑌</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e>
                      </m:d>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𝑋</m:t>
                              </m:r>
                            </m:e>
                            <m:sub>
                              <m:r>
                                <a:rPr lang="en-US" i="1">
                                  <a:latin typeface="Cambria Math" panose="02040503050406030204" pitchFamily="18" charset="0"/>
                                </a:rPr>
                                <m:t>𝑛</m:t>
                              </m:r>
                            </m:sub>
                          </m:sSub>
                          <m:d>
                            <m:dPr>
                              <m:begChr m:val="|"/>
                              <m:ctrlPr>
                                <a:rPr lang="en-US" i="1">
                                  <a:latin typeface="Cambria Math" panose="02040503050406030204" pitchFamily="18" charset="0"/>
                                </a:rPr>
                              </m:ctrlPr>
                            </m:dPr>
                            <m:e>
                              <m:r>
                                <a:rPr lang="en-US" i="1">
                                  <a:latin typeface="Cambria Math" panose="02040503050406030204" pitchFamily="18" charset="0"/>
                                </a:rPr>
                                <m:t>𝑌</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e>
                          </m:d>
                        </m:num>
                        <m:den>
                          <m:nary>
                            <m:naryPr>
                              <m:chr m:val="∑"/>
                              <m:supHide m:val="on"/>
                              <m:ctrlPr>
                                <a:rPr lang="en-US" i="1">
                                  <a:latin typeface="Cambria Math" panose="02040503050406030204" pitchFamily="18" charset="0"/>
                                </a:rPr>
                              </m:ctrlPr>
                            </m:naryPr>
                            <m:sub>
                              <m:r>
                                <a:rPr lang="en-US" i="1">
                                  <a:latin typeface="Cambria Math" panose="02040503050406030204" pitchFamily="18" charset="0"/>
                                </a:rPr>
                                <m:t>𝑗</m:t>
                              </m:r>
                            </m:sub>
                            <m:sup/>
                            <m:e>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𝑌</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𝑗</m:t>
                                      </m:r>
                                    </m:sub>
                                  </m:sSub>
                                </m:e>
                              </m:d>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sub>
                                  </m:sSub>
                                </m:e>
                                <m:e>
                                  <m:r>
                                    <a:rPr lang="en-US" i="1">
                                      <a:latin typeface="Cambria Math" panose="02040503050406030204" pitchFamily="18" charset="0"/>
                                    </a:rPr>
                                    <m:t>𝑌</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𝑗</m:t>
                                      </m:r>
                                    </m:sub>
                                  </m:sSub>
                                </m:e>
                              </m:d>
                              <m:r>
                                <m:rPr>
                                  <m:nor/>
                                </m:rPr>
                                <a:rPr lang="en-US" dirty="0"/>
                                <m:t> </m:t>
                              </m:r>
                            </m:e>
                          </m:nary>
                        </m:den>
                      </m:f>
                    </m:oMath>
                  </m:oMathPara>
                </a14:m>
                <a:endParaRPr lang="en-US" dirty="0"/>
              </a:p>
              <a:p>
                <a:pPr marL="0" indent="0"/>
                <a:endParaRPr lang="en-US" dirty="0"/>
              </a:p>
              <a:p>
                <a:pPr>
                  <a:buFont typeface="Wingdings" panose="05000000000000000000" pitchFamily="2" charset="2"/>
                  <a:buChar char="Ø"/>
                </a:pPr>
                <a:r>
                  <a:rPr lang="en-US" b="1" dirty="0"/>
                  <a:t>Assume conditional independence among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𝒊</m:t>
                        </m:r>
                      </m:sub>
                    </m:sSub>
                  </m:oMath>
                </a14:m>
                <a:r>
                  <a:rPr lang="en-US" b="1" dirty="0"/>
                  <a:t>’s:</a:t>
                </a:r>
              </a:p>
              <a:p>
                <a:pPr marL="0" indent="0"/>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endChr m:val="|"/>
                          <m:ctrlPr>
                            <a:rPr lang="en-US" i="1">
                              <a:latin typeface="Cambria Math" panose="02040503050406030204" pitchFamily="18" charset="0"/>
                            </a:rPr>
                          </m:ctrlPr>
                        </m:dPr>
                        <m:e>
                          <m:r>
                            <a:rPr lang="en-US" i="1">
                              <a:latin typeface="Cambria Math" panose="02040503050406030204" pitchFamily="18" charset="0"/>
                            </a:rPr>
                            <m:t>𝑌</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e>
                      </m:d>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𝑌</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e>
                          </m:d>
                          <m:sSub>
                            <m:sSubPr>
                              <m:ctrlPr>
                                <a:rPr lang="en-US" i="1">
                                  <a:latin typeface="Cambria Math" panose="02040503050406030204" pitchFamily="18" charset="0"/>
                                </a:rPr>
                              </m:ctrlPr>
                            </m:sSubPr>
                            <m:e>
                              <m:r>
                                <m:rPr>
                                  <m:sty m:val="p"/>
                                </m:rPr>
                                <a:rPr lang="en-US">
                                  <a:latin typeface="Cambria Math" panose="02040503050406030204" pitchFamily="18" charset="0"/>
                                </a:rPr>
                                <m:t>Π</m:t>
                              </m:r>
                            </m:e>
                            <m:sub>
                              <m:r>
                                <a:rPr lang="en-US" i="1">
                                  <a:latin typeface="Cambria Math" panose="02040503050406030204" pitchFamily="18" charset="0"/>
                                </a:rPr>
                                <m:t>𝑖</m:t>
                              </m:r>
                            </m:sub>
                          </m:sSub>
                          <m:r>
                            <a:rPr lang="en-US" i="1">
                              <a:latin typeface="Cambria Math" panose="02040503050406030204" pitchFamily="18" charset="0"/>
                            </a:rPr>
                            <m:t>𝑃</m:t>
                          </m:r>
                          <m:d>
                            <m:dPr>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d>
                          <m:r>
                            <a:rPr lang="en-US" i="1">
                              <a:latin typeface="Cambria Math" panose="02040503050406030204" pitchFamily="18" charset="0"/>
                            </a:rPr>
                            <m:t>𝑌</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r>
                            <a:rPr lang="en-US" i="1">
                              <a:latin typeface="Cambria Math" panose="02040503050406030204" pitchFamily="18" charset="0"/>
                            </a:rPr>
                            <m:t>)</m:t>
                          </m:r>
                        </m:num>
                        <m:den>
                          <m:nary>
                            <m:naryPr>
                              <m:chr m:val="∑"/>
                              <m:supHide m:val="on"/>
                              <m:ctrlPr>
                                <a:rPr lang="en-US" i="1">
                                  <a:latin typeface="Cambria Math" panose="02040503050406030204" pitchFamily="18" charset="0"/>
                                </a:rPr>
                              </m:ctrlPr>
                            </m:naryPr>
                            <m:sub>
                              <m:r>
                                <a:rPr lang="en-US" i="1">
                                  <a:latin typeface="Cambria Math" panose="02040503050406030204" pitchFamily="18" charset="0"/>
                                </a:rPr>
                                <m:t>𝑗</m:t>
                              </m:r>
                            </m:sub>
                            <m:sup/>
                            <m:e>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𝑌</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𝑗</m:t>
                                      </m:r>
                                    </m:sub>
                                  </m:sSub>
                                </m:e>
                              </m:d>
                              <m:sSub>
                                <m:sSubPr>
                                  <m:ctrlPr>
                                    <a:rPr lang="en-US" i="1">
                                      <a:latin typeface="Cambria Math" panose="02040503050406030204" pitchFamily="18" charset="0"/>
                                    </a:rPr>
                                  </m:ctrlPr>
                                </m:sSubPr>
                                <m:e>
                                  <m:r>
                                    <m:rPr>
                                      <m:sty m:val="p"/>
                                    </m:rPr>
                                    <a:rPr lang="en-US">
                                      <a:latin typeface="Cambria Math" panose="02040503050406030204" pitchFamily="18" charset="0"/>
                                    </a:rPr>
                                    <m:t>Π</m:t>
                                  </m:r>
                                </m:e>
                                <m:sub>
                                  <m:r>
                                    <a:rPr lang="en-US" i="1">
                                      <a:latin typeface="Cambria Math" panose="02040503050406030204" pitchFamily="18" charset="0"/>
                                    </a:rPr>
                                    <m:t>𝑖</m:t>
                                  </m:r>
                                </m:sub>
                              </m:sSub>
                              <m:r>
                                <a:rPr lang="en-US" i="1">
                                  <a:latin typeface="Cambria Math" panose="02040503050406030204" pitchFamily="18" charset="0"/>
                                </a:rPr>
                                <m:t>𝑃</m:t>
                              </m:r>
                              <m:d>
                                <m:dPr>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d>
                              <m:r>
                                <a:rPr lang="en-US" i="1">
                                  <a:latin typeface="Cambria Math" panose="02040503050406030204" pitchFamily="18" charset="0"/>
                                </a:rPr>
                                <m:t>𝑌</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𝑗</m:t>
                                  </m:r>
                                </m:sub>
                              </m:sSub>
                              <m:r>
                                <a:rPr lang="en-US" i="1">
                                  <a:latin typeface="Cambria Math" panose="02040503050406030204" pitchFamily="18" charset="0"/>
                                </a:rPr>
                                <m:t>)</m:t>
                              </m:r>
                            </m:e>
                          </m:nary>
                        </m:den>
                      </m:f>
                    </m:oMath>
                  </m:oMathPara>
                </a14:m>
                <a:endParaRPr lang="en-US" dirty="0"/>
              </a:p>
              <a:p>
                <a:pPr>
                  <a:buFont typeface="Wingdings" panose="05000000000000000000" pitchFamily="2" charset="2"/>
                  <a:buChar char="Ø"/>
                </a:pPr>
                <a:r>
                  <a:rPr lang="en-US" b="1" dirty="0"/>
                  <a:t>Pick the most probable (MAP)  Y</a:t>
                </a:r>
              </a:p>
              <a:p>
                <a:pPr marL="0" indent="0"/>
                <a14:m>
                  <m:oMathPara xmlns:m="http://schemas.openxmlformats.org/officeDocument/2006/math">
                    <m:oMathParaPr>
                      <m:jc m:val="centerGroup"/>
                    </m:oMathParaPr>
                    <m:oMath xmlns:m="http://schemas.openxmlformats.org/officeDocument/2006/math">
                      <m:acc>
                        <m:accPr>
                          <m:chr m:val="̂"/>
                          <m:ctrlPr>
                            <a:rPr lang="en-US" i="1" dirty="0">
                              <a:latin typeface="Cambria Math" panose="02040503050406030204" pitchFamily="18" charset="0"/>
                            </a:rPr>
                          </m:ctrlPr>
                        </m:accPr>
                        <m:e>
                          <m:r>
                            <a:rPr lang="en-US" i="1" dirty="0">
                              <a:latin typeface="Cambria Math" panose="02040503050406030204" pitchFamily="18" charset="0"/>
                            </a:rPr>
                            <m:t>𝑌</m:t>
                          </m:r>
                        </m:e>
                      </m:acc>
                      <m:r>
                        <a:rPr lang="en-US" i="1" dirty="0">
                          <a:latin typeface="Cambria Math" panose="02040503050406030204" pitchFamily="18" charset="0"/>
                        </a:rPr>
                        <m:t>←</m:t>
                      </m:r>
                      <m:func>
                        <m:funcPr>
                          <m:ctrlPr>
                            <a:rPr lang="en-US" i="1" dirty="0">
                              <a:latin typeface="Cambria Math" panose="02040503050406030204" pitchFamily="18" charset="0"/>
                            </a:rPr>
                          </m:ctrlPr>
                        </m:funcPr>
                        <m:fName>
                          <m:limLow>
                            <m:limLowPr>
                              <m:ctrlPr>
                                <a:rPr lang="en-US" i="1" dirty="0">
                                  <a:latin typeface="Cambria Math" panose="02040503050406030204" pitchFamily="18" charset="0"/>
                                </a:rPr>
                              </m:ctrlPr>
                            </m:limLowPr>
                            <m:e>
                              <m:r>
                                <m:rPr>
                                  <m:sty m:val="p"/>
                                </m:rPr>
                                <a:rPr lang="en-US" dirty="0">
                                  <a:latin typeface="Cambria Math" panose="02040503050406030204" pitchFamily="18" charset="0"/>
                                </a:rPr>
                                <m:t>argmax</m:t>
                              </m:r>
                            </m:e>
                            <m:lim>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i="1" dirty="0">
                                      <a:latin typeface="Cambria Math" panose="02040503050406030204" pitchFamily="18" charset="0"/>
                                    </a:rPr>
                                    <m:t>𝑘</m:t>
                                  </m:r>
                                </m:sub>
                              </m:sSub>
                            </m:lim>
                          </m:limLow>
                        </m:fName>
                        <m:e>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𝑌</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e>
                          </m:d>
                          <m:sSub>
                            <m:sSubPr>
                              <m:ctrlPr>
                                <a:rPr lang="en-US" i="1">
                                  <a:latin typeface="Cambria Math" panose="02040503050406030204" pitchFamily="18" charset="0"/>
                                </a:rPr>
                              </m:ctrlPr>
                            </m:sSubPr>
                            <m:e>
                              <m:r>
                                <m:rPr>
                                  <m:sty m:val="p"/>
                                </m:rPr>
                                <a:rPr lang="en-US">
                                  <a:latin typeface="Cambria Math" panose="02040503050406030204" pitchFamily="18" charset="0"/>
                                </a:rPr>
                                <m:t>Π</m:t>
                              </m:r>
                            </m:e>
                            <m:sub>
                              <m:r>
                                <a:rPr lang="en-US" i="1">
                                  <a:latin typeface="Cambria Math" panose="02040503050406030204" pitchFamily="18" charset="0"/>
                                </a:rPr>
                                <m:t>𝑖</m:t>
                              </m:r>
                            </m:sub>
                          </m:sSub>
                          <m:r>
                            <a:rPr lang="en-US" i="1">
                              <a:latin typeface="Cambria Math" panose="02040503050406030204" pitchFamily="18" charset="0"/>
                            </a:rPr>
                            <m:t>𝑃</m:t>
                          </m:r>
                          <m:d>
                            <m:dPr>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d>
                          <m:r>
                            <a:rPr lang="en-US" i="1">
                              <a:latin typeface="Cambria Math" panose="02040503050406030204" pitchFamily="18" charset="0"/>
                            </a:rPr>
                            <m:t>𝑌</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r>
                            <a:rPr lang="en-US" i="1">
                              <a:latin typeface="Cambria Math" panose="02040503050406030204" pitchFamily="18" charset="0"/>
                            </a:rPr>
                            <m:t>)</m:t>
                          </m:r>
                        </m:e>
                      </m:func>
                    </m:oMath>
                  </m:oMathPara>
                </a14:m>
                <a:endParaRPr lang="en-US" dirty="0"/>
              </a:p>
              <a:p>
                <a:pPr marL="0" indent="0"/>
                <a:endParaRPr lang="en-US" dirty="0"/>
              </a:p>
              <a:p>
                <a:pPr marL="0" indent="0"/>
                <a:endParaRPr lang="en-US" dirty="0"/>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778" t="-942"/>
                </a:stretch>
              </a:blipFill>
            </p:spPr>
            <p:txBody>
              <a:bodyPr/>
              <a:lstStyle/>
              <a:p>
                <a:r>
                  <a:rPr lang="en-US">
                    <a:noFill/>
                  </a:rPr>
                  <a:t> </a:t>
                </a:r>
              </a:p>
            </p:txBody>
          </p:sp>
        </mc:Fallback>
      </mc:AlternateContent>
      <p:sp>
        <p:nvSpPr>
          <p:cNvPr id="3" name="Content Placeholder 2"/>
          <p:cNvSpPr>
            <a:spLocks noGrp="1"/>
          </p:cNvSpPr>
          <p:nvPr>
            <p:ph sz="quarter" idx="10"/>
          </p:nvPr>
        </p:nvSpPr>
        <p:spPr/>
        <p:txBody>
          <a:bodyPr/>
          <a:lstStyle/>
          <a:p>
            <a:r>
              <a:rPr lang="en-US" dirty="0">
                <a:solidFill>
                  <a:srgbClr val="00B0F0"/>
                </a:solidFill>
              </a:rPr>
              <a:t>Naïve Bayes classifier</a:t>
            </a:r>
          </a:p>
        </p:txBody>
      </p:sp>
      <p:sp>
        <p:nvSpPr>
          <p:cNvPr id="4" name="TextBox 3"/>
          <p:cNvSpPr txBox="1"/>
          <p:nvPr/>
        </p:nvSpPr>
        <p:spPr>
          <a:xfrm>
            <a:off x="5105400" y="5708364"/>
            <a:ext cx="1219200" cy="584775"/>
          </a:xfrm>
          <a:prstGeom prst="rect">
            <a:avLst/>
          </a:prstGeom>
          <a:noFill/>
        </p:spPr>
        <p:txBody>
          <a:bodyPr wrap="square" rtlCol="0">
            <a:spAutoFit/>
          </a:bodyPr>
          <a:lstStyle/>
          <a:p>
            <a:pPr fontAlgn="base">
              <a:spcBef>
                <a:spcPct val="0"/>
              </a:spcBef>
              <a:spcAft>
                <a:spcPct val="0"/>
              </a:spcAft>
              <a:defRPr/>
            </a:pPr>
            <a:r>
              <a:rPr lang="en-US" sz="1600" dirty="0">
                <a:solidFill>
                  <a:prstClr val="black"/>
                </a:solidFill>
                <a:latin typeface="Tahoma" charset="0"/>
              </a:rPr>
              <a:t>Prior Probability</a:t>
            </a:r>
          </a:p>
        </p:txBody>
      </p:sp>
      <p:sp>
        <p:nvSpPr>
          <p:cNvPr id="5" name="TextBox 4"/>
          <p:cNvSpPr txBox="1"/>
          <p:nvPr/>
        </p:nvSpPr>
        <p:spPr>
          <a:xfrm>
            <a:off x="7162800" y="5739826"/>
            <a:ext cx="1219200" cy="338554"/>
          </a:xfrm>
          <a:prstGeom prst="rect">
            <a:avLst/>
          </a:prstGeom>
          <a:noFill/>
        </p:spPr>
        <p:txBody>
          <a:bodyPr wrap="square" rtlCol="0">
            <a:spAutoFit/>
          </a:bodyPr>
          <a:lstStyle/>
          <a:p>
            <a:pPr fontAlgn="base">
              <a:spcBef>
                <a:spcPct val="0"/>
              </a:spcBef>
              <a:spcAft>
                <a:spcPct val="0"/>
              </a:spcAft>
              <a:defRPr/>
            </a:pPr>
            <a:r>
              <a:rPr lang="en-US" sz="1600" dirty="0">
                <a:solidFill>
                  <a:prstClr val="black"/>
                </a:solidFill>
                <a:latin typeface="Tahoma" charset="0"/>
              </a:rPr>
              <a:t>MLE</a:t>
            </a:r>
          </a:p>
        </p:txBody>
      </p:sp>
      <p:cxnSp>
        <p:nvCxnSpPr>
          <p:cNvPr id="6" name="Straight Arrow Connector 5"/>
          <p:cNvCxnSpPr/>
          <p:nvPr/>
        </p:nvCxnSpPr>
        <p:spPr>
          <a:xfrm flipV="1">
            <a:off x="5638800" y="5257801"/>
            <a:ext cx="76200" cy="469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7391400" y="5306835"/>
            <a:ext cx="76200" cy="469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3009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buFont typeface="Wingdings" panose="05000000000000000000" pitchFamily="2" charset="2"/>
              <a:buChar char="Ø"/>
            </a:pPr>
            <a:r>
              <a:rPr lang="en-US" dirty="0">
                <a:ea typeface="ＭＳ Ｐゴシック" panose="020B0600070205080204" pitchFamily="34" charset="-128"/>
              </a:rPr>
              <a:t>Assume independence among attributes X</a:t>
            </a:r>
            <a:r>
              <a:rPr lang="en-US" baseline="-25000" dirty="0">
                <a:ea typeface="ＭＳ Ｐゴシック" panose="020B0600070205080204" pitchFamily="34" charset="-128"/>
              </a:rPr>
              <a:t>i</a:t>
            </a:r>
            <a:r>
              <a:rPr lang="en-US" dirty="0">
                <a:ea typeface="ＭＳ Ｐゴシック" panose="020B0600070205080204" pitchFamily="34" charset="-128"/>
              </a:rPr>
              <a:t> when class is given:    </a:t>
            </a:r>
          </a:p>
          <a:p>
            <a:pPr lvl="1" algn="just">
              <a:buFont typeface="Wingdings" panose="05000000000000000000" pitchFamily="2" charset="2"/>
              <a:buChar char="v"/>
            </a:pPr>
            <a:r>
              <a:rPr lang="en-US" sz="2400" dirty="0">
                <a:ea typeface="ＭＳ Ｐゴシック" panose="020B0600070205080204" pitchFamily="34" charset="-128"/>
              </a:rPr>
              <a:t>P(X</a:t>
            </a:r>
            <a:r>
              <a:rPr lang="en-US" sz="2400" baseline="-25000" dirty="0">
                <a:ea typeface="ＭＳ Ｐゴシック" panose="020B0600070205080204" pitchFamily="34" charset="-128"/>
              </a:rPr>
              <a:t>1</a:t>
            </a:r>
            <a:r>
              <a:rPr lang="en-US" sz="2400" dirty="0">
                <a:ea typeface="ＭＳ Ｐゴシック" panose="020B0600070205080204" pitchFamily="34" charset="-128"/>
              </a:rPr>
              <a:t>, X</a:t>
            </a:r>
            <a:r>
              <a:rPr lang="en-US" sz="2400" baseline="-25000" dirty="0">
                <a:ea typeface="ＭＳ Ｐゴシック" panose="020B0600070205080204" pitchFamily="34" charset="-128"/>
              </a:rPr>
              <a:t>2</a:t>
            </a:r>
            <a:r>
              <a:rPr lang="en-US" sz="2400" dirty="0">
                <a:ea typeface="ＭＳ Ｐゴシック" panose="020B0600070205080204" pitchFamily="34" charset="-128"/>
              </a:rPr>
              <a:t>, …, </a:t>
            </a:r>
            <a:r>
              <a:rPr lang="en-US" sz="2400" dirty="0" err="1">
                <a:ea typeface="ＭＳ Ｐゴシック" panose="020B0600070205080204" pitchFamily="34" charset="-128"/>
              </a:rPr>
              <a:t>X</a:t>
            </a:r>
            <a:r>
              <a:rPr lang="en-US" sz="2400" baseline="-25000" dirty="0" err="1">
                <a:ea typeface="ＭＳ Ｐゴシック" panose="020B0600070205080204" pitchFamily="34" charset="-128"/>
              </a:rPr>
              <a:t>d</a:t>
            </a:r>
            <a:r>
              <a:rPr lang="en-US" sz="2400" baseline="-25000" dirty="0">
                <a:ea typeface="ＭＳ Ｐゴシック" panose="020B0600070205080204" pitchFamily="34" charset="-128"/>
              </a:rPr>
              <a:t> </a:t>
            </a:r>
            <a:r>
              <a:rPr lang="en-US" sz="2400" dirty="0">
                <a:ea typeface="ＭＳ Ｐゴシック" panose="020B0600070205080204" pitchFamily="34" charset="-128"/>
              </a:rPr>
              <a:t>|</a:t>
            </a:r>
            <a:r>
              <a:rPr lang="en-US" sz="2400" dirty="0" err="1">
                <a:ea typeface="ＭＳ Ｐゴシック" panose="020B0600070205080204" pitchFamily="34" charset="-128"/>
              </a:rPr>
              <a:t>Y</a:t>
            </a:r>
            <a:r>
              <a:rPr lang="en-US" sz="2400" baseline="-25000" dirty="0" err="1">
                <a:ea typeface="ＭＳ Ｐゴシック" panose="020B0600070205080204" pitchFamily="34" charset="-128"/>
              </a:rPr>
              <a:t>j</a:t>
            </a:r>
            <a:r>
              <a:rPr lang="en-US" sz="2400" dirty="0">
                <a:ea typeface="ＭＳ Ｐゴシック" panose="020B0600070205080204" pitchFamily="34" charset="-128"/>
              </a:rPr>
              <a:t>) = P(X</a:t>
            </a:r>
            <a:r>
              <a:rPr lang="en-US" sz="2400" baseline="-25000" dirty="0">
                <a:ea typeface="ＭＳ Ｐゴシック" panose="020B0600070205080204" pitchFamily="34" charset="-128"/>
              </a:rPr>
              <a:t>1</a:t>
            </a:r>
            <a:r>
              <a:rPr lang="en-US" sz="2400" dirty="0">
                <a:ea typeface="ＭＳ Ｐゴシック" panose="020B0600070205080204" pitchFamily="34" charset="-128"/>
              </a:rPr>
              <a:t>| </a:t>
            </a:r>
            <a:r>
              <a:rPr lang="en-US" sz="2400" dirty="0" err="1">
                <a:ea typeface="ＭＳ Ｐゴシック" panose="020B0600070205080204" pitchFamily="34" charset="-128"/>
              </a:rPr>
              <a:t>Y</a:t>
            </a:r>
            <a:r>
              <a:rPr lang="en-US" sz="2400" baseline="-25000" dirty="0" err="1">
                <a:ea typeface="ＭＳ Ｐゴシック" panose="020B0600070205080204" pitchFamily="34" charset="-128"/>
              </a:rPr>
              <a:t>j</a:t>
            </a:r>
            <a:r>
              <a:rPr lang="en-US" sz="2400" dirty="0">
                <a:ea typeface="ＭＳ Ｐゴシック" panose="020B0600070205080204" pitchFamily="34" charset="-128"/>
              </a:rPr>
              <a:t>) P(X</a:t>
            </a:r>
            <a:r>
              <a:rPr lang="en-US" sz="2400" baseline="-25000" dirty="0">
                <a:ea typeface="ＭＳ Ｐゴシック" panose="020B0600070205080204" pitchFamily="34" charset="-128"/>
              </a:rPr>
              <a:t>2</a:t>
            </a:r>
            <a:r>
              <a:rPr lang="en-US" sz="2400" dirty="0">
                <a:ea typeface="ＭＳ Ｐゴシック" panose="020B0600070205080204" pitchFamily="34" charset="-128"/>
              </a:rPr>
              <a:t>| </a:t>
            </a:r>
            <a:r>
              <a:rPr lang="en-US" sz="2400" dirty="0" err="1">
                <a:ea typeface="ＭＳ Ｐゴシック" panose="020B0600070205080204" pitchFamily="34" charset="-128"/>
              </a:rPr>
              <a:t>Y</a:t>
            </a:r>
            <a:r>
              <a:rPr lang="en-US" sz="2400" baseline="-25000" dirty="0" err="1">
                <a:ea typeface="ＭＳ Ｐゴシック" panose="020B0600070205080204" pitchFamily="34" charset="-128"/>
              </a:rPr>
              <a:t>j</a:t>
            </a:r>
            <a:r>
              <a:rPr lang="en-US" sz="2400" dirty="0">
                <a:ea typeface="ＭＳ Ｐゴシック" panose="020B0600070205080204" pitchFamily="34" charset="-128"/>
              </a:rPr>
              <a:t>)… P(</a:t>
            </a:r>
            <a:r>
              <a:rPr lang="en-US" sz="2400" dirty="0" err="1">
                <a:ea typeface="ＭＳ Ｐゴシック" panose="020B0600070205080204" pitchFamily="34" charset="-128"/>
              </a:rPr>
              <a:t>X</a:t>
            </a:r>
            <a:r>
              <a:rPr lang="en-US" sz="2400" baseline="-25000" dirty="0" err="1">
                <a:ea typeface="ＭＳ Ｐゴシック" panose="020B0600070205080204" pitchFamily="34" charset="-128"/>
              </a:rPr>
              <a:t>d</a:t>
            </a:r>
            <a:r>
              <a:rPr lang="en-US" sz="2400" dirty="0">
                <a:ea typeface="ＭＳ Ｐゴシック" panose="020B0600070205080204" pitchFamily="34" charset="-128"/>
              </a:rPr>
              <a:t>| </a:t>
            </a:r>
            <a:r>
              <a:rPr lang="en-US" sz="2400" dirty="0" err="1">
                <a:ea typeface="ＭＳ Ｐゴシック" panose="020B0600070205080204" pitchFamily="34" charset="-128"/>
              </a:rPr>
              <a:t>Y</a:t>
            </a:r>
            <a:r>
              <a:rPr lang="en-US" sz="2400" baseline="-25000" dirty="0" err="1">
                <a:ea typeface="ＭＳ Ｐゴシック" panose="020B0600070205080204" pitchFamily="34" charset="-128"/>
              </a:rPr>
              <a:t>j</a:t>
            </a:r>
            <a:r>
              <a:rPr lang="en-US" sz="2400" dirty="0">
                <a:ea typeface="ＭＳ Ｐゴシック" panose="020B0600070205080204" pitchFamily="34" charset="-128"/>
              </a:rPr>
              <a:t>)</a:t>
            </a:r>
          </a:p>
          <a:p>
            <a:pPr marL="457200" lvl="1" indent="0" algn="just">
              <a:buNone/>
            </a:pPr>
            <a:endParaRPr lang="en-US" sz="2400" dirty="0">
              <a:ea typeface="ＭＳ Ｐゴシック" panose="020B0600070205080204" pitchFamily="34" charset="-128"/>
            </a:endParaRPr>
          </a:p>
          <a:p>
            <a:pPr lvl="1" algn="just">
              <a:buFont typeface="Wingdings" panose="05000000000000000000" pitchFamily="2" charset="2"/>
              <a:buChar char="v"/>
            </a:pPr>
            <a:r>
              <a:rPr lang="en-US" sz="2400" dirty="0">
                <a:ea typeface="ＭＳ Ｐゴシック" panose="020B0600070205080204" pitchFamily="34" charset="-128"/>
              </a:rPr>
              <a:t>Now we can estimate P(X</a:t>
            </a:r>
            <a:r>
              <a:rPr lang="en-US" baseline="-25000" dirty="0">
                <a:ea typeface="ＭＳ Ｐゴシック" panose="020B0600070205080204" pitchFamily="34" charset="-128"/>
              </a:rPr>
              <a:t>i</a:t>
            </a:r>
            <a:r>
              <a:rPr lang="en-US" sz="2400" dirty="0">
                <a:ea typeface="ＭＳ Ｐゴシック" panose="020B0600070205080204" pitchFamily="34" charset="-128"/>
              </a:rPr>
              <a:t>| </a:t>
            </a:r>
            <a:r>
              <a:rPr lang="en-US" sz="2400" dirty="0" err="1">
                <a:ea typeface="ＭＳ Ｐゴシック" panose="020B0600070205080204" pitchFamily="34" charset="-128"/>
              </a:rPr>
              <a:t>Y</a:t>
            </a:r>
            <a:r>
              <a:rPr lang="en-US" baseline="-25000" dirty="0" err="1">
                <a:ea typeface="ＭＳ Ｐゴシック" panose="020B0600070205080204" pitchFamily="34" charset="-128"/>
              </a:rPr>
              <a:t>j</a:t>
            </a:r>
            <a:r>
              <a:rPr lang="en-US" sz="2400" dirty="0">
                <a:ea typeface="ＭＳ Ｐゴシック" panose="020B0600070205080204" pitchFamily="34" charset="-128"/>
              </a:rPr>
              <a:t>) for all X</a:t>
            </a:r>
            <a:r>
              <a:rPr lang="en-US" baseline="-25000" dirty="0">
                <a:ea typeface="ＭＳ Ｐゴシック" panose="020B0600070205080204" pitchFamily="34" charset="-128"/>
              </a:rPr>
              <a:t>i</a:t>
            </a:r>
            <a:r>
              <a:rPr lang="en-US" sz="2400" dirty="0">
                <a:ea typeface="ＭＳ Ｐゴシック" panose="020B0600070205080204" pitchFamily="34" charset="-128"/>
              </a:rPr>
              <a:t> and </a:t>
            </a:r>
            <a:r>
              <a:rPr lang="en-US" sz="2400" dirty="0" err="1">
                <a:ea typeface="ＭＳ Ｐゴシック" panose="020B0600070205080204" pitchFamily="34" charset="-128"/>
              </a:rPr>
              <a:t>Y</a:t>
            </a:r>
            <a:r>
              <a:rPr lang="en-US" baseline="-25000" dirty="0" err="1">
                <a:ea typeface="ＭＳ Ｐゴシック" panose="020B0600070205080204" pitchFamily="34" charset="-128"/>
              </a:rPr>
              <a:t>j</a:t>
            </a:r>
            <a:r>
              <a:rPr lang="en-US" sz="2400" dirty="0">
                <a:ea typeface="ＭＳ Ｐゴシック" panose="020B0600070205080204" pitchFamily="34" charset="-128"/>
              </a:rPr>
              <a:t> combinations from the training data</a:t>
            </a:r>
          </a:p>
          <a:p>
            <a:pPr lvl="1" algn="just">
              <a:buFont typeface="Wingdings" panose="05000000000000000000" pitchFamily="2" charset="2"/>
              <a:buChar char="Ø"/>
            </a:pPr>
            <a:endParaRPr lang="en-US" sz="2400" dirty="0">
              <a:ea typeface="ＭＳ Ｐゴシック" panose="020B0600070205080204" pitchFamily="34" charset="-128"/>
            </a:endParaRPr>
          </a:p>
          <a:p>
            <a:pPr lvl="1" algn="just">
              <a:buFont typeface="Wingdings" panose="05000000000000000000" pitchFamily="2" charset="2"/>
              <a:buChar char="v"/>
            </a:pPr>
            <a:r>
              <a:rPr lang="en-US" sz="2400" dirty="0">
                <a:ea typeface="ＭＳ Ｐゴシック" panose="020B0600070205080204" pitchFamily="34" charset="-128"/>
              </a:rPr>
              <a:t>New point is classified to </a:t>
            </a:r>
            <a:r>
              <a:rPr lang="en-US" sz="2400" dirty="0" err="1">
                <a:ea typeface="ＭＳ Ｐゴシック" panose="020B0600070205080204" pitchFamily="34" charset="-128"/>
              </a:rPr>
              <a:t>Y</a:t>
            </a:r>
            <a:r>
              <a:rPr lang="en-US" sz="2400" baseline="-25000" dirty="0" err="1">
                <a:ea typeface="ＭＳ Ｐゴシック" panose="020B0600070205080204" pitchFamily="34" charset="-128"/>
              </a:rPr>
              <a:t>j</a:t>
            </a:r>
            <a:r>
              <a:rPr lang="en-US" sz="2400" dirty="0">
                <a:ea typeface="ＭＳ Ｐゴシック" panose="020B0600070205080204" pitchFamily="34" charset="-128"/>
              </a:rPr>
              <a:t> if  P(</a:t>
            </a:r>
            <a:r>
              <a:rPr lang="en-US" sz="2400" dirty="0" err="1">
                <a:ea typeface="ＭＳ Ｐゴシック" panose="020B0600070205080204" pitchFamily="34" charset="-128"/>
              </a:rPr>
              <a:t>Y</a:t>
            </a:r>
            <a:r>
              <a:rPr lang="en-US" sz="2400" baseline="-25000" dirty="0" err="1">
                <a:ea typeface="ＭＳ Ｐゴシック" panose="020B0600070205080204" pitchFamily="34" charset="-128"/>
              </a:rPr>
              <a:t>j</a:t>
            </a:r>
            <a:r>
              <a:rPr lang="en-US" sz="2400" dirty="0">
                <a:ea typeface="ＭＳ Ｐゴシック" panose="020B0600070205080204" pitchFamily="34" charset="-128"/>
              </a:rPr>
              <a:t>) </a:t>
            </a:r>
            <a:r>
              <a:rPr lang="en-US" sz="2400" dirty="0">
                <a:ea typeface="ＭＳ Ｐゴシック" panose="020B0600070205080204" pitchFamily="34" charset="-128"/>
                <a:sym typeface="Symbol" panose="05050102010706020507" pitchFamily="18" charset="2"/>
              </a:rPr>
              <a:t></a:t>
            </a:r>
            <a:r>
              <a:rPr lang="en-US" sz="2400" dirty="0">
                <a:ea typeface="ＭＳ Ｐゴシック" panose="020B0600070205080204" pitchFamily="34" charset="-128"/>
              </a:rPr>
              <a:t> P(X</a:t>
            </a:r>
            <a:r>
              <a:rPr lang="en-US" sz="2400" baseline="-25000" dirty="0">
                <a:ea typeface="ＭＳ Ｐゴシック" panose="020B0600070205080204" pitchFamily="34" charset="-128"/>
              </a:rPr>
              <a:t>i</a:t>
            </a:r>
            <a:r>
              <a:rPr lang="en-US" sz="2400" dirty="0">
                <a:ea typeface="ＭＳ Ｐゴシック" panose="020B0600070205080204" pitchFamily="34" charset="-128"/>
              </a:rPr>
              <a:t>| </a:t>
            </a:r>
            <a:r>
              <a:rPr lang="en-US" sz="2400" dirty="0" err="1">
                <a:ea typeface="ＭＳ Ｐゴシック" panose="020B0600070205080204" pitchFamily="34" charset="-128"/>
              </a:rPr>
              <a:t>Y</a:t>
            </a:r>
            <a:r>
              <a:rPr lang="en-US" sz="2400" baseline="-25000" dirty="0" err="1">
                <a:ea typeface="ＭＳ Ｐゴシック" panose="020B0600070205080204" pitchFamily="34" charset="-128"/>
              </a:rPr>
              <a:t>j</a:t>
            </a:r>
            <a:r>
              <a:rPr lang="en-US" sz="2400" dirty="0">
                <a:ea typeface="ＭＳ Ｐゴシック" panose="020B0600070205080204" pitchFamily="34" charset="-128"/>
              </a:rPr>
              <a:t>)  is maximal.</a:t>
            </a:r>
            <a:endParaRPr lang="en-US" dirty="0"/>
          </a:p>
        </p:txBody>
      </p:sp>
      <p:sp>
        <p:nvSpPr>
          <p:cNvPr id="3" name="Content Placeholder 2"/>
          <p:cNvSpPr>
            <a:spLocks noGrp="1"/>
          </p:cNvSpPr>
          <p:nvPr>
            <p:ph sz="quarter" idx="10"/>
          </p:nvPr>
        </p:nvSpPr>
        <p:spPr/>
        <p:txBody>
          <a:bodyPr/>
          <a:lstStyle/>
          <a:p>
            <a:r>
              <a:rPr lang="en-GB" dirty="0">
                <a:solidFill>
                  <a:srgbClr val="00B0F0"/>
                </a:solidFill>
              </a:rPr>
              <a:t>NAÏVE BAYES CLASSIFIER</a:t>
            </a:r>
            <a:endParaRPr lang="en-US" dirty="0">
              <a:solidFill>
                <a:srgbClr val="00B0F0"/>
              </a:solidFill>
            </a:endParaRPr>
          </a:p>
        </p:txBody>
      </p:sp>
    </p:spTree>
    <p:extLst>
      <p:ext uri="{BB962C8B-B14F-4D97-AF65-F5344CB8AC3E}">
        <p14:creationId xmlns:p14="http://schemas.microsoft.com/office/powerpoint/2010/main" val="3390674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83618652"/>
              </p:ext>
            </p:extLst>
          </p:nvPr>
        </p:nvGraphicFramePr>
        <p:xfrm>
          <a:off x="7086600" y="914400"/>
          <a:ext cx="4114800" cy="5555355"/>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2746628093"/>
                    </a:ext>
                  </a:extLst>
                </a:gridCol>
                <a:gridCol w="2057400">
                  <a:extLst>
                    <a:ext uri="{9D8B030D-6E8A-4147-A177-3AD203B41FA5}">
                      <a16:colId xmlns:a16="http://schemas.microsoft.com/office/drawing/2014/main" val="1416407332"/>
                    </a:ext>
                  </a:extLst>
                </a:gridCol>
              </a:tblGrid>
              <a:tr h="434715">
                <a:tc>
                  <a:txBody>
                    <a:bodyPr/>
                    <a:lstStyle/>
                    <a:p>
                      <a:r>
                        <a:rPr lang="en-US" dirty="0"/>
                        <a:t>Weather</a:t>
                      </a:r>
                    </a:p>
                  </a:txBody>
                  <a:tcPr/>
                </a:tc>
                <a:tc>
                  <a:txBody>
                    <a:bodyPr/>
                    <a:lstStyle/>
                    <a:p>
                      <a:r>
                        <a:rPr lang="en-US" dirty="0"/>
                        <a:t>Play</a:t>
                      </a:r>
                    </a:p>
                  </a:txBody>
                  <a:tcPr/>
                </a:tc>
                <a:extLst>
                  <a:ext uri="{0D108BD9-81ED-4DB2-BD59-A6C34878D82A}">
                    <a16:rowId xmlns:a16="http://schemas.microsoft.com/office/drawing/2014/main" val="2258424994"/>
                  </a:ext>
                </a:extLst>
              </a:tr>
              <a:tr h="238937">
                <a:tc>
                  <a:txBody>
                    <a:bodyPr/>
                    <a:lstStyle/>
                    <a:p>
                      <a:r>
                        <a:rPr lang="en-US" dirty="0"/>
                        <a:t>Sunny</a:t>
                      </a:r>
                    </a:p>
                  </a:txBody>
                  <a:tcPr/>
                </a:tc>
                <a:tc>
                  <a:txBody>
                    <a:bodyPr/>
                    <a:lstStyle/>
                    <a:p>
                      <a:r>
                        <a:rPr lang="en-US" dirty="0"/>
                        <a:t>No</a:t>
                      </a:r>
                    </a:p>
                  </a:txBody>
                  <a:tcPr/>
                </a:tc>
                <a:extLst>
                  <a:ext uri="{0D108BD9-81ED-4DB2-BD59-A6C34878D82A}">
                    <a16:rowId xmlns:a16="http://schemas.microsoft.com/office/drawing/2014/main" val="182090620"/>
                  </a:ext>
                </a:extLst>
              </a:tr>
              <a:tr h="238937">
                <a:tc>
                  <a:txBody>
                    <a:bodyPr/>
                    <a:lstStyle/>
                    <a:p>
                      <a:r>
                        <a:rPr lang="en-US" dirty="0"/>
                        <a:t>Overcast</a:t>
                      </a:r>
                    </a:p>
                  </a:txBody>
                  <a:tcPr/>
                </a:tc>
                <a:tc>
                  <a:txBody>
                    <a:bodyPr/>
                    <a:lstStyle/>
                    <a:p>
                      <a:r>
                        <a:rPr lang="en-US" dirty="0"/>
                        <a:t>Yes</a:t>
                      </a:r>
                    </a:p>
                  </a:txBody>
                  <a:tcPr/>
                </a:tc>
                <a:extLst>
                  <a:ext uri="{0D108BD9-81ED-4DB2-BD59-A6C34878D82A}">
                    <a16:rowId xmlns:a16="http://schemas.microsoft.com/office/drawing/2014/main" val="3163232455"/>
                  </a:ext>
                </a:extLst>
              </a:tr>
              <a:tr h="238937">
                <a:tc>
                  <a:txBody>
                    <a:bodyPr/>
                    <a:lstStyle/>
                    <a:p>
                      <a:r>
                        <a:rPr lang="en-US" dirty="0"/>
                        <a:t>Rainy</a:t>
                      </a:r>
                    </a:p>
                  </a:txBody>
                  <a:tcPr/>
                </a:tc>
                <a:tc>
                  <a:txBody>
                    <a:bodyPr/>
                    <a:lstStyle/>
                    <a:p>
                      <a:r>
                        <a:rPr lang="en-US" dirty="0"/>
                        <a:t>Yes</a:t>
                      </a:r>
                    </a:p>
                  </a:txBody>
                  <a:tcPr/>
                </a:tc>
                <a:extLst>
                  <a:ext uri="{0D108BD9-81ED-4DB2-BD59-A6C34878D82A}">
                    <a16:rowId xmlns:a16="http://schemas.microsoft.com/office/drawing/2014/main" val="3648233222"/>
                  </a:ext>
                </a:extLst>
              </a:tr>
              <a:tr h="238937">
                <a:tc>
                  <a:txBody>
                    <a:bodyPr/>
                    <a:lstStyle/>
                    <a:p>
                      <a:r>
                        <a:rPr lang="en-US" dirty="0"/>
                        <a:t>Sunny</a:t>
                      </a:r>
                    </a:p>
                  </a:txBody>
                  <a:tcPr/>
                </a:tc>
                <a:tc>
                  <a:txBody>
                    <a:bodyPr/>
                    <a:lstStyle/>
                    <a:p>
                      <a:r>
                        <a:rPr lang="en-US" dirty="0"/>
                        <a:t>Yes</a:t>
                      </a:r>
                    </a:p>
                  </a:txBody>
                  <a:tcPr/>
                </a:tc>
                <a:extLst>
                  <a:ext uri="{0D108BD9-81ED-4DB2-BD59-A6C34878D82A}">
                    <a16:rowId xmlns:a16="http://schemas.microsoft.com/office/drawing/2014/main" val="3785410830"/>
                  </a:ext>
                </a:extLst>
              </a:tr>
              <a:tr h="238937">
                <a:tc>
                  <a:txBody>
                    <a:bodyPr/>
                    <a:lstStyle/>
                    <a:p>
                      <a:r>
                        <a:rPr lang="en-US" dirty="0"/>
                        <a:t>Sunny</a:t>
                      </a:r>
                    </a:p>
                  </a:txBody>
                  <a:tcPr/>
                </a:tc>
                <a:tc>
                  <a:txBody>
                    <a:bodyPr/>
                    <a:lstStyle/>
                    <a:p>
                      <a:r>
                        <a:rPr lang="en-US" dirty="0"/>
                        <a:t>Yes</a:t>
                      </a:r>
                    </a:p>
                  </a:txBody>
                  <a:tcPr/>
                </a:tc>
                <a:extLst>
                  <a:ext uri="{0D108BD9-81ED-4DB2-BD59-A6C34878D82A}">
                    <a16:rowId xmlns:a16="http://schemas.microsoft.com/office/drawing/2014/main" val="2402909953"/>
                  </a:ext>
                </a:extLst>
              </a:tr>
              <a:tr h="238937">
                <a:tc>
                  <a:txBody>
                    <a:bodyPr/>
                    <a:lstStyle/>
                    <a:p>
                      <a:r>
                        <a:rPr lang="en-US" dirty="0"/>
                        <a:t>Overcast</a:t>
                      </a:r>
                    </a:p>
                  </a:txBody>
                  <a:tcPr/>
                </a:tc>
                <a:tc>
                  <a:txBody>
                    <a:bodyPr/>
                    <a:lstStyle/>
                    <a:p>
                      <a:r>
                        <a:rPr lang="en-US" dirty="0"/>
                        <a:t>Yes</a:t>
                      </a:r>
                    </a:p>
                  </a:txBody>
                  <a:tcPr/>
                </a:tc>
                <a:extLst>
                  <a:ext uri="{0D108BD9-81ED-4DB2-BD59-A6C34878D82A}">
                    <a16:rowId xmlns:a16="http://schemas.microsoft.com/office/drawing/2014/main" val="1212746311"/>
                  </a:ext>
                </a:extLst>
              </a:tr>
              <a:tr h="238937">
                <a:tc>
                  <a:txBody>
                    <a:bodyPr/>
                    <a:lstStyle/>
                    <a:p>
                      <a:r>
                        <a:rPr lang="en-US" dirty="0"/>
                        <a:t>Rainy</a:t>
                      </a:r>
                    </a:p>
                  </a:txBody>
                  <a:tcPr/>
                </a:tc>
                <a:tc>
                  <a:txBody>
                    <a:bodyPr/>
                    <a:lstStyle/>
                    <a:p>
                      <a:r>
                        <a:rPr lang="en-US" dirty="0"/>
                        <a:t>No</a:t>
                      </a:r>
                    </a:p>
                  </a:txBody>
                  <a:tcPr/>
                </a:tc>
                <a:extLst>
                  <a:ext uri="{0D108BD9-81ED-4DB2-BD59-A6C34878D82A}">
                    <a16:rowId xmlns:a16="http://schemas.microsoft.com/office/drawing/2014/main" val="3241747459"/>
                  </a:ext>
                </a:extLst>
              </a:tr>
              <a:tr h="238937">
                <a:tc>
                  <a:txBody>
                    <a:bodyPr/>
                    <a:lstStyle/>
                    <a:p>
                      <a:r>
                        <a:rPr lang="en-US" dirty="0"/>
                        <a:t>Rainy</a:t>
                      </a:r>
                    </a:p>
                  </a:txBody>
                  <a:tcPr/>
                </a:tc>
                <a:tc>
                  <a:txBody>
                    <a:bodyPr/>
                    <a:lstStyle/>
                    <a:p>
                      <a:r>
                        <a:rPr lang="en-US" dirty="0"/>
                        <a:t>No</a:t>
                      </a:r>
                    </a:p>
                  </a:txBody>
                  <a:tcPr/>
                </a:tc>
                <a:extLst>
                  <a:ext uri="{0D108BD9-81ED-4DB2-BD59-A6C34878D82A}">
                    <a16:rowId xmlns:a16="http://schemas.microsoft.com/office/drawing/2014/main" val="2406522327"/>
                  </a:ext>
                </a:extLst>
              </a:tr>
              <a:tr h="238937">
                <a:tc>
                  <a:txBody>
                    <a:bodyPr/>
                    <a:lstStyle/>
                    <a:p>
                      <a:r>
                        <a:rPr lang="en-US" dirty="0"/>
                        <a:t>Sunny</a:t>
                      </a:r>
                    </a:p>
                  </a:txBody>
                  <a:tcPr/>
                </a:tc>
                <a:tc>
                  <a:txBody>
                    <a:bodyPr/>
                    <a:lstStyle/>
                    <a:p>
                      <a:r>
                        <a:rPr lang="en-US" dirty="0"/>
                        <a:t>Yes</a:t>
                      </a:r>
                    </a:p>
                  </a:txBody>
                  <a:tcPr/>
                </a:tc>
                <a:extLst>
                  <a:ext uri="{0D108BD9-81ED-4DB2-BD59-A6C34878D82A}">
                    <a16:rowId xmlns:a16="http://schemas.microsoft.com/office/drawing/2014/main" val="690016520"/>
                  </a:ext>
                </a:extLst>
              </a:tr>
              <a:tr h="238937">
                <a:tc>
                  <a:txBody>
                    <a:bodyPr/>
                    <a:lstStyle/>
                    <a:p>
                      <a:r>
                        <a:rPr lang="en-US" dirty="0"/>
                        <a:t>Rainy</a:t>
                      </a:r>
                    </a:p>
                  </a:txBody>
                  <a:tcPr/>
                </a:tc>
                <a:tc>
                  <a:txBody>
                    <a:bodyPr/>
                    <a:lstStyle/>
                    <a:p>
                      <a:r>
                        <a:rPr lang="en-US" dirty="0"/>
                        <a:t>Yes</a:t>
                      </a:r>
                    </a:p>
                  </a:txBody>
                  <a:tcPr/>
                </a:tc>
                <a:extLst>
                  <a:ext uri="{0D108BD9-81ED-4DB2-BD59-A6C34878D82A}">
                    <a16:rowId xmlns:a16="http://schemas.microsoft.com/office/drawing/2014/main" val="2121629752"/>
                  </a:ext>
                </a:extLst>
              </a:tr>
              <a:tr h="238937">
                <a:tc>
                  <a:txBody>
                    <a:bodyPr/>
                    <a:lstStyle/>
                    <a:p>
                      <a:r>
                        <a:rPr lang="en-US" dirty="0"/>
                        <a:t>Sunny</a:t>
                      </a:r>
                    </a:p>
                  </a:txBody>
                  <a:tcPr/>
                </a:tc>
                <a:tc>
                  <a:txBody>
                    <a:bodyPr/>
                    <a:lstStyle/>
                    <a:p>
                      <a:r>
                        <a:rPr lang="en-US" dirty="0"/>
                        <a:t>No</a:t>
                      </a:r>
                    </a:p>
                  </a:txBody>
                  <a:tcPr/>
                </a:tc>
                <a:extLst>
                  <a:ext uri="{0D108BD9-81ED-4DB2-BD59-A6C34878D82A}">
                    <a16:rowId xmlns:a16="http://schemas.microsoft.com/office/drawing/2014/main" val="3095376023"/>
                  </a:ext>
                </a:extLst>
              </a:tr>
              <a:tr h="238937">
                <a:tc>
                  <a:txBody>
                    <a:bodyPr/>
                    <a:lstStyle/>
                    <a:p>
                      <a:r>
                        <a:rPr lang="en-US" dirty="0"/>
                        <a:t>Overcast</a:t>
                      </a:r>
                    </a:p>
                  </a:txBody>
                  <a:tcPr/>
                </a:tc>
                <a:tc>
                  <a:txBody>
                    <a:bodyPr/>
                    <a:lstStyle/>
                    <a:p>
                      <a:r>
                        <a:rPr lang="en-US" dirty="0"/>
                        <a:t>Yes</a:t>
                      </a:r>
                    </a:p>
                  </a:txBody>
                  <a:tcPr/>
                </a:tc>
                <a:extLst>
                  <a:ext uri="{0D108BD9-81ED-4DB2-BD59-A6C34878D82A}">
                    <a16:rowId xmlns:a16="http://schemas.microsoft.com/office/drawing/2014/main" val="3234845545"/>
                  </a:ext>
                </a:extLst>
              </a:tr>
              <a:tr h="238937">
                <a:tc>
                  <a:txBody>
                    <a:bodyPr/>
                    <a:lstStyle/>
                    <a:p>
                      <a:r>
                        <a:rPr lang="en-US" dirty="0"/>
                        <a:t>Overcast</a:t>
                      </a:r>
                    </a:p>
                  </a:txBody>
                  <a:tcPr/>
                </a:tc>
                <a:tc>
                  <a:txBody>
                    <a:bodyPr/>
                    <a:lstStyle/>
                    <a:p>
                      <a:r>
                        <a:rPr lang="en-US" dirty="0"/>
                        <a:t>Yes</a:t>
                      </a:r>
                    </a:p>
                  </a:txBody>
                  <a:tcPr/>
                </a:tc>
                <a:extLst>
                  <a:ext uri="{0D108BD9-81ED-4DB2-BD59-A6C34878D82A}">
                    <a16:rowId xmlns:a16="http://schemas.microsoft.com/office/drawing/2014/main" val="1647208415"/>
                  </a:ext>
                </a:extLst>
              </a:tr>
              <a:tr h="238937">
                <a:tc>
                  <a:txBody>
                    <a:bodyPr/>
                    <a:lstStyle/>
                    <a:p>
                      <a:r>
                        <a:rPr lang="en-US" dirty="0"/>
                        <a:t>Rainy</a:t>
                      </a:r>
                    </a:p>
                  </a:txBody>
                  <a:tcPr/>
                </a:tc>
                <a:tc>
                  <a:txBody>
                    <a:bodyPr/>
                    <a:lstStyle/>
                    <a:p>
                      <a:r>
                        <a:rPr lang="en-US" dirty="0"/>
                        <a:t>No</a:t>
                      </a:r>
                    </a:p>
                  </a:txBody>
                  <a:tcPr/>
                </a:tc>
                <a:extLst>
                  <a:ext uri="{0D108BD9-81ED-4DB2-BD59-A6C34878D82A}">
                    <a16:rowId xmlns:a16="http://schemas.microsoft.com/office/drawing/2014/main" val="487861891"/>
                  </a:ext>
                </a:extLst>
              </a:tr>
            </a:tbl>
          </a:graphicData>
        </a:graphic>
      </p:graphicFrame>
      <p:sp>
        <p:nvSpPr>
          <p:cNvPr id="3" name="Content Placeholder 2"/>
          <p:cNvSpPr>
            <a:spLocks noGrp="1"/>
          </p:cNvSpPr>
          <p:nvPr>
            <p:ph sz="quarter" idx="10"/>
          </p:nvPr>
        </p:nvSpPr>
        <p:spPr/>
        <p:txBody>
          <a:bodyPr/>
          <a:lstStyle/>
          <a:p>
            <a:r>
              <a:rPr lang="en-US" dirty="0">
                <a:solidFill>
                  <a:srgbClr val="FF0000"/>
                </a:solidFill>
              </a:rPr>
              <a:t>Example 1:</a:t>
            </a:r>
          </a:p>
        </p:txBody>
      </p:sp>
      <p:sp>
        <p:nvSpPr>
          <p:cNvPr id="6" name="TextBox 5"/>
          <p:cNvSpPr txBox="1"/>
          <p:nvPr/>
        </p:nvSpPr>
        <p:spPr>
          <a:xfrm>
            <a:off x="406400" y="1502390"/>
            <a:ext cx="6070600" cy="4401205"/>
          </a:xfrm>
          <a:prstGeom prst="rect">
            <a:avLst/>
          </a:prstGeom>
          <a:noFill/>
        </p:spPr>
        <p:txBody>
          <a:bodyPr wrap="square" rtlCol="0">
            <a:spAutoFit/>
          </a:bodyPr>
          <a:lstStyle/>
          <a:p>
            <a:r>
              <a:rPr lang="en-US" sz="2800" dirty="0"/>
              <a:t>If the weather is sunny, </a:t>
            </a:r>
          </a:p>
          <a:p>
            <a:r>
              <a:rPr lang="en-US" sz="2800" dirty="0"/>
              <a:t>then the player will  play </a:t>
            </a:r>
          </a:p>
          <a:p>
            <a:r>
              <a:rPr lang="en-US" sz="2800" dirty="0"/>
              <a:t>or not?</a:t>
            </a:r>
          </a:p>
          <a:p>
            <a:endParaRPr lang="en-US" sz="2800" dirty="0"/>
          </a:p>
          <a:p>
            <a:r>
              <a:rPr lang="en-US" sz="2800" dirty="0"/>
              <a:t>i.e. Play/ Sunny = Yes or No</a:t>
            </a:r>
          </a:p>
          <a:p>
            <a:endParaRPr lang="en-US" sz="2800" dirty="0"/>
          </a:p>
          <a:p>
            <a:r>
              <a:rPr lang="en-US" sz="2800" dirty="0"/>
              <a:t>Note if we know P(Yes/Sunny) and P(No/Sunny) then we can answer the question asked</a:t>
            </a:r>
          </a:p>
          <a:p>
            <a:endParaRPr lang="en-US" sz="2800" dirty="0"/>
          </a:p>
        </p:txBody>
      </p:sp>
    </p:spTree>
    <p:extLst>
      <p:ext uri="{BB962C8B-B14F-4D97-AF65-F5344CB8AC3E}">
        <p14:creationId xmlns:p14="http://schemas.microsoft.com/office/powerpoint/2010/main" val="2070211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493838"/>
            <a:ext cx="8305800" cy="5120322"/>
          </a:xfrm>
        </p:spPr>
        <p:txBody>
          <a:bodyPr>
            <a:normAutofit fontScale="92500" lnSpcReduction="20000"/>
          </a:bodyPr>
          <a:lstStyle/>
          <a:p>
            <a:r>
              <a:rPr lang="en-US" b="1" i="1" dirty="0"/>
              <a:t>Step 1- View or collect “raw” data.</a:t>
            </a:r>
            <a:endParaRPr lang="en-US" dirty="0"/>
          </a:p>
          <a:p>
            <a:r>
              <a:rPr lang="en-US" b="1" i="1" dirty="0"/>
              <a:t>Step 2 - Convert long data to a frequency table</a:t>
            </a:r>
            <a:endParaRPr lang="en-US" dirty="0"/>
          </a:p>
          <a:p>
            <a:r>
              <a:rPr lang="en-US" dirty="0"/>
              <a:t>                           Play</a:t>
            </a:r>
            <a:br>
              <a:rPr lang="en-US" dirty="0"/>
            </a:br>
            <a:r>
              <a:rPr lang="en-US" dirty="0"/>
              <a:t>                     no  yes  </a:t>
            </a:r>
            <a:r>
              <a:rPr lang="en-US" dirty="0">
                <a:solidFill>
                  <a:srgbClr val="FF0000"/>
                </a:solidFill>
              </a:rPr>
              <a:t>Row</a:t>
            </a:r>
            <a:r>
              <a:rPr lang="en-US" dirty="0"/>
              <a:t> </a:t>
            </a:r>
            <a:r>
              <a:rPr lang="en-US" dirty="0">
                <a:solidFill>
                  <a:srgbClr val="FF0000"/>
                </a:solidFill>
              </a:rPr>
              <a:t>Total</a:t>
            </a:r>
            <a:br>
              <a:rPr lang="en-US" dirty="0"/>
            </a:br>
            <a:r>
              <a:rPr lang="en-US" dirty="0"/>
              <a:t>weather</a:t>
            </a:r>
            <a:br>
              <a:rPr lang="en-US" dirty="0"/>
            </a:br>
            <a:r>
              <a:rPr lang="en-US" dirty="0"/>
              <a:t>Sunny            2    3      </a:t>
            </a:r>
            <a:r>
              <a:rPr lang="en-US" dirty="0">
                <a:solidFill>
                  <a:srgbClr val="FF0000"/>
                </a:solidFill>
              </a:rPr>
              <a:t>5</a:t>
            </a:r>
            <a:br>
              <a:rPr lang="en-US" dirty="0"/>
            </a:br>
            <a:r>
              <a:rPr lang="en-US" dirty="0"/>
              <a:t>Overcast        0    4      </a:t>
            </a:r>
            <a:r>
              <a:rPr lang="en-US" dirty="0">
                <a:solidFill>
                  <a:srgbClr val="FF0000"/>
                </a:solidFill>
              </a:rPr>
              <a:t>4</a:t>
            </a:r>
            <a:br>
              <a:rPr lang="en-US" dirty="0"/>
            </a:br>
            <a:r>
              <a:rPr lang="en-US" dirty="0"/>
              <a:t>Rainy             3    2      </a:t>
            </a:r>
            <a:r>
              <a:rPr lang="en-US" dirty="0">
                <a:solidFill>
                  <a:srgbClr val="FF0000"/>
                </a:solidFill>
              </a:rPr>
              <a:t>5</a:t>
            </a:r>
            <a:br>
              <a:rPr lang="en-US" dirty="0"/>
            </a:br>
            <a:r>
              <a:rPr lang="en-US" dirty="0">
                <a:solidFill>
                  <a:srgbClr val="FF0000"/>
                </a:solidFill>
              </a:rPr>
              <a:t>Column Total 5    9      14</a:t>
            </a:r>
          </a:p>
          <a:p>
            <a:r>
              <a:rPr lang="en-US" b="1" i="1" dirty="0"/>
              <a:t>Step 3 - Row and column sums to get probabilities</a:t>
            </a:r>
          </a:p>
          <a:p>
            <a:r>
              <a:rPr lang="en-US" dirty="0"/>
              <a:t>Weather probabilities</a:t>
            </a:r>
            <a:br>
              <a:rPr lang="en-US" dirty="0"/>
            </a:br>
            <a:r>
              <a:rPr lang="en-US" dirty="0"/>
              <a:t>sunny  = 5/14 , rainy  = 5/14 </a:t>
            </a:r>
            <a:br>
              <a:rPr lang="en-US" dirty="0"/>
            </a:br>
            <a:r>
              <a:rPr lang="en-US" dirty="0"/>
              <a:t>Overcast  = 4/14 </a:t>
            </a:r>
          </a:p>
          <a:p>
            <a:r>
              <a:rPr lang="en-US" dirty="0"/>
              <a:t>Play probabilities</a:t>
            </a:r>
            <a:br>
              <a:rPr lang="en-US" dirty="0"/>
            </a:br>
            <a:r>
              <a:rPr lang="en-US" dirty="0"/>
              <a:t>no  = 5/14 </a:t>
            </a:r>
            <a:br>
              <a:rPr lang="en-US" dirty="0"/>
            </a:br>
            <a:r>
              <a:rPr lang="en-US" dirty="0"/>
              <a:t>yes = 9/14 </a:t>
            </a:r>
          </a:p>
          <a:p>
            <a:endParaRPr lang="en-US" dirty="0"/>
          </a:p>
          <a:p>
            <a:endParaRPr lang="en-US" dirty="0"/>
          </a:p>
        </p:txBody>
      </p:sp>
      <p:sp>
        <p:nvSpPr>
          <p:cNvPr id="3" name="Content Placeholder 2"/>
          <p:cNvSpPr>
            <a:spLocks noGrp="1"/>
          </p:cNvSpPr>
          <p:nvPr>
            <p:ph sz="quarter" idx="10"/>
          </p:nvPr>
        </p:nvSpPr>
        <p:spPr/>
        <p:txBody>
          <a:bodyPr/>
          <a:lstStyle/>
          <a:p>
            <a:r>
              <a:rPr lang="en-US" dirty="0">
                <a:solidFill>
                  <a:srgbClr val="00B0F0"/>
                </a:solidFill>
              </a:rPr>
              <a:t>Steps to Apply Bayes Theorem</a:t>
            </a:r>
          </a:p>
          <a:p>
            <a:endParaRPr lang="en-US" dirty="0"/>
          </a:p>
        </p:txBody>
      </p:sp>
      <p:graphicFrame>
        <p:nvGraphicFramePr>
          <p:cNvPr id="5" name="Content Placeholder 4"/>
          <p:cNvGraphicFramePr>
            <a:graphicFrameLocks/>
          </p:cNvGraphicFramePr>
          <p:nvPr>
            <p:extLst>
              <p:ext uri="{D42A27DB-BD31-4B8C-83A1-F6EECF244321}">
                <p14:modId xmlns:p14="http://schemas.microsoft.com/office/powerpoint/2010/main" val="1205753107"/>
              </p:ext>
            </p:extLst>
          </p:nvPr>
        </p:nvGraphicFramePr>
        <p:xfrm>
          <a:off x="7543800" y="914400"/>
          <a:ext cx="4114800" cy="5555355"/>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2746628093"/>
                    </a:ext>
                  </a:extLst>
                </a:gridCol>
                <a:gridCol w="2057400">
                  <a:extLst>
                    <a:ext uri="{9D8B030D-6E8A-4147-A177-3AD203B41FA5}">
                      <a16:colId xmlns:a16="http://schemas.microsoft.com/office/drawing/2014/main" val="1416407332"/>
                    </a:ext>
                  </a:extLst>
                </a:gridCol>
              </a:tblGrid>
              <a:tr h="434715">
                <a:tc>
                  <a:txBody>
                    <a:bodyPr/>
                    <a:lstStyle/>
                    <a:p>
                      <a:r>
                        <a:rPr lang="en-US" dirty="0"/>
                        <a:t>Weather</a:t>
                      </a:r>
                    </a:p>
                  </a:txBody>
                  <a:tcPr/>
                </a:tc>
                <a:tc>
                  <a:txBody>
                    <a:bodyPr/>
                    <a:lstStyle/>
                    <a:p>
                      <a:r>
                        <a:rPr lang="en-US" dirty="0"/>
                        <a:t>Play</a:t>
                      </a:r>
                    </a:p>
                  </a:txBody>
                  <a:tcPr/>
                </a:tc>
                <a:extLst>
                  <a:ext uri="{0D108BD9-81ED-4DB2-BD59-A6C34878D82A}">
                    <a16:rowId xmlns:a16="http://schemas.microsoft.com/office/drawing/2014/main" val="2258424994"/>
                  </a:ext>
                </a:extLst>
              </a:tr>
              <a:tr h="238937">
                <a:tc>
                  <a:txBody>
                    <a:bodyPr/>
                    <a:lstStyle/>
                    <a:p>
                      <a:r>
                        <a:rPr lang="en-US" dirty="0"/>
                        <a:t>Sunny</a:t>
                      </a:r>
                    </a:p>
                  </a:txBody>
                  <a:tcPr/>
                </a:tc>
                <a:tc>
                  <a:txBody>
                    <a:bodyPr/>
                    <a:lstStyle/>
                    <a:p>
                      <a:r>
                        <a:rPr lang="en-US" dirty="0"/>
                        <a:t>No</a:t>
                      </a:r>
                    </a:p>
                  </a:txBody>
                  <a:tcPr/>
                </a:tc>
                <a:extLst>
                  <a:ext uri="{0D108BD9-81ED-4DB2-BD59-A6C34878D82A}">
                    <a16:rowId xmlns:a16="http://schemas.microsoft.com/office/drawing/2014/main" val="182090620"/>
                  </a:ext>
                </a:extLst>
              </a:tr>
              <a:tr h="238937">
                <a:tc>
                  <a:txBody>
                    <a:bodyPr/>
                    <a:lstStyle/>
                    <a:p>
                      <a:r>
                        <a:rPr lang="en-US" dirty="0"/>
                        <a:t>Overcast</a:t>
                      </a:r>
                    </a:p>
                  </a:txBody>
                  <a:tcPr/>
                </a:tc>
                <a:tc>
                  <a:txBody>
                    <a:bodyPr/>
                    <a:lstStyle/>
                    <a:p>
                      <a:r>
                        <a:rPr lang="en-US" dirty="0"/>
                        <a:t>Yes</a:t>
                      </a:r>
                    </a:p>
                  </a:txBody>
                  <a:tcPr/>
                </a:tc>
                <a:extLst>
                  <a:ext uri="{0D108BD9-81ED-4DB2-BD59-A6C34878D82A}">
                    <a16:rowId xmlns:a16="http://schemas.microsoft.com/office/drawing/2014/main" val="3163232455"/>
                  </a:ext>
                </a:extLst>
              </a:tr>
              <a:tr h="238937">
                <a:tc>
                  <a:txBody>
                    <a:bodyPr/>
                    <a:lstStyle/>
                    <a:p>
                      <a:r>
                        <a:rPr lang="en-US" dirty="0"/>
                        <a:t>Rainy</a:t>
                      </a:r>
                    </a:p>
                  </a:txBody>
                  <a:tcPr/>
                </a:tc>
                <a:tc>
                  <a:txBody>
                    <a:bodyPr/>
                    <a:lstStyle/>
                    <a:p>
                      <a:r>
                        <a:rPr lang="en-US" dirty="0"/>
                        <a:t>Yes</a:t>
                      </a:r>
                    </a:p>
                  </a:txBody>
                  <a:tcPr/>
                </a:tc>
                <a:extLst>
                  <a:ext uri="{0D108BD9-81ED-4DB2-BD59-A6C34878D82A}">
                    <a16:rowId xmlns:a16="http://schemas.microsoft.com/office/drawing/2014/main" val="3648233222"/>
                  </a:ext>
                </a:extLst>
              </a:tr>
              <a:tr h="238937">
                <a:tc>
                  <a:txBody>
                    <a:bodyPr/>
                    <a:lstStyle/>
                    <a:p>
                      <a:r>
                        <a:rPr lang="en-US" dirty="0"/>
                        <a:t>Sunny</a:t>
                      </a:r>
                    </a:p>
                  </a:txBody>
                  <a:tcPr/>
                </a:tc>
                <a:tc>
                  <a:txBody>
                    <a:bodyPr/>
                    <a:lstStyle/>
                    <a:p>
                      <a:r>
                        <a:rPr lang="en-US" dirty="0"/>
                        <a:t>Yes</a:t>
                      </a:r>
                    </a:p>
                  </a:txBody>
                  <a:tcPr/>
                </a:tc>
                <a:extLst>
                  <a:ext uri="{0D108BD9-81ED-4DB2-BD59-A6C34878D82A}">
                    <a16:rowId xmlns:a16="http://schemas.microsoft.com/office/drawing/2014/main" val="3785410830"/>
                  </a:ext>
                </a:extLst>
              </a:tr>
              <a:tr h="238937">
                <a:tc>
                  <a:txBody>
                    <a:bodyPr/>
                    <a:lstStyle/>
                    <a:p>
                      <a:r>
                        <a:rPr lang="en-US" dirty="0"/>
                        <a:t>Sunny</a:t>
                      </a:r>
                    </a:p>
                  </a:txBody>
                  <a:tcPr/>
                </a:tc>
                <a:tc>
                  <a:txBody>
                    <a:bodyPr/>
                    <a:lstStyle/>
                    <a:p>
                      <a:r>
                        <a:rPr lang="en-US" dirty="0"/>
                        <a:t>Yes</a:t>
                      </a:r>
                    </a:p>
                  </a:txBody>
                  <a:tcPr/>
                </a:tc>
                <a:extLst>
                  <a:ext uri="{0D108BD9-81ED-4DB2-BD59-A6C34878D82A}">
                    <a16:rowId xmlns:a16="http://schemas.microsoft.com/office/drawing/2014/main" val="2402909953"/>
                  </a:ext>
                </a:extLst>
              </a:tr>
              <a:tr h="238937">
                <a:tc>
                  <a:txBody>
                    <a:bodyPr/>
                    <a:lstStyle/>
                    <a:p>
                      <a:r>
                        <a:rPr lang="en-US" dirty="0"/>
                        <a:t>Overcast</a:t>
                      </a:r>
                    </a:p>
                  </a:txBody>
                  <a:tcPr/>
                </a:tc>
                <a:tc>
                  <a:txBody>
                    <a:bodyPr/>
                    <a:lstStyle/>
                    <a:p>
                      <a:r>
                        <a:rPr lang="en-US" dirty="0"/>
                        <a:t>Yes</a:t>
                      </a:r>
                    </a:p>
                  </a:txBody>
                  <a:tcPr/>
                </a:tc>
                <a:extLst>
                  <a:ext uri="{0D108BD9-81ED-4DB2-BD59-A6C34878D82A}">
                    <a16:rowId xmlns:a16="http://schemas.microsoft.com/office/drawing/2014/main" val="1212746311"/>
                  </a:ext>
                </a:extLst>
              </a:tr>
              <a:tr h="238937">
                <a:tc>
                  <a:txBody>
                    <a:bodyPr/>
                    <a:lstStyle/>
                    <a:p>
                      <a:r>
                        <a:rPr lang="en-US" dirty="0"/>
                        <a:t>Rainy</a:t>
                      </a:r>
                    </a:p>
                  </a:txBody>
                  <a:tcPr/>
                </a:tc>
                <a:tc>
                  <a:txBody>
                    <a:bodyPr/>
                    <a:lstStyle/>
                    <a:p>
                      <a:r>
                        <a:rPr lang="en-US" dirty="0"/>
                        <a:t>No</a:t>
                      </a:r>
                    </a:p>
                  </a:txBody>
                  <a:tcPr/>
                </a:tc>
                <a:extLst>
                  <a:ext uri="{0D108BD9-81ED-4DB2-BD59-A6C34878D82A}">
                    <a16:rowId xmlns:a16="http://schemas.microsoft.com/office/drawing/2014/main" val="3241747459"/>
                  </a:ext>
                </a:extLst>
              </a:tr>
              <a:tr h="238937">
                <a:tc>
                  <a:txBody>
                    <a:bodyPr/>
                    <a:lstStyle/>
                    <a:p>
                      <a:r>
                        <a:rPr lang="en-US" dirty="0"/>
                        <a:t>Rainy</a:t>
                      </a:r>
                    </a:p>
                  </a:txBody>
                  <a:tcPr/>
                </a:tc>
                <a:tc>
                  <a:txBody>
                    <a:bodyPr/>
                    <a:lstStyle/>
                    <a:p>
                      <a:r>
                        <a:rPr lang="en-US" dirty="0"/>
                        <a:t>No</a:t>
                      </a:r>
                    </a:p>
                  </a:txBody>
                  <a:tcPr/>
                </a:tc>
                <a:extLst>
                  <a:ext uri="{0D108BD9-81ED-4DB2-BD59-A6C34878D82A}">
                    <a16:rowId xmlns:a16="http://schemas.microsoft.com/office/drawing/2014/main" val="2406522327"/>
                  </a:ext>
                </a:extLst>
              </a:tr>
              <a:tr h="238937">
                <a:tc>
                  <a:txBody>
                    <a:bodyPr/>
                    <a:lstStyle/>
                    <a:p>
                      <a:r>
                        <a:rPr lang="en-US" dirty="0"/>
                        <a:t>Sunny</a:t>
                      </a:r>
                    </a:p>
                  </a:txBody>
                  <a:tcPr/>
                </a:tc>
                <a:tc>
                  <a:txBody>
                    <a:bodyPr/>
                    <a:lstStyle/>
                    <a:p>
                      <a:r>
                        <a:rPr lang="en-US" dirty="0"/>
                        <a:t>Yes</a:t>
                      </a:r>
                    </a:p>
                  </a:txBody>
                  <a:tcPr/>
                </a:tc>
                <a:extLst>
                  <a:ext uri="{0D108BD9-81ED-4DB2-BD59-A6C34878D82A}">
                    <a16:rowId xmlns:a16="http://schemas.microsoft.com/office/drawing/2014/main" val="690016520"/>
                  </a:ext>
                </a:extLst>
              </a:tr>
              <a:tr h="238937">
                <a:tc>
                  <a:txBody>
                    <a:bodyPr/>
                    <a:lstStyle/>
                    <a:p>
                      <a:r>
                        <a:rPr lang="en-US" dirty="0"/>
                        <a:t>Rainy</a:t>
                      </a:r>
                    </a:p>
                  </a:txBody>
                  <a:tcPr/>
                </a:tc>
                <a:tc>
                  <a:txBody>
                    <a:bodyPr/>
                    <a:lstStyle/>
                    <a:p>
                      <a:r>
                        <a:rPr lang="en-US" dirty="0"/>
                        <a:t>Yes</a:t>
                      </a:r>
                    </a:p>
                  </a:txBody>
                  <a:tcPr/>
                </a:tc>
                <a:extLst>
                  <a:ext uri="{0D108BD9-81ED-4DB2-BD59-A6C34878D82A}">
                    <a16:rowId xmlns:a16="http://schemas.microsoft.com/office/drawing/2014/main" val="2121629752"/>
                  </a:ext>
                </a:extLst>
              </a:tr>
              <a:tr h="238937">
                <a:tc>
                  <a:txBody>
                    <a:bodyPr/>
                    <a:lstStyle/>
                    <a:p>
                      <a:r>
                        <a:rPr lang="en-US" dirty="0"/>
                        <a:t>Sunny</a:t>
                      </a:r>
                    </a:p>
                  </a:txBody>
                  <a:tcPr/>
                </a:tc>
                <a:tc>
                  <a:txBody>
                    <a:bodyPr/>
                    <a:lstStyle/>
                    <a:p>
                      <a:r>
                        <a:rPr lang="en-US" dirty="0"/>
                        <a:t>No</a:t>
                      </a:r>
                    </a:p>
                  </a:txBody>
                  <a:tcPr/>
                </a:tc>
                <a:extLst>
                  <a:ext uri="{0D108BD9-81ED-4DB2-BD59-A6C34878D82A}">
                    <a16:rowId xmlns:a16="http://schemas.microsoft.com/office/drawing/2014/main" val="3095376023"/>
                  </a:ext>
                </a:extLst>
              </a:tr>
              <a:tr h="238937">
                <a:tc>
                  <a:txBody>
                    <a:bodyPr/>
                    <a:lstStyle/>
                    <a:p>
                      <a:r>
                        <a:rPr lang="en-US" dirty="0"/>
                        <a:t>Overcast</a:t>
                      </a:r>
                    </a:p>
                  </a:txBody>
                  <a:tcPr/>
                </a:tc>
                <a:tc>
                  <a:txBody>
                    <a:bodyPr/>
                    <a:lstStyle/>
                    <a:p>
                      <a:r>
                        <a:rPr lang="en-US" dirty="0"/>
                        <a:t>Yes</a:t>
                      </a:r>
                    </a:p>
                  </a:txBody>
                  <a:tcPr/>
                </a:tc>
                <a:extLst>
                  <a:ext uri="{0D108BD9-81ED-4DB2-BD59-A6C34878D82A}">
                    <a16:rowId xmlns:a16="http://schemas.microsoft.com/office/drawing/2014/main" val="3234845545"/>
                  </a:ext>
                </a:extLst>
              </a:tr>
              <a:tr h="238937">
                <a:tc>
                  <a:txBody>
                    <a:bodyPr/>
                    <a:lstStyle/>
                    <a:p>
                      <a:r>
                        <a:rPr lang="en-US" dirty="0"/>
                        <a:t>Overcast</a:t>
                      </a:r>
                    </a:p>
                  </a:txBody>
                  <a:tcPr/>
                </a:tc>
                <a:tc>
                  <a:txBody>
                    <a:bodyPr/>
                    <a:lstStyle/>
                    <a:p>
                      <a:r>
                        <a:rPr lang="en-US" dirty="0"/>
                        <a:t>Yes</a:t>
                      </a:r>
                    </a:p>
                  </a:txBody>
                  <a:tcPr/>
                </a:tc>
                <a:extLst>
                  <a:ext uri="{0D108BD9-81ED-4DB2-BD59-A6C34878D82A}">
                    <a16:rowId xmlns:a16="http://schemas.microsoft.com/office/drawing/2014/main" val="1647208415"/>
                  </a:ext>
                </a:extLst>
              </a:tr>
              <a:tr h="238937">
                <a:tc>
                  <a:txBody>
                    <a:bodyPr/>
                    <a:lstStyle/>
                    <a:p>
                      <a:r>
                        <a:rPr lang="en-US" dirty="0"/>
                        <a:t>Rainy</a:t>
                      </a:r>
                    </a:p>
                  </a:txBody>
                  <a:tcPr/>
                </a:tc>
                <a:tc>
                  <a:txBody>
                    <a:bodyPr/>
                    <a:lstStyle/>
                    <a:p>
                      <a:r>
                        <a:rPr lang="en-US" dirty="0"/>
                        <a:t>No</a:t>
                      </a:r>
                    </a:p>
                  </a:txBody>
                  <a:tcPr/>
                </a:tc>
                <a:extLst>
                  <a:ext uri="{0D108BD9-81ED-4DB2-BD59-A6C34878D82A}">
                    <a16:rowId xmlns:a16="http://schemas.microsoft.com/office/drawing/2014/main" val="487861891"/>
                  </a:ext>
                </a:extLst>
              </a:tr>
            </a:tbl>
          </a:graphicData>
        </a:graphic>
      </p:graphicFrame>
    </p:spTree>
    <p:extLst>
      <p:ext uri="{BB962C8B-B14F-4D97-AF65-F5344CB8AC3E}">
        <p14:creationId xmlns:p14="http://schemas.microsoft.com/office/powerpoint/2010/main" val="2318774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493838"/>
            <a:ext cx="8305800" cy="5120322"/>
          </a:xfrm>
        </p:spPr>
        <p:txBody>
          <a:bodyPr>
            <a:normAutofit/>
          </a:bodyPr>
          <a:lstStyle/>
          <a:p>
            <a:endParaRPr lang="en-US" dirty="0"/>
          </a:p>
          <a:p>
            <a:endParaRPr lang="en-US" dirty="0"/>
          </a:p>
        </p:txBody>
      </p:sp>
      <p:sp>
        <p:nvSpPr>
          <p:cNvPr id="3" name="Content Placeholder 2"/>
          <p:cNvSpPr>
            <a:spLocks noGrp="1"/>
          </p:cNvSpPr>
          <p:nvPr>
            <p:ph sz="quarter" idx="10"/>
          </p:nvPr>
        </p:nvSpPr>
        <p:spPr/>
        <p:txBody>
          <a:bodyPr/>
          <a:lstStyle/>
          <a:p>
            <a:r>
              <a:rPr lang="en-US" dirty="0">
                <a:solidFill>
                  <a:srgbClr val="00B0F0"/>
                </a:solidFill>
              </a:rPr>
              <a:t>Steps to Apply Bayes Theorem</a:t>
            </a:r>
          </a:p>
          <a:p>
            <a:endParaRPr lang="en-US" dirty="0"/>
          </a:p>
        </p:txBody>
      </p:sp>
      <p:sp>
        <p:nvSpPr>
          <p:cNvPr id="5" name="Rectangle 4"/>
          <p:cNvSpPr/>
          <p:nvPr/>
        </p:nvSpPr>
        <p:spPr>
          <a:xfrm>
            <a:off x="384935" y="1515303"/>
            <a:ext cx="6096000" cy="3231654"/>
          </a:xfrm>
          <a:prstGeom prst="rect">
            <a:avLst/>
          </a:prstGeom>
        </p:spPr>
        <p:txBody>
          <a:bodyPr>
            <a:spAutoFit/>
          </a:bodyPr>
          <a:lstStyle/>
          <a:p>
            <a:r>
              <a:rPr lang="en-US" dirty="0"/>
              <a:t>                       Play</a:t>
            </a:r>
            <a:br>
              <a:rPr lang="en-US" dirty="0"/>
            </a:br>
            <a:r>
              <a:rPr lang="en-US" dirty="0"/>
              <a:t>                     no  yes  </a:t>
            </a:r>
            <a:r>
              <a:rPr lang="en-US" dirty="0">
                <a:solidFill>
                  <a:srgbClr val="FF0000"/>
                </a:solidFill>
              </a:rPr>
              <a:t>Row</a:t>
            </a:r>
            <a:r>
              <a:rPr lang="en-US" dirty="0"/>
              <a:t> </a:t>
            </a:r>
            <a:r>
              <a:rPr lang="en-US" dirty="0">
                <a:solidFill>
                  <a:srgbClr val="FF0000"/>
                </a:solidFill>
              </a:rPr>
              <a:t>Total</a:t>
            </a:r>
            <a:br>
              <a:rPr lang="en-US" dirty="0"/>
            </a:br>
            <a:r>
              <a:rPr lang="en-US" dirty="0"/>
              <a:t>weather</a:t>
            </a:r>
            <a:br>
              <a:rPr lang="en-US" dirty="0"/>
            </a:br>
            <a:r>
              <a:rPr lang="en-US" dirty="0"/>
              <a:t>Sunny            2    3      </a:t>
            </a:r>
            <a:r>
              <a:rPr lang="en-US" dirty="0">
                <a:solidFill>
                  <a:srgbClr val="FF0000"/>
                </a:solidFill>
              </a:rPr>
              <a:t>5      P(Sunny)= 5/14</a:t>
            </a:r>
            <a:br>
              <a:rPr lang="en-US" dirty="0"/>
            </a:br>
            <a:r>
              <a:rPr lang="en-US" dirty="0"/>
              <a:t>Overcast        0    4      </a:t>
            </a:r>
            <a:r>
              <a:rPr lang="en-US" dirty="0">
                <a:solidFill>
                  <a:srgbClr val="FF0000"/>
                </a:solidFill>
              </a:rPr>
              <a:t>4      P(Overcast) = 4/14</a:t>
            </a:r>
            <a:br>
              <a:rPr lang="en-US" dirty="0"/>
            </a:br>
            <a:r>
              <a:rPr lang="en-US" dirty="0"/>
              <a:t>Rainy             3    2      </a:t>
            </a:r>
            <a:r>
              <a:rPr lang="en-US" dirty="0">
                <a:solidFill>
                  <a:srgbClr val="FF0000"/>
                </a:solidFill>
              </a:rPr>
              <a:t>5       P(Rainy)=5/14</a:t>
            </a:r>
            <a:br>
              <a:rPr lang="en-US" dirty="0"/>
            </a:br>
            <a:r>
              <a:rPr lang="en-US" dirty="0">
                <a:solidFill>
                  <a:srgbClr val="FF0000"/>
                </a:solidFill>
              </a:rPr>
              <a:t>Column Total 5    9     14</a:t>
            </a:r>
          </a:p>
          <a:p>
            <a:r>
              <a:rPr lang="en-US" dirty="0">
                <a:solidFill>
                  <a:srgbClr val="FF0000"/>
                </a:solidFill>
              </a:rPr>
              <a:t>                   P(no)=5/14 P(yes)=9/14</a:t>
            </a:r>
          </a:p>
          <a:p>
            <a:pPr>
              <a:lnSpc>
                <a:spcPts val="2400"/>
              </a:lnSpc>
              <a:spcBef>
                <a:spcPts val="2400"/>
              </a:spcBef>
            </a:pPr>
            <a:r>
              <a:rPr lang="en-US" b="1" i="1" spc="-5" dirty="0">
                <a:solidFill>
                  <a:srgbClr val="292929"/>
                </a:solidFill>
                <a:latin typeface="Georgia" panose="02040502050405020303" pitchFamily="18" charset="0"/>
                <a:ea typeface="Times New Roman" panose="02020603050405020304" pitchFamily="18" charset="0"/>
                <a:cs typeface="Times New Roman" panose="02020603050405020304" pitchFamily="18" charset="0"/>
              </a:rPr>
              <a:t>Step 4 - Apply probabilities from frequency table to Bayes theorem</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descr="https://miro.medium.com/max/314/1*x9ER9ZTU-KL8oXNkdLHHbg.png"/>
          <p:cNvPicPr/>
          <p:nvPr/>
        </p:nvPicPr>
        <p:blipFill>
          <a:blip r:embed="rId2">
            <a:extLst>
              <a:ext uri="{28A0092B-C50C-407E-A947-70E740481C1C}">
                <a14:useLocalDpi xmlns:a14="http://schemas.microsoft.com/office/drawing/2010/main" val="0"/>
              </a:ext>
            </a:extLst>
          </a:blip>
          <a:srcRect/>
          <a:stretch>
            <a:fillRect/>
          </a:stretch>
        </p:blipFill>
        <p:spPr bwMode="auto">
          <a:xfrm>
            <a:off x="838200" y="4966183"/>
            <a:ext cx="2990850" cy="476250"/>
          </a:xfrm>
          <a:prstGeom prst="rect">
            <a:avLst/>
          </a:prstGeom>
          <a:noFill/>
          <a:ln>
            <a:noFill/>
          </a:ln>
        </p:spPr>
      </p:pic>
    </p:spTree>
    <p:extLst>
      <p:ext uri="{BB962C8B-B14F-4D97-AF65-F5344CB8AC3E}">
        <p14:creationId xmlns:p14="http://schemas.microsoft.com/office/powerpoint/2010/main" val="979293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a:extLst>
              <a:ext uri="{FF2B5EF4-FFF2-40B4-BE49-F238E27FC236}">
                <a16:creationId xmlns:a16="http://schemas.microsoft.com/office/drawing/2014/main" id="{BFA0F8C3-1BA9-46DD-9561-6F6C08816A0A}"/>
              </a:ext>
            </a:extLst>
          </p:cNvPr>
          <p:cNvSpPr>
            <a:spLocks noGrp="1" noChangeArrowheads="1"/>
          </p:cNvSpPr>
          <p:nvPr>
            <p:ph idx="1"/>
          </p:nvPr>
        </p:nvSpPr>
        <p:spPr>
          <a:xfrm>
            <a:off x="1676400" y="1417320"/>
            <a:ext cx="8458200" cy="3459481"/>
          </a:xfrm>
          <a:noFill/>
          <a:ln/>
        </p:spPr>
        <p:txBody>
          <a:bodyPr/>
          <a:lstStyle/>
          <a:p>
            <a:pPr marL="0" indent="0"/>
            <a:endParaRPr lang="en-US" altLang="en-US" dirty="0"/>
          </a:p>
          <a:p>
            <a:pPr>
              <a:buFont typeface="Wingdings" panose="05000000000000000000" pitchFamily="2" charset="2"/>
              <a:buChar char="§"/>
            </a:pPr>
            <a:r>
              <a:rPr lang="en-US" altLang="en-US" sz="2800" dirty="0">
                <a:latin typeface="+mn-lt"/>
              </a:rPr>
              <a:t>Bayes Theorem</a:t>
            </a:r>
          </a:p>
          <a:p>
            <a:pPr>
              <a:buFont typeface="Wingdings" panose="05000000000000000000" pitchFamily="2" charset="2"/>
              <a:buChar char="§"/>
            </a:pPr>
            <a:r>
              <a:rPr lang="en-IN" sz="2800" kern="50" dirty="0">
                <a:solidFill>
                  <a:srgbClr val="00000A"/>
                </a:solidFill>
                <a:effectLst/>
                <a:latin typeface="Times New Roman" panose="02020603050405020304" pitchFamily="18" charset="0"/>
                <a:ea typeface="Ubuntu" panose="020B0604020202020204" pitchFamily="34" charset="0"/>
              </a:rPr>
              <a:t>Introduction to Naïve Bayes concept</a:t>
            </a:r>
            <a:endParaRPr lang="en-US" altLang="en-US" sz="2800" dirty="0">
              <a:latin typeface="+mn-lt"/>
            </a:endParaRPr>
          </a:p>
        </p:txBody>
      </p:sp>
      <p:sp>
        <p:nvSpPr>
          <p:cNvPr id="5122" name="Rectangle 2">
            <a:extLst>
              <a:ext uri="{FF2B5EF4-FFF2-40B4-BE49-F238E27FC236}">
                <a16:creationId xmlns:a16="http://schemas.microsoft.com/office/drawing/2014/main" id="{14A633E3-3C02-48FD-AA2E-5FEC7A8581C6}"/>
              </a:ext>
            </a:extLst>
          </p:cNvPr>
          <p:cNvSpPr>
            <a:spLocks noGrp="1" noChangeArrowheads="1"/>
          </p:cNvSpPr>
          <p:nvPr>
            <p:ph type="title" idx="4294967295"/>
          </p:nvPr>
        </p:nvSpPr>
        <p:spPr>
          <a:xfrm>
            <a:off x="1590240" y="26442"/>
            <a:ext cx="6791761" cy="1192758"/>
          </a:xfrm>
          <a:noFill/>
          <a:ln/>
        </p:spPr>
        <p:txBody>
          <a:bodyPr>
            <a:normAutofit fontScale="90000"/>
          </a:bodyPr>
          <a:lstStyle/>
          <a:p>
            <a:br>
              <a:rPr lang="en-US" altLang="en-US" dirty="0"/>
            </a:br>
            <a:r>
              <a:rPr lang="en-US" altLang="en-US" b="1" dirty="0"/>
              <a:t>Agenda </a:t>
            </a:r>
            <a:br>
              <a:rPr lang="en-US" altLang="en-US" b="1" dirty="0"/>
            </a:br>
            <a:endParaRPr lang="en-US" altLang="en-US" b="1" dirty="0"/>
          </a:p>
        </p:txBody>
      </p:sp>
      <p:graphicFrame>
        <p:nvGraphicFramePr>
          <p:cNvPr id="2" name="Table 1">
            <a:extLst>
              <a:ext uri="{FF2B5EF4-FFF2-40B4-BE49-F238E27FC236}">
                <a16:creationId xmlns:a16="http://schemas.microsoft.com/office/drawing/2014/main" id="{ABEBD13C-9896-C04A-9AE7-2D38C9AF1931}"/>
              </a:ext>
            </a:extLst>
          </p:cNvPr>
          <p:cNvGraphicFramePr>
            <a:graphicFrameLocks noGrp="1"/>
          </p:cNvGraphicFramePr>
          <p:nvPr>
            <p:extLst>
              <p:ext uri="{D42A27DB-BD31-4B8C-83A1-F6EECF244321}">
                <p14:modId xmlns:p14="http://schemas.microsoft.com/office/powerpoint/2010/main" val="1931839907"/>
              </p:ext>
            </p:extLst>
          </p:nvPr>
        </p:nvGraphicFramePr>
        <p:xfrm>
          <a:off x="1605479" y="4459606"/>
          <a:ext cx="8757722" cy="1962150"/>
        </p:xfrm>
        <a:graphic>
          <a:graphicData uri="http://schemas.openxmlformats.org/drawingml/2006/table">
            <a:tbl>
              <a:tblPr>
                <a:tableStyleId>{5C22544A-7EE6-4342-B048-85BDC9FD1C3A}</a:tableStyleId>
              </a:tblPr>
              <a:tblGrid>
                <a:gridCol w="539774">
                  <a:extLst>
                    <a:ext uri="{9D8B030D-6E8A-4147-A177-3AD203B41FA5}">
                      <a16:colId xmlns:a16="http://schemas.microsoft.com/office/drawing/2014/main" val="1728666785"/>
                    </a:ext>
                  </a:extLst>
                </a:gridCol>
                <a:gridCol w="8217948">
                  <a:extLst>
                    <a:ext uri="{9D8B030D-6E8A-4147-A177-3AD203B41FA5}">
                      <a16:colId xmlns:a16="http://schemas.microsoft.com/office/drawing/2014/main" val="2172813282"/>
                    </a:ext>
                  </a:extLst>
                </a:gridCol>
              </a:tblGrid>
              <a:tr h="399555">
                <a:tc>
                  <a:txBody>
                    <a:bodyPr/>
                    <a:lstStyle/>
                    <a:p>
                      <a:pPr marL="0" marR="0" algn="ctr">
                        <a:spcBef>
                          <a:spcPts val="0"/>
                        </a:spcBef>
                        <a:spcAft>
                          <a:spcPts val="0"/>
                        </a:spcAft>
                      </a:pPr>
                      <a:r>
                        <a:rPr lang="en-IN" sz="2300" kern="50">
                          <a:effectLst/>
                          <a:latin typeface="Times New Roman" panose="02020603050405020304" pitchFamily="18" charset="0"/>
                          <a:cs typeface="Times New Roman" panose="02020603050405020304" pitchFamily="18" charset="0"/>
                        </a:rPr>
                        <a:t>No</a:t>
                      </a:r>
                      <a:endParaRPr lang="en-US" sz="2300" kern="50">
                        <a:effectLst/>
                        <a:latin typeface="Times New Roman" panose="02020603050405020304" pitchFamily="18" charset="0"/>
                        <a:ea typeface="WenQuanYi Micro Hei"/>
                        <a:cs typeface="Times New Roman" panose="02020603050405020304" pitchFamily="18" charset="0"/>
                      </a:endParaRPr>
                    </a:p>
                  </a:txBody>
                  <a:tcPr marL="34925" marR="34925" marT="34925" marB="34925" anchor="ctr"/>
                </a:tc>
                <a:tc>
                  <a:txBody>
                    <a:bodyPr/>
                    <a:lstStyle/>
                    <a:p>
                      <a:pPr marL="0" marR="0" algn="ctr">
                        <a:spcBef>
                          <a:spcPts val="0"/>
                        </a:spcBef>
                        <a:spcAft>
                          <a:spcPts val="0"/>
                        </a:spcAft>
                      </a:pPr>
                      <a:r>
                        <a:rPr lang="en-IN" sz="2300" kern="50" dirty="0">
                          <a:effectLst/>
                          <a:latin typeface="Times New Roman" panose="02020603050405020304" pitchFamily="18" charset="0"/>
                          <a:cs typeface="Times New Roman" panose="02020603050405020304" pitchFamily="18" charset="0"/>
                        </a:rPr>
                        <a:t>Author(s), Title, Edition, Publishing House</a:t>
                      </a:r>
                      <a:endParaRPr lang="en-US" sz="2300" kern="50" dirty="0">
                        <a:effectLst/>
                        <a:latin typeface="Times New Roman" panose="02020603050405020304" pitchFamily="18" charset="0"/>
                        <a:ea typeface="WenQuanYi Micro Hei"/>
                        <a:cs typeface="Times New Roman" panose="02020603050405020304" pitchFamily="18" charset="0"/>
                      </a:endParaRPr>
                    </a:p>
                  </a:txBody>
                  <a:tcPr marL="34925" marR="34925" marT="34925" marB="34925" anchor="ctr"/>
                </a:tc>
                <a:extLst>
                  <a:ext uri="{0D108BD9-81ED-4DB2-BD59-A6C34878D82A}">
                    <a16:rowId xmlns:a16="http://schemas.microsoft.com/office/drawing/2014/main" val="3216450441"/>
                  </a:ext>
                </a:extLst>
              </a:tr>
              <a:tr h="732719">
                <a:tc>
                  <a:txBody>
                    <a:bodyPr/>
                    <a:lstStyle/>
                    <a:p>
                      <a:pPr marL="0" marR="0" algn="ctr">
                        <a:spcBef>
                          <a:spcPts val="0"/>
                        </a:spcBef>
                        <a:spcAft>
                          <a:spcPts val="0"/>
                        </a:spcAft>
                      </a:pPr>
                      <a:r>
                        <a:rPr lang="en-IN" sz="2300" kern="50">
                          <a:effectLst/>
                          <a:latin typeface="Times New Roman" panose="02020603050405020304" pitchFamily="18" charset="0"/>
                          <a:cs typeface="Times New Roman" panose="02020603050405020304" pitchFamily="18" charset="0"/>
                        </a:rPr>
                        <a:t>T1</a:t>
                      </a:r>
                      <a:endParaRPr lang="en-US" sz="2300" kern="50">
                        <a:effectLst/>
                        <a:latin typeface="Times New Roman" panose="02020603050405020304" pitchFamily="18" charset="0"/>
                        <a:ea typeface="WenQuanYi Micro Hei"/>
                        <a:cs typeface="Times New Roman" panose="02020603050405020304" pitchFamily="18" charset="0"/>
                      </a:endParaRPr>
                    </a:p>
                  </a:txBody>
                  <a:tcPr marL="34925" marR="34925" marT="34925" marB="34925"/>
                </a:tc>
                <a:tc>
                  <a:txBody>
                    <a:bodyPr/>
                    <a:lstStyle/>
                    <a:p>
                      <a:pPr marL="0" marR="0" algn="just">
                        <a:spcBef>
                          <a:spcPts val="0"/>
                        </a:spcBef>
                        <a:spcAft>
                          <a:spcPts val="0"/>
                        </a:spcAft>
                      </a:pPr>
                      <a:r>
                        <a:rPr lang="en-IN" sz="2300" kern="50" dirty="0">
                          <a:effectLst/>
                          <a:latin typeface="Times New Roman" panose="02020603050405020304" pitchFamily="18" charset="0"/>
                          <a:cs typeface="Times New Roman" panose="02020603050405020304" pitchFamily="18" charset="0"/>
                        </a:rPr>
                        <a:t>Statistics for Data </a:t>
                      </a:r>
                      <a:r>
                        <a:rPr lang="en-IN" sz="2300" kern="50" dirty="0" err="1">
                          <a:effectLst/>
                          <a:latin typeface="Times New Roman" panose="02020603050405020304" pitchFamily="18" charset="0"/>
                          <a:cs typeface="Times New Roman" panose="02020603050405020304" pitchFamily="18" charset="0"/>
                        </a:rPr>
                        <a:t>Scientsists</a:t>
                      </a:r>
                      <a:r>
                        <a:rPr lang="en-IN" sz="2300" kern="50" dirty="0">
                          <a:effectLst/>
                          <a:latin typeface="Times New Roman" panose="02020603050405020304" pitchFamily="18" charset="0"/>
                          <a:cs typeface="Times New Roman" panose="02020603050405020304" pitchFamily="18" charset="0"/>
                        </a:rPr>
                        <a:t>, An introduction to probability, statistics and Data Analysis, </a:t>
                      </a:r>
                      <a:r>
                        <a:rPr lang="en-IN" sz="2300" kern="50" dirty="0" err="1">
                          <a:effectLst/>
                          <a:latin typeface="Times New Roman" panose="02020603050405020304" pitchFamily="18" charset="0"/>
                          <a:cs typeface="Times New Roman" panose="02020603050405020304" pitchFamily="18" charset="0"/>
                        </a:rPr>
                        <a:t>Maurits</a:t>
                      </a:r>
                      <a:r>
                        <a:rPr lang="en-IN" sz="2300" kern="50" dirty="0">
                          <a:effectLst/>
                          <a:latin typeface="Times New Roman" panose="02020603050405020304" pitchFamily="18" charset="0"/>
                          <a:cs typeface="Times New Roman" panose="02020603050405020304" pitchFamily="18" charset="0"/>
                        </a:rPr>
                        <a:t> </a:t>
                      </a:r>
                      <a:r>
                        <a:rPr lang="en-IN" sz="2300" kern="50" dirty="0" err="1">
                          <a:effectLst/>
                          <a:latin typeface="Times New Roman" panose="02020603050405020304" pitchFamily="18" charset="0"/>
                          <a:cs typeface="Times New Roman" panose="02020603050405020304" pitchFamily="18" charset="0"/>
                        </a:rPr>
                        <a:t>Kaptein</a:t>
                      </a:r>
                      <a:r>
                        <a:rPr lang="en-IN" sz="2300" kern="50" dirty="0">
                          <a:effectLst/>
                          <a:latin typeface="Times New Roman" panose="02020603050405020304" pitchFamily="18" charset="0"/>
                          <a:cs typeface="Times New Roman" panose="02020603050405020304" pitchFamily="18" charset="0"/>
                        </a:rPr>
                        <a:t> et al, Springer 2022</a:t>
                      </a:r>
                      <a:endParaRPr lang="en-US" sz="2300" kern="50" dirty="0">
                        <a:effectLst/>
                        <a:latin typeface="Times New Roman" panose="02020603050405020304" pitchFamily="18" charset="0"/>
                        <a:ea typeface="WenQuanYi Micro Hei"/>
                        <a:cs typeface="Times New Roman" panose="02020603050405020304" pitchFamily="18" charset="0"/>
                      </a:endParaRPr>
                    </a:p>
                  </a:txBody>
                  <a:tcPr marL="34925" marR="34925" marT="34925" marB="34925"/>
                </a:tc>
                <a:extLst>
                  <a:ext uri="{0D108BD9-81ED-4DB2-BD59-A6C34878D82A}">
                    <a16:rowId xmlns:a16="http://schemas.microsoft.com/office/drawing/2014/main" val="1345788522"/>
                  </a:ext>
                </a:extLst>
              </a:tr>
              <a:tr h="732719">
                <a:tc>
                  <a:txBody>
                    <a:bodyPr/>
                    <a:lstStyle/>
                    <a:p>
                      <a:pPr marL="0" marR="0" algn="ctr">
                        <a:spcBef>
                          <a:spcPts val="0"/>
                        </a:spcBef>
                        <a:spcAft>
                          <a:spcPts val="0"/>
                        </a:spcAft>
                      </a:pPr>
                      <a:r>
                        <a:rPr lang="en-IN" sz="2300" kern="50">
                          <a:effectLst/>
                          <a:latin typeface="Times New Roman" panose="02020603050405020304" pitchFamily="18" charset="0"/>
                          <a:cs typeface="Times New Roman" panose="02020603050405020304" pitchFamily="18" charset="0"/>
                        </a:rPr>
                        <a:t>T2</a:t>
                      </a:r>
                      <a:endParaRPr lang="en-US" sz="2300" kern="50">
                        <a:effectLst/>
                        <a:latin typeface="Times New Roman" panose="02020603050405020304" pitchFamily="18" charset="0"/>
                        <a:ea typeface="WenQuanYi Micro Hei"/>
                        <a:cs typeface="Times New Roman" panose="02020603050405020304" pitchFamily="18" charset="0"/>
                      </a:endParaRPr>
                    </a:p>
                  </a:txBody>
                  <a:tcPr marL="34925" marR="34925" marT="34925" marB="34925"/>
                </a:tc>
                <a:tc>
                  <a:txBody>
                    <a:bodyPr/>
                    <a:lstStyle/>
                    <a:p>
                      <a:pPr marL="0" marR="0" algn="just">
                        <a:spcBef>
                          <a:spcPts val="0"/>
                        </a:spcBef>
                        <a:spcAft>
                          <a:spcPts val="0"/>
                        </a:spcAft>
                      </a:pPr>
                      <a:r>
                        <a:rPr lang="en-IN" sz="2300" kern="50" dirty="0">
                          <a:effectLst/>
                          <a:latin typeface="Times New Roman" panose="02020603050405020304" pitchFamily="18" charset="0"/>
                          <a:cs typeface="Times New Roman" panose="02020603050405020304" pitchFamily="18" charset="0"/>
                        </a:rPr>
                        <a:t>Probability and Statistics for Engineering and Sciences, 8</a:t>
                      </a:r>
                      <a:r>
                        <a:rPr lang="en-IN" sz="2300" kern="50" baseline="30000" dirty="0">
                          <a:effectLst/>
                          <a:latin typeface="Times New Roman" panose="02020603050405020304" pitchFamily="18" charset="0"/>
                          <a:cs typeface="Times New Roman" panose="02020603050405020304" pitchFamily="18" charset="0"/>
                        </a:rPr>
                        <a:t>th</a:t>
                      </a:r>
                      <a:r>
                        <a:rPr lang="en-IN" sz="2300" kern="50" dirty="0">
                          <a:effectLst/>
                          <a:latin typeface="Times New Roman" panose="02020603050405020304" pitchFamily="18" charset="0"/>
                          <a:cs typeface="Times New Roman" panose="02020603050405020304" pitchFamily="18" charset="0"/>
                        </a:rPr>
                        <a:t> Edition, Jay L Devore, Cengage Learning</a:t>
                      </a:r>
                      <a:endParaRPr lang="en-US" sz="2300" kern="50" dirty="0">
                        <a:effectLst/>
                        <a:latin typeface="Times New Roman" panose="02020603050405020304" pitchFamily="18" charset="0"/>
                        <a:ea typeface="WenQuanYi Micro Hei"/>
                        <a:cs typeface="Times New Roman" panose="02020603050405020304" pitchFamily="18" charset="0"/>
                      </a:endParaRPr>
                    </a:p>
                  </a:txBody>
                  <a:tcPr marL="34925" marR="34925" marT="34925" marB="34925"/>
                </a:tc>
                <a:extLst>
                  <a:ext uri="{0D108BD9-81ED-4DB2-BD59-A6C34878D82A}">
                    <a16:rowId xmlns:a16="http://schemas.microsoft.com/office/drawing/2014/main" val="2953715621"/>
                  </a:ext>
                </a:extLst>
              </a:tr>
            </a:tbl>
          </a:graphicData>
        </a:graphic>
      </p:graphicFrame>
      <p:sp>
        <p:nvSpPr>
          <p:cNvPr id="3" name="Rectangle 1">
            <a:extLst>
              <a:ext uri="{FF2B5EF4-FFF2-40B4-BE49-F238E27FC236}">
                <a16:creationId xmlns:a16="http://schemas.microsoft.com/office/drawing/2014/main" id="{96A9E104-8C3A-63D9-7B27-42185094C2D8}"/>
              </a:ext>
            </a:extLst>
          </p:cNvPr>
          <p:cNvSpPr>
            <a:spLocks noChangeArrowheads="1"/>
          </p:cNvSpPr>
          <p:nvPr/>
        </p:nvSpPr>
        <p:spPr bwMode="auto">
          <a:xfrm>
            <a:off x="1676401" y="3909241"/>
            <a:ext cx="151329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zh-CN" sz="2200" b="1" u="sng" dirty="0">
                <a:latin typeface="Times New Roman" panose="02020603050405020304" pitchFamily="18" charset="0"/>
                <a:ea typeface="WenQuanYi Micro Hei"/>
                <a:cs typeface="Times New Roman" panose="02020603050405020304" pitchFamily="18" charset="0"/>
              </a:rPr>
              <a:t>Text Books</a:t>
            </a:r>
            <a:endParaRPr lang="en-US" altLang="zh-CN" sz="2200" dirty="0">
              <a:latin typeface="Times New Roman" panose="02020603050405020304" pitchFamily="18" charset="0"/>
              <a:cs typeface="Times New Roman" panose="02020603050405020304" pitchFamily="18" charset="0"/>
            </a:endParaRPr>
          </a:p>
          <a:p>
            <a:pPr eaLnBrk="0" fontAlgn="base" hangingPunct="0">
              <a:spcBef>
                <a:spcPct val="0"/>
              </a:spcBef>
              <a:spcAft>
                <a:spcPct val="0"/>
              </a:spcAft>
            </a:pPr>
            <a:endParaRPr lang="en-US" altLang="zh-CN" sz="2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8CC90EF7-FDAB-43AC-B066-DEAE44B08C39}"/>
              </a:ext>
            </a:extLst>
          </p:cNvPr>
          <p:cNvGraphicFramePr>
            <a:graphicFrameLocks noGrp="1"/>
          </p:cNvGraphicFramePr>
          <p:nvPr/>
        </p:nvGraphicFramePr>
        <p:xfrm>
          <a:off x="2168525" y="1435100"/>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3"/>
                  </a:ext>
                </a:extLst>
              </a:tr>
              <a:tr h="3708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6027F0F9-2063-4E36-8D38-DD4278A3F90E}"/>
                  </a:ext>
                </a:extLst>
              </p14:cNvPr>
              <p14:cNvContentPartPr/>
              <p14:nvPr/>
            </p14:nvContentPartPr>
            <p14:xfrm>
              <a:off x="2505875" y="1561503"/>
              <a:ext cx="245520" cy="137880"/>
            </p14:xfrm>
          </p:contentPart>
        </mc:Choice>
        <mc:Fallback xmlns="">
          <p:pic>
            <p:nvPicPr>
              <p:cNvPr id="7" name="Ink 6">
                <a:extLst>
                  <a:ext uri="{FF2B5EF4-FFF2-40B4-BE49-F238E27FC236}">
                    <a16:creationId xmlns:a16="http://schemas.microsoft.com/office/drawing/2014/main" id="{6027F0F9-2063-4E36-8D38-DD4278A3F90E}"/>
                  </a:ext>
                </a:extLst>
              </p:cNvPr>
              <p:cNvPicPr/>
              <p:nvPr/>
            </p:nvPicPr>
            <p:blipFill>
              <a:blip r:embed="rId3"/>
              <a:stretch>
                <a:fillRect/>
              </a:stretch>
            </p:blipFill>
            <p:spPr>
              <a:xfrm>
                <a:off x="2490418" y="1546023"/>
                <a:ext cx="276075"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 name="Ink 16">
                <a:extLst>
                  <a:ext uri="{FF2B5EF4-FFF2-40B4-BE49-F238E27FC236}">
                    <a16:creationId xmlns:a16="http://schemas.microsoft.com/office/drawing/2014/main" id="{FE3E5492-8ABD-443A-B6BF-61763A4C9632}"/>
                  </a:ext>
                </a:extLst>
              </p14:cNvPr>
              <p14:cNvContentPartPr/>
              <p14:nvPr/>
            </p14:nvContentPartPr>
            <p14:xfrm>
              <a:off x="2505875" y="1492383"/>
              <a:ext cx="1289160" cy="195120"/>
            </p14:xfrm>
          </p:contentPart>
        </mc:Choice>
        <mc:Fallback xmlns="">
          <p:pic>
            <p:nvPicPr>
              <p:cNvPr id="16" name="Ink 16">
                <a:extLst>
                  <a:ext uri="{FF2B5EF4-FFF2-40B4-BE49-F238E27FC236}">
                    <a16:creationId xmlns:a16="http://schemas.microsoft.com/office/drawing/2014/main" id="{FE3E5492-8ABD-443A-B6BF-61763A4C9632}"/>
                  </a:ext>
                </a:extLst>
              </p:cNvPr>
              <p:cNvPicPr/>
              <p:nvPr/>
            </p:nvPicPr>
            <p:blipFill>
              <a:blip r:embed="rId5"/>
              <a:stretch>
                <a:fillRect/>
              </a:stretch>
            </p:blipFill>
            <p:spPr>
              <a:xfrm>
                <a:off x="2474924" y="1461423"/>
                <a:ext cx="1350343"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6" name="Ink 27">
                <a:extLst>
                  <a:ext uri="{FF2B5EF4-FFF2-40B4-BE49-F238E27FC236}">
                    <a16:creationId xmlns:a16="http://schemas.microsoft.com/office/drawing/2014/main" id="{909AA285-55E2-4FBD-ADB8-F0E9817F4618}"/>
                  </a:ext>
                </a:extLst>
              </p14:cNvPr>
              <p14:cNvContentPartPr/>
              <p14:nvPr/>
            </p14:nvContentPartPr>
            <p14:xfrm>
              <a:off x="6636515" y="1530903"/>
              <a:ext cx="660600" cy="207000"/>
            </p14:xfrm>
          </p:contentPart>
        </mc:Choice>
        <mc:Fallback xmlns="">
          <p:pic>
            <p:nvPicPr>
              <p:cNvPr id="26" name="Ink 27">
                <a:extLst>
                  <a:ext uri="{FF2B5EF4-FFF2-40B4-BE49-F238E27FC236}">
                    <a16:creationId xmlns:a16="http://schemas.microsoft.com/office/drawing/2014/main" id="{909AA285-55E2-4FBD-ADB8-F0E9817F4618}"/>
                  </a:ext>
                </a:extLst>
              </p:cNvPr>
              <p:cNvPicPr/>
              <p:nvPr/>
            </p:nvPicPr>
            <p:blipFill>
              <a:blip r:embed="rId7"/>
              <a:stretch>
                <a:fillRect/>
              </a:stretch>
            </p:blipFill>
            <p:spPr>
              <a:xfrm>
                <a:off x="6605555" y="1499997"/>
                <a:ext cx="721800" cy="26809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7" name="Ink 28">
                <a:extLst>
                  <a:ext uri="{FF2B5EF4-FFF2-40B4-BE49-F238E27FC236}">
                    <a16:creationId xmlns:a16="http://schemas.microsoft.com/office/drawing/2014/main" id="{5361946E-1C93-40AA-991B-49C1132B8145}"/>
                  </a:ext>
                </a:extLst>
              </p14:cNvPr>
              <p14:cNvContentPartPr/>
              <p14:nvPr/>
            </p14:nvContentPartPr>
            <p14:xfrm>
              <a:off x="5039555" y="1574103"/>
              <a:ext cx="408960" cy="100800"/>
            </p14:xfrm>
          </p:contentPart>
        </mc:Choice>
        <mc:Fallback xmlns="">
          <p:pic>
            <p:nvPicPr>
              <p:cNvPr id="27" name="Ink 28">
                <a:extLst>
                  <a:ext uri="{FF2B5EF4-FFF2-40B4-BE49-F238E27FC236}">
                    <a16:creationId xmlns:a16="http://schemas.microsoft.com/office/drawing/2014/main" id="{5361946E-1C93-40AA-991B-49C1132B8145}"/>
                  </a:ext>
                </a:extLst>
              </p:cNvPr>
              <p:cNvPicPr/>
              <p:nvPr/>
            </p:nvPicPr>
            <p:blipFill>
              <a:blip r:embed="rId9"/>
              <a:stretch>
                <a:fillRect/>
              </a:stretch>
            </p:blipFill>
            <p:spPr>
              <a:xfrm>
                <a:off x="5008595" y="1543143"/>
                <a:ext cx="4701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 name="Ink 36">
                <a:extLst>
                  <a:ext uri="{FF2B5EF4-FFF2-40B4-BE49-F238E27FC236}">
                    <a16:creationId xmlns:a16="http://schemas.microsoft.com/office/drawing/2014/main" id="{EA9F0225-60A9-4E58-A6EF-11EBCD8DC609}"/>
                  </a:ext>
                </a:extLst>
              </p14:cNvPr>
              <p14:cNvContentPartPr/>
              <p14:nvPr/>
            </p14:nvContentPartPr>
            <p14:xfrm>
              <a:off x="2631515" y="1869663"/>
              <a:ext cx="993960" cy="295560"/>
            </p14:xfrm>
          </p:contentPart>
        </mc:Choice>
        <mc:Fallback xmlns="">
          <p:pic>
            <p:nvPicPr>
              <p:cNvPr id="36" name="Ink 36">
                <a:extLst>
                  <a:ext uri="{FF2B5EF4-FFF2-40B4-BE49-F238E27FC236}">
                    <a16:creationId xmlns:a16="http://schemas.microsoft.com/office/drawing/2014/main" id="{EA9F0225-60A9-4E58-A6EF-11EBCD8DC609}"/>
                  </a:ext>
                </a:extLst>
              </p:cNvPr>
              <p:cNvPicPr/>
              <p:nvPr/>
            </p:nvPicPr>
            <p:blipFill>
              <a:blip r:embed="rId11"/>
              <a:stretch>
                <a:fillRect/>
              </a:stretch>
            </p:blipFill>
            <p:spPr>
              <a:xfrm>
                <a:off x="2600544" y="1838741"/>
                <a:ext cx="1055182" cy="35668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id="{27D26F10-F72C-4463-8A78-9A0CC6CC14EB}"/>
                  </a:ext>
                </a:extLst>
              </p14:cNvPr>
              <p14:cNvContentPartPr/>
              <p14:nvPr/>
            </p14:nvContentPartPr>
            <p14:xfrm>
              <a:off x="5070875" y="1913583"/>
              <a:ext cx="207720" cy="151200"/>
            </p14:xfrm>
          </p:contentPart>
        </mc:Choice>
        <mc:Fallback xmlns="">
          <p:pic>
            <p:nvPicPr>
              <p:cNvPr id="38" name="Ink 37">
                <a:extLst>
                  <a:ext uri="{FF2B5EF4-FFF2-40B4-BE49-F238E27FC236}">
                    <a16:creationId xmlns:a16="http://schemas.microsoft.com/office/drawing/2014/main" id="{27D26F10-F72C-4463-8A78-9A0CC6CC14EB}"/>
                  </a:ext>
                </a:extLst>
              </p:cNvPr>
              <p:cNvPicPr/>
              <p:nvPr/>
            </p:nvPicPr>
            <p:blipFill>
              <a:blip r:embed="rId13"/>
              <a:stretch>
                <a:fillRect/>
              </a:stretch>
            </p:blipFill>
            <p:spPr>
              <a:xfrm>
                <a:off x="5039915" y="1882623"/>
                <a:ext cx="2689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id="{36CF1FA0-2F76-4605-A6C6-3620B3F84C59}"/>
                  </a:ext>
                </a:extLst>
              </p14:cNvPr>
              <p14:cNvContentPartPr/>
              <p14:nvPr/>
            </p14:nvContentPartPr>
            <p14:xfrm>
              <a:off x="6781235" y="1913583"/>
              <a:ext cx="151200" cy="138600"/>
            </p14:xfrm>
          </p:contentPart>
        </mc:Choice>
        <mc:Fallback xmlns="">
          <p:pic>
            <p:nvPicPr>
              <p:cNvPr id="39" name="Ink 38">
                <a:extLst>
                  <a:ext uri="{FF2B5EF4-FFF2-40B4-BE49-F238E27FC236}">
                    <a16:creationId xmlns:a16="http://schemas.microsoft.com/office/drawing/2014/main" id="{36CF1FA0-2F76-4605-A6C6-3620B3F84C59}"/>
                  </a:ext>
                </a:extLst>
              </p:cNvPr>
              <p:cNvPicPr/>
              <p:nvPr/>
            </p:nvPicPr>
            <p:blipFill>
              <a:blip r:embed="rId15"/>
              <a:stretch>
                <a:fillRect/>
              </a:stretch>
            </p:blipFill>
            <p:spPr>
              <a:xfrm>
                <a:off x="6750275" y="1882623"/>
                <a:ext cx="21240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5" name="Ink 45">
                <a:extLst>
                  <a:ext uri="{FF2B5EF4-FFF2-40B4-BE49-F238E27FC236}">
                    <a16:creationId xmlns:a16="http://schemas.microsoft.com/office/drawing/2014/main" id="{B8BD5CBD-3B17-42C0-BB60-7A3ABA0F896C}"/>
                  </a:ext>
                </a:extLst>
              </p14:cNvPr>
              <p14:cNvContentPartPr/>
              <p14:nvPr/>
            </p14:nvContentPartPr>
            <p14:xfrm>
              <a:off x="2707115" y="2278263"/>
              <a:ext cx="1050480" cy="270720"/>
            </p14:xfrm>
          </p:contentPart>
        </mc:Choice>
        <mc:Fallback xmlns="">
          <p:pic>
            <p:nvPicPr>
              <p:cNvPr id="45" name="Ink 45">
                <a:extLst>
                  <a:ext uri="{FF2B5EF4-FFF2-40B4-BE49-F238E27FC236}">
                    <a16:creationId xmlns:a16="http://schemas.microsoft.com/office/drawing/2014/main" id="{B8BD5CBD-3B17-42C0-BB60-7A3ABA0F896C}"/>
                  </a:ext>
                </a:extLst>
              </p:cNvPr>
              <p:cNvPicPr/>
              <p:nvPr/>
            </p:nvPicPr>
            <p:blipFill>
              <a:blip r:embed="rId17"/>
              <a:stretch>
                <a:fillRect/>
              </a:stretch>
            </p:blipFill>
            <p:spPr>
              <a:xfrm>
                <a:off x="2676155" y="2247262"/>
                <a:ext cx="1111680" cy="332001"/>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7" name="Ink 46">
                <a:extLst>
                  <a:ext uri="{FF2B5EF4-FFF2-40B4-BE49-F238E27FC236}">
                    <a16:creationId xmlns:a16="http://schemas.microsoft.com/office/drawing/2014/main" id="{CA7CE6FE-25ED-41F9-824E-77EEEB368970}"/>
                  </a:ext>
                </a:extLst>
              </p14:cNvPr>
              <p14:cNvContentPartPr/>
              <p14:nvPr/>
            </p14:nvContentPartPr>
            <p14:xfrm>
              <a:off x="5152595" y="2290863"/>
              <a:ext cx="157680" cy="138600"/>
            </p14:xfrm>
          </p:contentPart>
        </mc:Choice>
        <mc:Fallback xmlns="">
          <p:pic>
            <p:nvPicPr>
              <p:cNvPr id="47" name="Ink 46">
                <a:extLst>
                  <a:ext uri="{FF2B5EF4-FFF2-40B4-BE49-F238E27FC236}">
                    <a16:creationId xmlns:a16="http://schemas.microsoft.com/office/drawing/2014/main" id="{CA7CE6FE-25ED-41F9-824E-77EEEB368970}"/>
                  </a:ext>
                </a:extLst>
              </p:cNvPr>
              <p:cNvPicPr/>
              <p:nvPr/>
            </p:nvPicPr>
            <p:blipFill>
              <a:blip r:embed="rId19"/>
              <a:stretch>
                <a:fillRect/>
              </a:stretch>
            </p:blipFill>
            <p:spPr>
              <a:xfrm>
                <a:off x="5121635" y="2259983"/>
                <a:ext cx="218880" cy="19964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8" name="Ink 47">
                <a:extLst>
                  <a:ext uri="{FF2B5EF4-FFF2-40B4-BE49-F238E27FC236}">
                    <a16:creationId xmlns:a16="http://schemas.microsoft.com/office/drawing/2014/main" id="{B1F584DC-29D0-4075-8F80-6A3FFD8CFB8C}"/>
                  </a:ext>
                </a:extLst>
              </p14:cNvPr>
              <p14:cNvContentPartPr/>
              <p14:nvPr/>
            </p14:nvContentPartPr>
            <p14:xfrm>
              <a:off x="6693035" y="2253063"/>
              <a:ext cx="207720" cy="214200"/>
            </p14:xfrm>
          </p:contentPart>
        </mc:Choice>
        <mc:Fallback xmlns="">
          <p:pic>
            <p:nvPicPr>
              <p:cNvPr id="48" name="Ink 47">
                <a:extLst>
                  <a:ext uri="{FF2B5EF4-FFF2-40B4-BE49-F238E27FC236}">
                    <a16:creationId xmlns:a16="http://schemas.microsoft.com/office/drawing/2014/main" id="{B1F584DC-29D0-4075-8F80-6A3FFD8CFB8C}"/>
                  </a:ext>
                </a:extLst>
              </p:cNvPr>
              <p:cNvPicPr/>
              <p:nvPr/>
            </p:nvPicPr>
            <p:blipFill>
              <a:blip r:embed="rId21"/>
              <a:stretch>
                <a:fillRect/>
              </a:stretch>
            </p:blipFill>
            <p:spPr>
              <a:xfrm>
                <a:off x="6662075" y="2222051"/>
                <a:ext cx="268920" cy="275503"/>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7" name="Ink 57">
                <a:extLst>
                  <a:ext uri="{FF2B5EF4-FFF2-40B4-BE49-F238E27FC236}">
                    <a16:creationId xmlns:a16="http://schemas.microsoft.com/office/drawing/2014/main" id="{40D7EAD4-9153-41D8-8F8D-9DC25A1D4DAC}"/>
                  </a:ext>
                </a:extLst>
              </p14:cNvPr>
              <p14:cNvContentPartPr/>
              <p14:nvPr/>
            </p14:nvContentPartPr>
            <p14:xfrm>
              <a:off x="2625395" y="2668143"/>
              <a:ext cx="1389600" cy="151200"/>
            </p14:xfrm>
          </p:contentPart>
        </mc:Choice>
        <mc:Fallback xmlns="">
          <p:pic>
            <p:nvPicPr>
              <p:cNvPr id="57" name="Ink 57">
                <a:extLst>
                  <a:ext uri="{FF2B5EF4-FFF2-40B4-BE49-F238E27FC236}">
                    <a16:creationId xmlns:a16="http://schemas.microsoft.com/office/drawing/2014/main" id="{40D7EAD4-9153-41D8-8F8D-9DC25A1D4DAC}"/>
                  </a:ext>
                </a:extLst>
              </p:cNvPr>
              <p:cNvPicPr/>
              <p:nvPr/>
            </p:nvPicPr>
            <p:blipFill>
              <a:blip r:embed="rId23"/>
              <a:stretch>
                <a:fillRect/>
              </a:stretch>
            </p:blipFill>
            <p:spPr>
              <a:xfrm>
                <a:off x="2594443" y="2637183"/>
                <a:ext cx="1450784"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9" name="Ink 58">
                <a:extLst>
                  <a:ext uri="{FF2B5EF4-FFF2-40B4-BE49-F238E27FC236}">
                    <a16:creationId xmlns:a16="http://schemas.microsoft.com/office/drawing/2014/main" id="{1B5F8EF4-0C03-4BC5-BB7D-B8A0773FA980}"/>
                  </a:ext>
                </a:extLst>
              </p14:cNvPr>
              <p14:cNvContentPartPr/>
              <p14:nvPr/>
            </p14:nvContentPartPr>
            <p14:xfrm>
              <a:off x="5190395" y="2693343"/>
              <a:ext cx="126000" cy="100800"/>
            </p14:xfrm>
          </p:contentPart>
        </mc:Choice>
        <mc:Fallback xmlns="">
          <p:pic>
            <p:nvPicPr>
              <p:cNvPr id="59" name="Ink 58">
                <a:extLst>
                  <a:ext uri="{FF2B5EF4-FFF2-40B4-BE49-F238E27FC236}">
                    <a16:creationId xmlns:a16="http://schemas.microsoft.com/office/drawing/2014/main" id="{1B5F8EF4-0C03-4BC5-BB7D-B8A0773FA980}"/>
                  </a:ext>
                </a:extLst>
              </p:cNvPr>
              <p:cNvPicPr/>
              <p:nvPr/>
            </p:nvPicPr>
            <p:blipFill>
              <a:blip r:embed="rId25"/>
              <a:stretch>
                <a:fillRect/>
              </a:stretch>
            </p:blipFill>
            <p:spPr>
              <a:xfrm>
                <a:off x="5159435" y="2662493"/>
                <a:ext cx="187200" cy="161782"/>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2" name="Ink 62">
                <a:extLst>
                  <a:ext uri="{FF2B5EF4-FFF2-40B4-BE49-F238E27FC236}">
                    <a16:creationId xmlns:a16="http://schemas.microsoft.com/office/drawing/2014/main" id="{308731C5-618F-4C0D-8B1F-DC354E3C4D2F}"/>
                  </a:ext>
                </a:extLst>
              </p14:cNvPr>
              <p14:cNvContentPartPr/>
              <p14:nvPr/>
            </p14:nvContentPartPr>
            <p14:xfrm>
              <a:off x="6762155" y="2649063"/>
              <a:ext cx="170280" cy="220680"/>
            </p14:xfrm>
          </p:contentPart>
        </mc:Choice>
        <mc:Fallback xmlns="">
          <p:pic>
            <p:nvPicPr>
              <p:cNvPr id="62" name="Ink 62">
                <a:extLst>
                  <a:ext uri="{FF2B5EF4-FFF2-40B4-BE49-F238E27FC236}">
                    <a16:creationId xmlns:a16="http://schemas.microsoft.com/office/drawing/2014/main" id="{308731C5-618F-4C0D-8B1F-DC354E3C4D2F}"/>
                  </a:ext>
                </a:extLst>
              </p:cNvPr>
              <p:cNvPicPr/>
              <p:nvPr/>
            </p:nvPicPr>
            <p:blipFill>
              <a:blip r:embed="rId27"/>
              <a:stretch>
                <a:fillRect/>
              </a:stretch>
            </p:blipFill>
            <p:spPr>
              <a:xfrm>
                <a:off x="6731129" y="2618052"/>
                <a:ext cx="231610" cy="2819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0" name="Ink 70">
                <a:extLst>
                  <a:ext uri="{FF2B5EF4-FFF2-40B4-BE49-F238E27FC236}">
                    <a16:creationId xmlns:a16="http://schemas.microsoft.com/office/drawing/2014/main" id="{609A2316-CE92-44EE-B354-A69F39807869}"/>
                  </a:ext>
                </a:extLst>
              </p14:cNvPr>
              <p14:cNvContentPartPr/>
              <p14:nvPr/>
            </p14:nvContentPartPr>
            <p14:xfrm>
              <a:off x="2794955" y="2951103"/>
              <a:ext cx="861840" cy="207720"/>
            </p14:xfrm>
          </p:contentPart>
        </mc:Choice>
        <mc:Fallback xmlns="">
          <p:pic>
            <p:nvPicPr>
              <p:cNvPr id="70" name="Ink 70">
                <a:extLst>
                  <a:ext uri="{FF2B5EF4-FFF2-40B4-BE49-F238E27FC236}">
                    <a16:creationId xmlns:a16="http://schemas.microsoft.com/office/drawing/2014/main" id="{609A2316-CE92-44EE-B354-A69F39807869}"/>
                  </a:ext>
                </a:extLst>
              </p:cNvPr>
              <p:cNvPicPr/>
              <p:nvPr/>
            </p:nvPicPr>
            <p:blipFill>
              <a:blip r:embed="rId29"/>
              <a:stretch>
                <a:fillRect/>
              </a:stretch>
            </p:blipFill>
            <p:spPr>
              <a:xfrm>
                <a:off x="2779469" y="2935650"/>
                <a:ext cx="892453" cy="238267"/>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4" name="Ink 74">
                <a:extLst>
                  <a:ext uri="{FF2B5EF4-FFF2-40B4-BE49-F238E27FC236}">
                    <a16:creationId xmlns:a16="http://schemas.microsoft.com/office/drawing/2014/main" id="{25738DE1-F0AF-4D4E-A44A-8C60C03B1818}"/>
                  </a:ext>
                </a:extLst>
              </p14:cNvPr>
              <p14:cNvContentPartPr/>
              <p14:nvPr/>
            </p14:nvContentPartPr>
            <p14:xfrm>
              <a:off x="5234315" y="3001143"/>
              <a:ext cx="176760" cy="157680"/>
            </p14:xfrm>
          </p:contentPart>
        </mc:Choice>
        <mc:Fallback xmlns="">
          <p:pic>
            <p:nvPicPr>
              <p:cNvPr id="74" name="Ink 74">
                <a:extLst>
                  <a:ext uri="{FF2B5EF4-FFF2-40B4-BE49-F238E27FC236}">
                    <a16:creationId xmlns:a16="http://schemas.microsoft.com/office/drawing/2014/main" id="{25738DE1-F0AF-4D4E-A44A-8C60C03B1818}"/>
                  </a:ext>
                </a:extLst>
              </p:cNvPr>
              <p:cNvPicPr/>
              <p:nvPr/>
            </p:nvPicPr>
            <p:blipFill>
              <a:blip r:embed="rId31"/>
              <a:stretch>
                <a:fillRect/>
              </a:stretch>
            </p:blipFill>
            <p:spPr>
              <a:xfrm>
                <a:off x="5218803" y="2985663"/>
                <a:ext cx="207422"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6" name="Ink 75">
                <a:extLst>
                  <a:ext uri="{FF2B5EF4-FFF2-40B4-BE49-F238E27FC236}">
                    <a16:creationId xmlns:a16="http://schemas.microsoft.com/office/drawing/2014/main" id="{A02425FC-FF9D-47DF-BF17-EB0330410625}"/>
                  </a:ext>
                </a:extLst>
              </p14:cNvPr>
              <p14:cNvContentPartPr/>
              <p14:nvPr/>
            </p14:nvContentPartPr>
            <p14:xfrm>
              <a:off x="6774755" y="3070623"/>
              <a:ext cx="145080" cy="226800"/>
            </p14:xfrm>
          </p:contentPart>
        </mc:Choice>
        <mc:Fallback xmlns="">
          <p:pic>
            <p:nvPicPr>
              <p:cNvPr id="76" name="Ink 75">
                <a:extLst>
                  <a:ext uri="{FF2B5EF4-FFF2-40B4-BE49-F238E27FC236}">
                    <a16:creationId xmlns:a16="http://schemas.microsoft.com/office/drawing/2014/main" id="{A02425FC-FF9D-47DF-BF17-EB0330410625}"/>
                  </a:ext>
                </a:extLst>
              </p:cNvPr>
              <p:cNvPicPr/>
              <p:nvPr/>
            </p:nvPicPr>
            <p:blipFill>
              <a:blip r:embed="rId33"/>
              <a:stretch>
                <a:fillRect/>
              </a:stretch>
            </p:blipFill>
            <p:spPr>
              <a:xfrm>
                <a:off x="6759236" y="3055143"/>
                <a:ext cx="175756"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95" name="Ink 96">
                <a:extLst>
                  <a:ext uri="{FF2B5EF4-FFF2-40B4-BE49-F238E27FC236}">
                    <a16:creationId xmlns:a16="http://schemas.microsoft.com/office/drawing/2014/main" id="{85ABB925-AB1A-4582-853E-DB6FAD1DE67F}"/>
                  </a:ext>
                </a:extLst>
              </p14:cNvPr>
              <p14:cNvContentPartPr/>
              <p14:nvPr/>
            </p14:nvContentPartPr>
            <p14:xfrm>
              <a:off x="8422115" y="2227863"/>
              <a:ext cx="421200" cy="252000"/>
            </p14:xfrm>
          </p:contentPart>
        </mc:Choice>
        <mc:Fallback xmlns="">
          <p:pic>
            <p:nvPicPr>
              <p:cNvPr id="95" name="Ink 96">
                <a:extLst>
                  <a:ext uri="{FF2B5EF4-FFF2-40B4-BE49-F238E27FC236}">
                    <a16:creationId xmlns:a16="http://schemas.microsoft.com/office/drawing/2014/main" id="{85ABB925-AB1A-4582-853E-DB6FAD1DE67F}"/>
                  </a:ext>
                </a:extLst>
              </p:cNvPr>
              <p:cNvPicPr/>
              <p:nvPr/>
            </p:nvPicPr>
            <p:blipFill>
              <a:blip r:embed="rId35"/>
              <a:stretch>
                <a:fillRect/>
              </a:stretch>
            </p:blipFill>
            <p:spPr>
              <a:xfrm>
                <a:off x="8406648" y="2212361"/>
                <a:ext cx="451774" cy="282644"/>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6" name="Ink 97">
                <a:extLst>
                  <a:ext uri="{FF2B5EF4-FFF2-40B4-BE49-F238E27FC236}">
                    <a16:creationId xmlns:a16="http://schemas.microsoft.com/office/drawing/2014/main" id="{B83F7D3D-36C1-4F8A-ADC2-84D97E2CB450}"/>
                  </a:ext>
                </a:extLst>
              </p14:cNvPr>
              <p14:cNvContentPartPr/>
              <p14:nvPr/>
            </p14:nvContentPartPr>
            <p14:xfrm>
              <a:off x="8384315" y="2592543"/>
              <a:ext cx="434160" cy="295920"/>
            </p14:xfrm>
          </p:contentPart>
        </mc:Choice>
        <mc:Fallback xmlns="">
          <p:pic>
            <p:nvPicPr>
              <p:cNvPr id="96" name="Ink 97">
                <a:extLst>
                  <a:ext uri="{FF2B5EF4-FFF2-40B4-BE49-F238E27FC236}">
                    <a16:creationId xmlns:a16="http://schemas.microsoft.com/office/drawing/2014/main" id="{B83F7D3D-36C1-4F8A-ADC2-84D97E2CB450}"/>
                  </a:ext>
                </a:extLst>
              </p:cNvPr>
              <p:cNvPicPr/>
              <p:nvPr/>
            </p:nvPicPr>
            <p:blipFill>
              <a:blip r:embed="rId37"/>
              <a:stretch>
                <a:fillRect/>
              </a:stretch>
            </p:blipFill>
            <p:spPr>
              <a:xfrm>
                <a:off x="8368835" y="2577063"/>
                <a:ext cx="46476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3" name="Ink 103">
                <a:extLst>
                  <a:ext uri="{FF2B5EF4-FFF2-40B4-BE49-F238E27FC236}">
                    <a16:creationId xmlns:a16="http://schemas.microsoft.com/office/drawing/2014/main" id="{91570C7A-F26A-47DF-9279-8E4D1E978FA9}"/>
                  </a:ext>
                </a:extLst>
              </p14:cNvPr>
              <p14:cNvContentPartPr/>
              <p14:nvPr/>
            </p14:nvContentPartPr>
            <p14:xfrm>
              <a:off x="8378915" y="1875783"/>
              <a:ext cx="414720" cy="207720"/>
            </p14:xfrm>
          </p:contentPart>
        </mc:Choice>
        <mc:Fallback xmlns="">
          <p:pic>
            <p:nvPicPr>
              <p:cNvPr id="103" name="Ink 103">
                <a:extLst>
                  <a:ext uri="{FF2B5EF4-FFF2-40B4-BE49-F238E27FC236}">
                    <a16:creationId xmlns:a16="http://schemas.microsoft.com/office/drawing/2014/main" id="{91570C7A-F26A-47DF-9279-8E4D1E978FA9}"/>
                  </a:ext>
                </a:extLst>
              </p:cNvPr>
              <p:cNvPicPr/>
              <p:nvPr/>
            </p:nvPicPr>
            <p:blipFill>
              <a:blip r:embed="rId39"/>
              <a:stretch>
                <a:fillRect/>
              </a:stretch>
            </p:blipFill>
            <p:spPr>
              <a:xfrm>
                <a:off x="8363435" y="1860303"/>
                <a:ext cx="44532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12" name="Ink 112">
                <a:extLst>
                  <a:ext uri="{FF2B5EF4-FFF2-40B4-BE49-F238E27FC236}">
                    <a16:creationId xmlns:a16="http://schemas.microsoft.com/office/drawing/2014/main" id="{01D2ACDA-2A63-480E-9D6B-9B71E5B32043}"/>
                  </a:ext>
                </a:extLst>
              </p14:cNvPr>
              <p14:cNvContentPartPr/>
              <p14:nvPr/>
            </p14:nvContentPartPr>
            <p14:xfrm>
              <a:off x="9019355" y="1844463"/>
              <a:ext cx="817560" cy="151200"/>
            </p14:xfrm>
          </p:contentPart>
        </mc:Choice>
        <mc:Fallback xmlns="">
          <p:pic>
            <p:nvPicPr>
              <p:cNvPr id="112" name="Ink 112">
                <a:extLst>
                  <a:ext uri="{FF2B5EF4-FFF2-40B4-BE49-F238E27FC236}">
                    <a16:creationId xmlns:a16="http://schemas.microsoft.com/office/drawing/2014/main" id="{01D2ACDA-2A63-480E-9D6B-9B71E5B32043}"/>
                  </a:ext>
                </a:extLst>
              </p:cNvPr>
              <p:cNvPicPr/>
              <p:nvPr/>
            </p:nvPicPr>
            <p:blipFill>
              <a:blip r:embed="rId41"/>
              <a:stretch>
                <a:fillRect/>
              </a:stretch>
            </p:blipFill>
            <p:spPr>
              <a:xfrm>
                <a:off x="9003882" y="1828983"/>
                <a:ext cx="848147"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26" name="Ink 129">
                <a:extLst>
                  <a:ext uri="{FF2B5EF4-FFF2-40B4-BE49-F238E27FC236}">
                    <a16:creationId xmlns:a16="http://schemas.microsoft.com/office/drawing/2014/main" id="{2CD0D892-00DF-47F4-8749-A6A54DD349AC}"/>
                  </a:ext>
                </a:extLst>
              </p14:cNvPr>
              <p14:cNvContentPartPr/>
              <p14:nvPr/>
            </p14:nvContentPartPr>
            <p14:xfrm>
              <a:off x="9314915" y="2724663"/>
              <a:ext cx="578880" cy="207720"/>
            </p14:xfrm>
          </p:contentPart>
        </mc:Choice>
        <mc:Fallback xmlns="">
          <p:pic>
            <p:nvPicPr>
              <p:cNvPr id="126" name="Ink 129">
                <a:extLst>
                  <a:ext uri="{FF2B5EF4-FFF2-40B4-BE49-F238E27FC236}">
                    <a16:creationId xmlns:a16="http://schemas.microsoft.com/office/drawing/2014/main" id="{2CD0D892-00DF-47F4-8749-A6A54DD349AC}"/>
                  </a:ext>
                </a:extLst>
              </p:cNvPr>
              <p:cNvPicPr/>
              <p:nvPr/>
            </p:nvPicPr>
            <p:blipFill>
              <a:blip r:embed="rId43"/>
              <a:stretch>
                <a:fillRect/>
              </a:stretch>
            </p:blipFill>
            <p:spPr>
              <a:xfrm>
                <a:off x="9299435" y="2709210"/>
                <a:ext cx="609480" cy="238267"/>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27" name="Ink 130">
                <a:extLst>
                  <a:ext uri="{FF2B5EF4-FFF2-40B4-BE49-F238E27FC236}">
                    <a16:creationId xmlns:a16="http://schemas.microsoft.com/office/drawing/2014/main" id="{A232362F-94F8-4C20-9765-56C5DBAAC563}"/>
                  </a:ext>
                </a:extLst>
              </p14:cNvPr>
              <p14:cNvContentPartPr/>
              <p14:nvPr/>
            </p14:nvContentPartPr>
            <p14:xfrm>
              <a:off x="9050675" y="2755983"/>
              <a:ext cx="63360" cy="63360"/>
            </p14:xfrm>
          </p:contentPart>
        </mc:Choice>
        <mc:Fallback xmlns="">
          <p:pic>
            <p:nvPicPr>
              <p:cNvPr id="127" name="Ink 130">
                <a:extLst>
                  <a:ext uri="{FF2B5EF4-FFF2-40B4-BE49-F238E27FC236}">
                    <a16:creationId xmlns:a16="http://schemas.microsoft.com/office/drawing/2014/main" id="{A232362F-94F8-4C20-9765-56C5DBAAC563}"/>
                  </a:ext>
                </a:extLst>
              </p:cNvPr>
              <p:cNvPicPr/>
              <p:nvPr/>
            </p:nvPicPr>
            <p:blipFill>
              <a:blip r:embed="rId45"/>
              <a:stretch>
                <a:fillRect/>
              </a:stretch>
            </p:blipFill>
            <p:spPr>
              <a:xfrm>
                <a:off x="9035107" y="2740415"/>
                <a:ext cx="94135" cy="94135"/>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28" name="Ink 131">
                <a:extLst>
                  <a:ext uri="{FF2B5EF4-FFF2-40B4-BE49-F238E27FC236}">
                    <a16:creationId xmlns:a16="http://schemas.microsoft.com/office/drawing/2014/main" id="{0FAD1CF3-B262-4D4A-B8BA-2118B121DD98}"/>
                  </a:ext>
                </a:extLst>
              </p14:cNvPr>
              <p14:cNvContentPartPr/>
              <p14:nvPr/>
            </p14:nvContentPartPr>
            <p14:xfrm>
              <a:off x="9308435" y="2359983"/>
              <a:ext cx="509760" cy="138600"/>
            </p14:xfrm>
          </p:contentPart>
        </mc:Choice>
        <mc:Fallback xmlns="">
          <p:pic>
            <p:nvPicPr>
              <p:cNvPr id="128" name="Ink 131">
                <a:extLst>
                  <a:ext uri="{FF2B5EF4-FFF2-40B4-BE49-F238E27FC236}">
                    <a16:creationId xmlns:a16="http://schemas.microsoft.com/office/drawing/2014/main" id="{0FAD1CF3-B262-4D4A-B8BA-2118B121DD98}"/>
                  </a:ext>
                </a:extLst>
              </p:cNvPr>
              <p:cNvPicPr/>
              <p:nvPr/>
            </p:nvPicPr>
            <p:blipFill>
              <a:blip r:embed="rId47"/>
              <a:stretch>
                <a:fillRect/>
              </a:stretch>
            </p:blipFill>
            <p:spPr>
              <a:xfrm>
                <a:off x="9292944" y="2344503"/>
                <a:ext cx="540382"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29" name="Ink 132">
                <a:extLst>
                  <a:ext uri="{FF2B5EF4-FFF2-40B4-BE49-F238E27FC236}">
                    <a16:creationId xmlns:a16="http://schemas.microsoft.com/office/drawing/2014/main" id="{77090787-708B-4130-8349-4FF0A0424AF6}"/>
                  </a:ext>
                </a:extLst>
              </p14:cNvPr>
              <p14:cNvContentPartPr/>
              <p14:nvPr/>
            </p14:nvContentPartPr>
            <p14:xfrm>
              <a:off x="9050675" y="2391303"/>
              <a:ext cx="44280" cy="63360"/>
            </p14:xfrm>
          </p:contentPart>
        </mc:Choice>
        <mc:Fallback xmlns="">
          <p:pic>
            <p:nvPicPr>
              <p:cNvPr id="129" name="Ink 132">
                <a:extLst>
                  <a:ext uri="{FF2B5EF4-FFF2-40B4-BE49-F238E27FC236}">
                    <a16:creationId xmlns:a16="http://schemas.microsoft.com/office/drawing/2014/main" id="{77090787-708B-4130-8349-4FF0A0424AF6}"/>
                  </a:ext>
                </a:extLst>
              </p:cNvPr>
              <p:cNvPicPr/>
              <p:nvPr/>
            </p:nvPicPr>
            <p:blipFill>
              <a:blip r:embed="rId49"/>
              <a:stretch>
                <a:fillRect/>
              </a:stretch>
            </p:blipFill>
            <p:spPr>
              <a:xfrm>
                <a:off x="9035195" y="2375823"/>
                <a:ext cx="7488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37" name="Ink 137">
                <a:extLst>
                  <a:ext uri="{FF2B5EF4-FFF2-40B4-BE49-F238E27FC236}">
                    <a16:creationId xmlns:a16="http://schemas.microsoft.com/office/drawing/2014/main" id="{540D1E6D-2BF7-4B52-97C9-4749A55F394E}"/>
                  </a:ext>
                </a:extLst>
              </p14:cNvPr>
              <p14:cNvContentPartPr/>
              <p14:nvPr/>
            </p14:nvContentPartPr>
            <p14:xfrm>
              <a:off x="4775675" y="3359703"/>
              <a:ext cx="308520" cy="333360"/>
            </p14:xfrm>
          </p:contentPart>
        </mc:Choice>
        <mc:Fallback xmlns="">
          <p:pic>
            <p:nvPicPr>
              <p:cNvPr id="137" name="Ink 137">
                <a:extLst>
                  <a:ext uri="{FF2B5EF4-FFF2-40B4-BE49-F238E27FC236}">
                    <a16:creationId xmlns:a16="http://schemas.microsoft.com/office/drawing/2014/main" id="{540D1E6D-2BF7-4B52-97C9-4749A55F394E}"/>
                  </a:ext>
                </a:extLst>
              </p:cNvPr>
              <p:cNvPicPr/>
              <p:nvPr/>
            </p:nvPicPr>
            <p:blipFill>
              <a:blip r:embed="rId51"/>
              <a:stretch>
                <a:fillRect/>
              </a:stretch>
            </p:blipFill>
            <p:spPr>
              <a:xfrm>
                <a:off x="4760195" y="3344240"/>
                <a:ext cx="339120" cy="363927"/>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39" name="Ink 138">
                <a:extLst>
                  <a:ext uri="{FF2B5EF4-FFF2-40B4-BE49-F238E27FC236}">
                    <a16:creationId xmlns:a16="http://schemas.microsoft.com/office/drawing/2014/main" id="{8433D0F6-9CD5-443A-8716-501D21E1E6E4}"/>
                  </a:ext>
                </a:extLst>
              </p14:cNvPr>
              <p14:cNvContentPartPr/>
              <p14:nvPr/>
            </p14:nvContentPartPr>
            <p14:xfrm>
              <a:off x="4876115" y="3686583"/>
              <a:ext cx="12960" cy="88200"/>
            </p14:xfrm>
          </p:contentPart>
        </mc:Choice>
        <mc:Fallback xmlns="">
          <p:pic>
            <p:nvPicPr>
              <p:cNvPr id="139" name="Ink 138">
                <a:extLst>
                  <a:ext uri="{FF2B5EF4-FFF2-40B4-BE49-F238E27FC236}">
                    <a16:creationId xmlns:a16="http://schemas.microsoft.com/office/drawing/2014/main" id="{8433D0F6-9CD5-443A-8716-501D21E1E6E4}"/>
                  </a:ext>
                </a:extLst>
              </p:cNvPr>
              <p:cNvPicPr/>
              <p:nvPr/>
            </p:nvPicPr>
            <p:blipFill>
              <a:blip r:embed="rId53"/>
              <a:stretch>
                <a:fillRect/>
              </a:stretch>
            </p:blipFill>
            <p:spPr>
              <a:xfrm>
                <a:off x="4860193" y="3671103"/>
                <a:ext cx="44434"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40" name="Ink 139">
                <a:extLst>
                  <a:ext uri="{FF2B5EF4-FFF2-40B4-BE49-F238E27FC236}">
                    <a16:creationId xmlns:a16="http://schemas.microsoft.com/office/drawing/2014/main" id="{D589A11F-C073-4DB0-99E5-7F787CE3D010}"/>
                  </a:ext>
                </a:extLst>
              </p14:cNvPr>
              <p14:cNvContentPartPr/>
              <p14:nvPr/>
            </p14:nvContentPartPr>
            <p14:xfrm>
              <a:off x="4945235" y="3692703"/>
              <a:ext cx="100800" cy="69480"/>
            </p14:xfrm>
          </p:contentPart>
        </mc:Choice>
        <mc:Fallback xmlns="">
          <p:pic>
            <p:nvPicPr>
              <p:cNvPr id="140" name="Ink 139">
                <a:extLst>
                  <a:ext uri="{FF2B5EF4-FFF2-40B4-BE49-F238E27FC236}">
                    <a16:creationId xmlns:a16="http://schemas.microsoft.com/office/drawing/2014/main" id="{D589A11F-C073-4DB0-99E5-7F787CE3D010}"/>
                  </a:ext>
                </a:extLst>
              </p:cNvPr>
              <p:cNvPicPr/>
              <p:nvPr/>
            </p:nvPicPr>
            <p:blipFill>
              <a:blip r:embed="rId55"/>
              <a:stretch>
                <a:fillRect/>
              </a:stretch>
            </p:blipFill>
            <p:spPr>
              <a:xfrm>
                <a:off x="4929755" y="3677223"/>
                <a:ext cx="1314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41" name="Ink 140">
                <a:extLst>
                  <a:ext uri="{FF2B5EF4-FFF2-40B4-BE49-F238E27FC236}">
                    <a16:creationId xmlns:a16="http://schemas.microsoft.com/office/drawing/2014/main" id="{E165FFBF-2ED4-4484-823B-5A771C726DE5}"/>
                  </a:ext>
                </a:extLst>
              </p14:cNvPr>
              <p14:cNvContentPartPr/>
              <p14:nvPr/>
            </p14:nvContentPartPr>
            <p14:xfrm>
              <a:off x="5026955" y="3699183"/>
              <a:ext cx="19080" cy="107280"/>
            </p14:xfrm>
          </p:contentPart>
        </mc:Choice>
        <mc:Fallback xmlns="">
          <p:pic>
            <p:nvPicPr>
              <p:cNvPr id="141" name="Ink 140">
                <a:extLst>
                  <a:ext uri="{FF2B5EF4-FFF2-40B4-BE49-F238E27FC236}">
                    <a16:creationId xmlns:a16="http://schemas.microsoft.com/office/drawing/2014/main" id="{E165FFBF-2ED4-4484-823B-5A771C726DE5}"/>
                  </a:ext>
                </a:extLst>
              </p:cNvPr>
              <p:cNvPicPr/>
              <p:nvPr/>
            </p:nvPicPr>
            <p:blipFill>
              <a:blip r:embed="rId57"/>
              <a:stretch>
                <a:fillRect/>
              </a:stretch>
            </p:blipFill>
            <p:spPr>
              <a:xfrm>
                <a:off x="5011475" y="3683703"/>
                <a:ext cx="496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42" name="Ink 141">
                <a:extLst>
                  <a:ext uri="{FF2B5EF4-FFF2-40B4-BE49-F238E27FC236}">
                    <a16:creationId xmlns:a16="http://schemas.microsoft.com/office/drawing/2014/main" id="{E0FEF4DB-809D-4237-88E1-867A7812A253}"/>
                  </a:ext>
                </a:extLst>
              </p14:cNvPr>
              <p14:cNvContentPartPr/>
              <p14:nvPr/>
            </p14:nvContentPartPr>
            <p14:xfrm>
              <a:off x="5184275" y="3504423"/>
              <a:ext cx="82080" cy="12960"/>
            </p14:xfrm>
          </p:contentPart>
        </mc:Choice>
        <mc:Fallback xmlns="">
          <p:pic>
            <p:nvPicPr>
              <p:cNvPr id="142" name="Ink 141">
                <a:extLst>
                  <a:ext uri="{FF2B5EF4-FFF2-40B4-BE49-F238E27FC236}">
                    <a16:creationId xmlns:a16="http://schemas.microsoft.com/office/drawing/2014/main" id="{E0FEF4DB-809D-4237-88E1-867A7812A253}"/>
                  </a:ext>
                </a:extLst>
              </p:cNvPr>
              <p:cNvPicPr/>
              <p:nvPr/>
            </p:nvPicPr>
            <p:blipFill>
              <a:blip r:embed="rId59"/>
              <a:stretch>
                <a:fillRect/>
              </a:stretch>
            </p:blipFill>
            <p:spPr>
              <a:xfrm>
                <a:off x="5168795" y="3488943"/>
                <a:ext cx="1126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43" name="Ink 142">
                <a:extLst>
                  <a:ext uri="{FF2B5EF4-FFF2-40B4-BE49-F238E27FC236}">
                    <a16:creationId xmlns:a16="http://schemas.microsoft.com/office/drawing/2014/main" id="{26EBFA0A-07E3-4F81-9048-9FC3EC1161B9}"/>
                  </a:ext>
                </a:extLst>
              </p14:cNvPr>
              <p14:cNvContentPartPr/>
              <p14:nvPr/>
            </p14:nvContentPartPr>
            <p14:xfrm>
              <a:off x="5190395" y="3592263"/>
              <a:ext cx="75960" cy="19080"/>
            </p14:xfrm>
          </p:contentPart>
        </mc:Choice>
        <mc:Fallback xmlns="">
          <p:pic>
            <p:nvPicPr>
              <p:cNvPr id="143" name="Ink 142">
                <a:extLst>
                  <a:ext uri="{FF2B5EF4-FFF2-40B4-BE49-F238E27FC236}">
                    <a16:creationId xmlns:a16="http://schemas.microsoft.com/office/drawing/2014/main" id="{26EBFA0A-07E3-4F81-9048-9FC3EC1161B9}"/>
                  </a:ext>
                </a:extLst>
              </p:cNvPr>
              <p:cNvPicPr/>
              <p:nvPr/>
            </p:nvPicPr>
            <p:blipFill>
              <a:blip r:embed="rId61"/>
              <a:stretch>
                <a:fillRect/>
              </a:stretch>
            </p:blipFill>
            <p:spPr>
              <a:xfrm>
                <a:off x="5174841" y="3576783"/>
                <a:ext cx="106706"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44" name="Ink 143">
                <a:extLst>
                  <a:ext uri="{FF2B5EF4-FFF2-40B4-BE49-F238E27FC236}">
                    <a16:creationId xmlns:a16="http://schemas.microsoft.com/office/drawing/2014/main" id="{8B47A03F-C1D5-4D02-9AEF-6FB160AC635E}"/>
                  </a:ext>
                </a:extLst>
              </p14:cNvPr>
              <p14:cNvContentPartPr/>
              <p14:nvPr/>
            </p14:nvContentPartPr>
            <p14:xfrm>
              <a:off x="5429435" y="3504423"/>
              <a:ext cx="119880" cy="82080"/>
            </p14:xfrm>
          </p:contentPart>
        </mc:Choice>
        <mc:Fallback xmlns="">
          <p:pic>
            <p:nvPicPr>
              <p:cNvPr id="144" name="Ink 143">
                <a:extLst>
                  <a:ext uri="{FF2B5EF4-FFF2-40B4-BE49-F238E27FC236}">
                    <a16:creationId xmlns:a16="http://schemas.microsoft.com/office/drawing/2014/main" id="{8B47A03F-C1D5-4D02-9AEF-6FB160AC635E}"/>
                  </a:ext>
                </a:extLst>
              </p:cNvPr>
              <p:cNvPicPr/>
              <p:nvPr/>
            </p:nvPicPr>
            <p:blipFill>
              <a:blip r:embed="rId63"/>
              <a:stretch>
                <a:fillRect/>
              </a:stretch>
            </p:blipFill>
            <p:spPr>
              <a:xfrm>
                <a:off x="5413955" y="3488943"/>
                <a:ext cx="1504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45" name="Ink 144">
                <a:extLst>
                  <a:ext uri="{FF2B5EF4-FFF2-40B4-BE49-F238E27FC236}">
                    <a16:creationId xmlns:a16="http://schemas.microsoft.com/office/drawing/2014/main" id="{ECDE0583-C4E7-494C-943D-9927CD88EBDD}"/>
                  </a:ext>
                </a:extLst>
              </p14:cNvPr>
              <p14:cNvContentPartPr/>
              <p14:nvPr/>
            </p14:nvContentPartPr>
            <p14:xfrm>
              <a:off x="5592875" y="3535743"/>
              <a:ext cx="12960" cy="6480"/>
            </p14:xfrm>
          </p:contentPart>
        </mc:Choice>
        <mc:Fallback xmlns="">
          <p:pic>
            <p:nvPicPr>
              <p:cNvPr id="145" name="Ink 144">
                <a:extLst>
                  <a:ext uri="{FF2B5EF4-FFF2-40B4-BE49-F238E27FC236}">
                    <a16:creationId xmlns:a16="http://schemas.microsoft.com/office/drawing/2014/main" id="{ECDE0583-C4E7-494C-943D-9927CD88EBDD}"/>
                  </a:ext>
                </a:extLst>
              </p:cNvPr>
              <p:cNvPicPr/>
              <p:nvPr/>
            </p:nvPicPr>
            <p:blipFill>
              <a:blip r:embed="rId65"/>
              <a:stretch>
                <a:fillRect/>
              </a:stretch>
            </p:blipFill>
            <p:spPr>
              <a:xfrm>
                <a:off x="5577395" y="3521078"/>
                <a:ext cx="43560" cy="35469"/>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46" name="Ink 145">
                <a:extLst>
                  <a:ext uri="{FF2B5EF4-FFF2-40B4-BE49-F238E27FC236}">
                    <a16:creationId xmlns:a16="http://schemas.microsoft.com/office/drawing/2014/main" id="{3C0A560F-4AD3-41DA-BB9C-DBC94698BCC5}"/>
                  </a:ext>
                </a:extLst>
              </p14:cNvPr>
              <p14:cNvContentPartPr/>
              <p14:nvPr/>
            </p14:nvContentPartPr>
            <p14:xfrm>
              <a:off x="5699795" y="3472743"/>
              <a:ext cx="126000" cy="138600"/>
            </p14:xfrm>
          </p:contentPart>
        </mc:Choice>
        <mc:Fallback xmlns="">
          <p:pic>
            <p:nvPicPr>
              <p:cNvPr id="146" name="Ink 145">
                <a:extLst>
                  <a:ext uri="{FF2B5EF4-FFF2-40B4-BE49-F238E27FC236}">
                    <a16:creationId xmlns:a16="http://schemas.microsoft.com/office/drawing/2014/main" id="{3C0A560F-4AD3-41DA-BB9C-DBC94698BCC5}"/>
                  </a:ext>
                </a:extLst>
              </p:cNvPr>
              <p:cNvPicPr/>
              <p:nvPr/>
            </p:nvPicPr>
            <p:blipFill>
              <a:blip r:embed="rId67"/>
              <a:stretch>
                <a:fillRect/>
              </a:stretch>
            </p:blipFill>
            <p:spPr>
              <a:xfrm>
                <a:off x="5684359" y="3457263"/>
                <a:ext cx="156513"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47" name="Ink 146">
                <a:extLst>
                  <a:ext uri="{FF2B5EF4-FFF2-40B4-BE49-F238E27FC236}">
                    <a16:creationId xmlns:a16="http://schemas.microsoft.com/office/drawing/2014/main" id="{E900AE2D-822B-4763-93D3-1A15048650B5}"/>
                  </a:ext>
                </a:extLst>
              </p14:cNvPr>
              <p14:cNvContentPartPr/>
              <p14:nvPr/>
            </p14:nvContentPartPr>
            <p14:xfrm>
              <a:off x="5869355" y="3460143"/>
              <a:ext cx="113400" cy="138600"/>
            </p14:xfrm>
          </p:contentPart>
        </mc:Choice>
        <mc:Fallback xmlns="">
          <p:pic>
            <p:nvPicPr>
              <p:cNvPr id="147" name="Ink 146">
                <a:extLst>
                  <a:ext uri="{FF2B5EF4-FFF2-40B4-BE49-F238E27FC236}">
                    <a16:creationId xmlns:a16="http://schemas.microsoft.com/office/drawing/2014/main" id="{E900AE2D-822B-4763-93D3-1A15048650B5}"/>
                  </a:ext>
                </a:extLst>
              </p:cNvPr>
              <p:cNvPicPr/>
              <p:nvPr/>
            </p:nvPicPr>
            <p:blipFill>
              <a:blip r:embed="rId69"/>
              <a:stretch>
                <a:fillRect/>
              </a:stretch>
            </p:blipFill>
            <p:spPr>
              <a:xfrm>
                <a:off x="5853875" y="3444663"/>
                <a:ext cx="1440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48" name="Ink 147">
                <a:extLst>
                  <a:ext uri="{FF2B5EF4-FFF2-40B4-BE49-F238E27FC236}">
                    <a16:creationId xmlns:a16="http://schemas.microsoft.com/office/drawing/2014/main" id="{26031CF2-3C33-4E6B-AFBE-8A23298529A5}"/>
                  </a:ext>
                </a:extLst>
              </p14:cNvPr>
              <p14:cNvContentPartPr/>
              <p14:nvPr/>
            </p14:nvContentPartPr>
            <p14:xfrm>
              <a:off x="6725075" y="3460143"/>
              <a:ext cx="119160" cy="119880"/>
            </p14:xfrm>
          </p:contentPart>
        </mc:Choice>
        <mc:Fallback xmlns="">
          <p:pic>
            <p:nvPicPr>
              <p:cNvPr id="148" name="Ink 147">
                <a:extLst>
                  <a:ext uri="{FF2B5EF4-FFF2-40B4-BE49-F238E27FC236}">
                    <a16:creationId xmlns:a16="http://schemas.microsoft.com/office/drawing/2014/main" id="{26031CF2-3C33-4E6B-AFBE-8A23298529A5}"/>
                  </a:ext>
                </a:extLst>
              </p:cNvPr>
              <p:cNvPicPr/>
              <p:nvPr/>
            </p:nvPicPr>
            <p:blipFill>
              <a:blip r:embed="rId71"/>
              <a:stretch>
                <a:fillRect/>
              </a:stretch>
            </p:blipFill>
            <p:spPr>
              <a:xfrm>
                <a:off x="6709595" y="3444663"/>
                <a:ext cx="1497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49" name="Ink 148">
                <a:extLst>
                  <a:ext uri="{FF2B5EF4-FFF2-40B4-BE49-F238E27FC236}">
                    <a16:creationId xmlns:a16="http://schemas.microsoft.com/office/drawing/2014/main" id="{AD910434-E24F-4517-9C29-3042CA7D2808}"/>
                  </a:ext>
                </a:extLst>
              </p14:cNvPr>
              <p14:cNvContentPartPr/>
              <p14:nvPr/>
            </p14:nvContentPartPr>
            <p14:xfrm>
              <a:off x="6699515" y="3497943"/>
              <a:ext cx="295920" cy="252000"/>
            </p14:xfrm>
          </p:contentPart>
        </mc:Choice>
        <mc:Fallback xmlns="">
          <p:pic>
            <p:nvPicPr>
              <p:cNvPr id="149" name="Ink 148">
                <a:extLst>
                  <a:ext uri="{FF2B5EF4-FFF2-40B4-BE49-F238E27FC236}">
                    <a16:creationId xmlns:a16="http://schemas.microsoft.com/office/drawing/2014/main" id="{AD910434-E24F-4517-9C29-3042CA7D2808}"/>
                  </a:ext>
                </a:extLst>
              </p:cNvPr>
              <p:cNvPicPr/>
              <p:nvPr/>
            </p:nvPicPr>
            <p:blipFill>
              <a:blip r:embed="rId73"/>
              <a:stretch>
                <a:fillRect/>
              </a:stretch>
            </p:blipFill>
            <p:spPr>
              <a:xfrm>
                <a:off x="6684035" y="3482441"/>
                <a:ext cx="326520" cy="282644"/>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50" name="Ink 149">
                <a:extLst>
                  <a:ext uri="{FF2B5EF4-FFF2-40B4-BE49-F238E27FC236}">
                    <a16:creationId xmlns:a16="http://schemas.microsoft.com/office/drawing/2014/main" id="{96ECDDAA-CF6C-41FB-9F9E-22F8E7340BB6}"/>
                  </a:ext>
                </a:extLst>
              </p14:cNvPr>
              <p14:cNvContentPartPr/>
              <p14:nvPr/>
            </p14:nvContentPartPr>
            <p14:xfrm>
              <a:off x="6837755" y="3661383"/>
              <a:ext cx="19080" cy="94680"/>
            </p14:xfrm>
          </p:contentPart>
        </mc:Choice>
        <mc:Fallback xmlns="">
          <p:pic>
            <p:nvPicPr>
              <p:cNvPr id="150" name="Ink 149">
                <a:extLst>
                  <a:ext uri="{FF2B5EF4-FFF2-40B4-BE49-F238E27FC236}">
                    <a16:creationId xmlns:a16="http://schemas.microsoft.com/office/drawing/2014/main" id="{96ECDDAA-CF6C-41FB-9F9E-22F8E7340BB6}"/>
                  </a:ext>
                </a:extLst>
              </p:cNvPr>
              <p:cNvPicPr/>
              <p:nvPr/>
            </p:nvPicPr>
            <p:blipFill>
              <a:blip r:embed="rId75"/>
              <a:stretch>
                <a:fillRect/>
              </a:stretch>
            </p:blipFill>
            <p:spPr>
              <a:xfrm>
                <a:off x="6822562" y="3645903"/>
                <a:ext cx="49113"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51" name="Ink 150">
                <a:extLst>
                  <a:ext uri="{FF2B5EF4-FFF2-40B4-BE49-F238E27FC236}">
                    <a16:creationId xmlns:a16="http://schemas.microsoft.com/office/drawing/2014/main" id="{8D7E6D91-C963-478F-B496-5B6A9BE5A7FA}"/>
                  </a:ext>
                </a:extLst>
              </p14:cNvPr>
              <p14:cNvContentPartPr/>
              <p14:nvPr/>
            </p14:nvContentPartPr>
            <p14:xfrm>
              <a:off x="6932075" y="3673983"/>
              <a:ext cx="94680" cy="126000"/>
            </p14:xfrm>
          </p:contentPart>
        </mc:Choice>
        <mc:Fallback xmlns="">
          <p:pic>
            <p:nvPicPr>
              <p:cNvPr id="151" name="Ink 150">
                <a:extLst>
                  <a:ext uri="{FF2B5EF4-FFF2-40B4-BE49-F238E27FC236}">
                    <a16:creationId xmlns:a16="http://schemas.microsoft.com/office/drawing/2014/main" id="{8D7E6D91-C963-478F-B496-5B6A9BE5A7FA}"/>
                  </a:ext>
                </a:extLst>
              </p:cNvPr>
              <p:cNvPicPr/>
              <p:nvPr/>
            </p:nvPicPr>
            <p:blipFill>
              <a:blip r:embed="rId77"/>
              <a:stretch>
                <a:fillRect/>
              </a:stretch>
            </p:blipFill>
            <p:spPr>
              <a:xfrm>
                <a:off x="6916595" y="3658503"/>
                <a:ext cx="1252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52" name="Ink 151">
                <a:extLst>
                  <a:ext uri="{FF2B5EF4-FFF2-40B4-BE49-F238E27FC236}">
                    <a16:creationId xmlns:a16="http://schemas.microsoft.com/office/drawing/2014/main" id="{333919FD-44A1-43C2-B8BD-1AC0F3DB7F31}"/>
                  </a:ext>
                </a:extLst>
              </p14:cNvPr>
              <p14:cNvContentPartPr/>
              <p14:nvPr/>
            </p14:nvContentPartPr>
            <p14:xfrm>
              <a:off x="7246355" y="3560943"/>
              <a:ext cx="44280" cy="12960"/>
            </p14:xfrm>
          </p:contentPart>
        </mc:Choice>
        <mc:Fallback xmlns="">
          <p:pic>
            <p:nvPicPr>
              <p:cNvPr id="152" name="Ink 151">
                <a:extLst>
                  <a:ext uri="{FF2B5EF4-FFF2-40B4-BE49-F238E27FC236}">
                    <a16:creationId xmlns:a16="http://schemas.microsoft.com/office/drawing/2014/main" id="{333919FD-44A1-43C2-B8BD-1AC0F3DB7F31}"/>
                  </a:ext>
                </a:extLst>
              </p:cNvPr>
              <p:cNvPicPr/>
              <p:nvPr/>
            </p:nvPicPr>
            <p:blipFill>
              <a:blip r:embed="rId79"/>
              <a:stretch>
                <a:fillRect/>
              </a:stretch>
            </p:blipFill>
            <p:spPr>
              <a:xfrm>
                <a:off x="7230875" y="3545463"/>
                <a:ext cx="748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53" name="Ink 152">
                <a:extLst>
                  <a:ext uri="{FF2B5EF4-FFF2-40B4-BE49-F238E27FC236}">
                    <a16:creationId xmlns:a16="http://schemas.microsoft.com/office/drawing/2014/main" id="{3CB2294B-9F7E-4E69-A882-2582A65BD5CB}"/>
                  </a:ext>
                </a:extLst>
              </p14:cNvPr>
              <p14:cNvContentPartPr/>
              <p14:nvPr/>
            </p14:nvContentPartPr>
            <p14:xfrm>
              <a:off x="7221155" y="3642663"/>
              <a:ext cx="44280" cy="12960"/>
            </p14:xfrm>
          </p:contentPart>
        </mc:Choice>
        <mc:Fallback xmlns="">
          <p:pic>
            <p:nvPicPr>
              <p:cNvPr id="153" name="Ink 152">
                <a:extLst>
                  <a:ext uri="{FF2B5EF4-FFF2-40B4-BE49-F238E27FC236}">
                    <a16:creationId xmlns:a16="http://schemas.microsoft.com/office/drawing/2014/main" id="{3CB2294B-9F7E-4E69-A882-2582A65BD5CB}"/>
                  </a:ext>
                </a:extLst>
              </p:cNvPr>
              <p:cNvPicPr/>
              <p:nvPr/>
            </p:nvPicPr>
            <p:blipFill>
              <a:blip r:embed="rId81"/>
              <a:stretch>
                <a:fillRect/>
              </a:stretch>
            </p:blipFill>
            <p:spPr>
              <a:xfrm>
                <a:off x="7205675" y="3627183"/>
                <a:ext cx="748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54" name="Ink 153">
                <a:extLst>
                  <a:ext uri="{FF2B5EF4-FFF2-40B4-BE49-F238E27FC236}">
                    <a16:creationId xmlns:a16="http://schemas.microsoft.com/office/drawing/2014/main" id="{CDAD0D28-4500-4D5D-8DC3-0372951A1DDE}"/>
                  </a:ext>
                </a:extLst>
              </p14:cNvPr>
              <p14:cNvContentPartPr/>
              <p14:nvPr/>
            </p14:nvContentPartPr>
            <p14:xfrm>
              <a:off x="7447595" y="3548343"/>
              <a:ext cx="107280" cy="88560"/>
            </p14:xfrm>
          </p:contentPart>
        </mc:Choice>
        <mc:Fallback xmlns="">
          <p:pic>
            <p:nvPicPr>
              <p:cNvPr id="154" name="Ink 153">
                <a:extLst>
                  <a:ext uri="{FF2B5EF4-FFF2-40B4-BE49-F238E27FC236}">
                    <a16:creationId xmlns:a16="http://schemas.microsoft.com/office/drawing/2014/main" id="{CDAD0D28-4500-4D5D-8DC3-0372951A1DDE}"/>
                  </a:ext>
                </a:extLst>
              </p:cNvPr>
              <p:cNvPicPr/>
              <p:nvPr/>
            </p:nvPicPr>
            <p:blipFill>
              <a:blip r:embed="rId83"/>
              <a:stretch>
                <a:fillRect/>
              </a:stretch>
            </p:blipFill>
            <p:spPr>
              <a:xfrm>
                <a:off x="7432115" y="3532863"/>
                <a:ext cx="1378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55" name="Ink 154">
                <a:extLst>
                  <a:ext uri="{FF2B5EF4-FFF2-40B4-BE49-F238E27FC236}">
                    <a16:creationId xmlns:a16="http://schemas.microsoft.com/office/drawing/2014/main" id="{4A2D146F-355C-4311-ABC8-9E2E55FDC170}"/>
                  </a:ext>
                </a:extLst>
              </p14:cNvPr>
              <p14:cNvContentPartPr/>
              <p14:nvPr/>
            </p14:nvContentPartPr>
            <p14:xfrm>
              <a:off x="7636235" y="3573543"/>
              <a:ext cx="12960" cy="360"/>
            </p14:xfrm>
          </p:contentPart>
        </mc:Choice>
        <mc:Fallback xmlns="">
          <p:pic>
            <p:nvPicPr>
              <p:cNvPr id="155" name="Ink 154">
                <a:extLst>
                  <a:ext uri="{FF2B5EF4-FFF2-40B4-BE49-F238E27FC236}">
                    <a16:creationId xmlns:a16="http://schemas.microsoft.com/office/drawing/2014/main" id="{4A2D146F-355C-4311-ABC8-9E2E55FDC170}"/>
                  </a:ext>
                </a:extLst>
              </p:cNvPr>
              <p:cNvPicPr/>
              <p:nvPr/>
            </p:nvPicPr>
            <p:blipFill>
              <a:blip r:embed="rId85"/>
              <a:stretch>
                <a:fillRect/>
              </a:stretch>
            </p:blipFill>
            <p:spPr>
              <a:xfrm>
                <a:off x="7620755" y="3558063"/>
                <a:ext cx="435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56" name="Ink 155">
                <a:extLst>
                  <a:ext uri="{FF2B5EF4-FFF2-40B4-BE49-F238E27FC236}">
                    <a16:creationId xmlns:a16="http://schemas.microsoft.com/office/drawing/2014/main" id="{4F14FC8A-9847-4B5F-BA45-223F88207F43}"/>
                  </a:ext>
                </a:extLst>
              </p14:cNvPr>
              <p14:cNvContentPartPr/>
              <p14:nvPr/>
            </p14:nvContentPartPr>
            <p14:xfrm>
              <a:off x="7730555" y="3491823"/>
              <a:ext cx="107280" cy="107280"/>
            </p14:xfrm>
          </p:contentPart>
        </mc:Choice>
        <mc:Fallback xmlns="">
          <p:pic>
            <p:nvPicPr>
              <p:cNvPr id="156" name="Ink 155">
                <a:extLst>
                  <a:ext uri="{FF2B5EF4-FFF2-40B4-BE49-F238E27FC236}">
                    <a16:creationId xmlns:a16="http://schemas.microsoft.com/office/drawing/2014/main" id="{4F14FC8A-9847-4B5F-BA45-223F88207F43}"/>
                  </a:ext>
                </a:extLst>
              </p:cNvPr>
              <p:cNvPicPr/>
              <p:nvPr/>
            </p:nvPicPr>
            <p:blipFill>
              <a:blip r:embed="rId87"/>
              <a:stretch>
                <a:fillRect/>
              </a:stretch>
            </p:blipFill>
            <p:spPr>
              <a:xfrm>
                <a:off x="7715075" y="3476343"/>
                <a:ext cx="1378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57" name="Ink 156">
                <a:extLst>
                  <a:ext uri="{FF2B5EF4-FFF2-40B4-BE49-F238E27FC236}">
                    <a16:creationId xmlns:a16="http://schemas.microsoft.com/office/drawing/2014/main" id="{DFAF34D6-A99A-43CA-9229-F020CBFE9B45}"/>
                  </a:ext>
                </a:extLst>
              </p14:cNvPr>
              <p14:cNvContentPartPr/>
              <p14:nvPr/>
            </p14:nvContentPartPr>
            <p14:xfrm>
              <a:off x="7919195" y="3497943"/>
              <a:ext cx="132480" cy="88200"/>
            </p14:xfrm>
          </p:contentPart>
        </mc:Choice>
        <mc:Fallback xmlns="">
          <p:pic>
            <p:nvPicPr>
              <p:cNvPr id="157" name="Ink 156">
                <a:extLst>
                  <a:ext uri="{FF2B5EF4-FFF2-40B4-BE49-F238E27FC236}">
                    <a16:creationId xmlns:a16="http://schemas.microsoft.com/office/drawing/2014/main" id="{DFAF34D6-A99A-43CA-9229-F020CBFE9B45}"/>
                  </a:ext>
                </a:extLst>
              </p:cNvPr>
              <p:cNvPicPr/>
              <p:nvPr/>
            </p:nvPicPr>
            <p:blipFill>
              <a:blip r:embed="rId89"/>
              <a:stretch>
                <a:fillRect/>
              </a:stretch>
            </p:blipFill>
            <p:spPr>
              <a:xfrm>
                <a:off x="7903715" y="3482463"/>
                <a:ext cx="1630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58" name="Ink 157">
                <a:extLst>
                  <a:ext uri="{FF2B5EF4-FFF2-40B4-BE49-F238E27FC236}">
                    <a16:creationId xmlns:a16="http://schemas.microsoft.com/office/drawing/2014/main" id="{108FE9D3-5A1F-436C-A035-4124D8032FCB}"/>
                  </a:ext>
                </a:extLst>
              </p14:cNvPr>
              <p14:cNvContentPartPr/>
              <p14:nvPr/>
            </p14:nvContentPartPr>
            <p14:xfrm>
              <a:off x="8013515" y="3523143"/>
              <a:ext cx="19080" cy="170280"/>
            </p14:xfrm>
          </p:contentPart>
        </mc:Choice>
        <mc:Fallback xmlns="">
          <p:pic>
            <p:nvPicPr>
              <p:cNvPr id="158" name="Ink 157">
                <a:extLst>
                  <a:ext uri="{FF2B5EF4-FFF2-40B4-BE49-F238E27FC236}">
                    <a16:creationId xmlns:a16="http://schemas.microsoft.com/office/drawing/2014/main" id="{108FE9D3-5A1F-436C-A035-4124D8032FCB}"/>
                  </a:ext>
                </a:extLst>
              </p:cNvPr>
              <p:cNvPicPr/>
              <p:nvPr/>
            </p:nvPicPr>
            <p:blipFill>
              <a:blip r:embed="rId91"/>
              <a:stretch>
                <a:fillRect/>
              </a:stretch>
            </p:blipFill>
            <p:spPr>
              <a:xfrm>
                <a:off x="7998322" y="3507663"/>
                <a:ext cx="49113"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71" name="Ink 171">
                <a:extLst>
                  <a:ext uri="{FF2B5EF4-FFF2-40B4-BE49-F238E27FC236}">
                    <a16:creationId xmlns:a16="http://schemas.microsoft.com/office/drawing/2014/main" id="{6834706C-E1DE-40B5-9A37-3DD0AFAE1537}"/>
                  </a:ext>
                </a:extLst>
              </p14:cNvPr>
              <p14:cNvContentPartPr/>
              <p14:nvPr/>
            </p14:nvContentPartPr>
            <p14:xfrm>
              <a:off x="2109875" y="4176903"/>
              <a:ext cx="534960" cy="107280"/>
            </p14:xfrm>
          </p:contentPart>
        </mc:Choice>
        <mc:Fallback xmlns="">
          <p:pic>
            <p:nvPicPr>
              <p:cNvPr id="171" name="Ink 171">
                <a:extLst>
                  <a:ext uri="{FF2B5EF4-FFF2-40B4-BE49-F238E27FC236}">
                    <a16:creationId xmlns:a16="http://schemas.microsoft.com/office/drawing/2014/main" id="{6834706C-E1DE-40B5-9A37-3DD0AFAE1537}"/>
                  </a:ext>
                </a:extLst>
              </p:cNvPr>
              <p:cNvPicPr/>
              <p:nvPr/>
            </p:nvPicPr>
            <p:blipFill>
              <a:blip r:embed="rId93"/>
              <a:stretch>
                <a:fillRect/>
              </a:stretch>
            </p:blipFill>
            <p:spPr>
              <a:xfrm>
                <a:off x="2094395" y="4161423"/>
                <a:ext cx="5655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73" name="Ink 172">
                <a:extLst>
                  <a:ext uri="{FF2B5EF4-FFF2-40B4-BE49-F238E27FC236}">
                    <a16:creationId xmlns:a16="http://schemas.microsoft.com/office/drawing/2014/main" id="{03407BEB-42B4-49E4-A6C5-435E07CA8708}"/>
                  </a:ext>
                </a:extLst>
              </p14:cNvPr>
              <p14:cNvContentPartPr/>
              <p14:nvPr/>
            </p14:nvContentPartPr>
            <p14:xfrm>
              <a:off x="2945795" y="4132983"/>
              <a:ext cx="126000" cy="181440"/>
            </p14:xfrm>
          </p:contentPart>
        </mc:Choice>
        <mc:Fallback xmlns="">
          <p:pic>
            <p:nvPicPr>
              <p:cNvPr id="173" name="Ink 172">
                <a:extLst>
                  <a:ext uri="{FF2B5EF4-FFF2-40B4-BE49-F238E27FC236}">
                    <a16:creationId xmlns:a16="http://schemas.microsoft.com/office/drawing/2014/main" id="{03407BEB-42B4-49E4-A6C5-435E07CA8708}"/>
                  </a:ext>
                </a:extLst>
              </p:cNvPr>
              <p:cNvPicPr/>
              <p:nvPr/>
            </p:nvPicPr>
            <p:blipFill>
              <a:blip r:embed="rId95"/>
              <a:stretch>
                <a:fillRect/>
              </a:stretch>
            </p:blipFill>
            <p:spPr>
              <a:xfrm>
                <a:off x="2930315" y="4117503"/>
                <a:ext cx="15660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74" name="Ink 173">
                <a:extLst>
                  <a:ext uri="{FF2B5EF4-FFF2-40B4-BE49-F238E27FC236}">
                    <a16:creationId xmlns:a16="http://schemas.microsoft.com/office/drawing/2014/main" id="{CF0764C0-79D1-49BA-8DB2-650716EB8869}"/>
                  </a:ext>
                </a:extLst>
              </p14:cNvPr>
              <p14:cNvContentPartPr/>
              <p14:nvPr/>
            </p14:nvContentPartPr>
            <p14:xfrm>
              <a:off x="3184835" y="4063863"/>
              <a:ext cx="138600" cy="258120"/>
            </p14:xfrm>
          </p:contentPart>
        </mc:Choice>
        <mc:Fallback xmlns="">
          <p:pic>
            <p:nvPicPr>
              <p:cNvPr id="174" name="Ink 173">
                <a:extLst>
                  <a:ext uri="{FF2B5EF4-FFF2-40B4-BE49-F238E27FC236}">
                    <a16:creationId xmlns:a16="http://schemas.microsoft.com/office/drawing/2014/main" id="{CF0764C0-79D1-49BA-8DB2-650716EB8869}"/>
                  </a:ext>
                </a:extLst>
              </p:cNvPr>
              <p:cNvPicPr/>
              <p:nvPr/>
            </p:nvPicPr>
            <p:blipFill>
              <a:blip r:embed="rId97"/>
              <a:stretch>
                <a:fillRect/>
              </a:stretch>
            </p:blipFill>
            <p:spPr>
              <a:xfrm>
                <a:off x="3169355" y="4048383"/>
                <a:ext cx="16920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75" name="Ink 174">
                <a:extLst>
                  <a:ext uri="{FF2B5EF4-FFF2-40B4-BE49-F238E27FC236}">
                    <a16:creationId xmlns:a16="http://schemas.microsoft.com/office/drawing/2014/main" id="{ABCDAC21-D21B-4334-AFD1-58386CFF868B}"/>
                  </a:ext>
                </a:extLst>
              </p14:cNvPr>
              <p14:cNvContentPartPr/>
              <p14:nvPr/>
            </p14:nvContentPartPr>
            <p14:xfrm>
              <a:off x="3379955" y="4176903"/>
              <a:ext cx="113400" cy="50760"/>
            </p14:xfrm>
          </p:contentPart>
        </mc:Choice>
        <mc:Fallback xmlns="">
          <p:pic>
            <p:nvPicPr>
              <p:cNvPr id="175" name="Ink 174">
                <a:extLst>
                  <a:ext uri="{FF2B5EF4-FFF2-40B4-BE49-F238E27FC236}">
                    <a16:creationId xmlns:a16="http://schemas.microsoft.com/office/drawing/2014/main" id="{ABCDAC21-D21B-4334-AFD1-58386CFF868B}"/>
                  </a:ext>
                </a:extLst>
              </p:cNvPr>
              <p:cNvPicPr/>
              <p:nvPr/>
            </p:nvPicPr>
            <p:blipFill>
              <a:blip r:embed="rId99"/>
              <a:stretch>
                <a:fillRect/>
              </a:stretch>
            </p:blipFill>
            <p:spPr>
              <a:xfrm>
                <a:off x="3364475" y="4161312"/>
                <a:ext cx="144000" cy="81579"/>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76" name="Ink 175">
                <a:extLst>
                  <a:ext uri="{FF2B5EF4-FFF2-40B4-BE49-F238E27FC236}">
                    <a16:creationId xmlns:a16="http://schemas.microsoft.com/office/drawing/2014/main" id="{CCC2335C-085A-4CB0-9F05-D096A22E46B0}"/>
                  </a:ext>
                </a:extLst>
              </p14:cNvPr>
              <p14:cNvContentPartPr/>
              <p14:nvPr/>
            </p14:nvContentPartPr>
            <p14:xfrm>
              <a:off x="3467795" y="4170783"/>
              <a:ext cx="94680" cy="151200"/>
            </p14:xfrm>
          </p:contentPart>
        </mc:Choice>
        <mc:Fallback xmlns="">
          <p:pic>
            <p:nvPicPr>
              <p:cNvPr id="176" name="Ink 175">
                <a:extLst>
                  <a:ext uri="{FF2B5EF4-FFF2-40B4-BE49-F238E27FC236}">
                    <a16:creationId xmlns:a16="http://schemas.microsoft.com/office/drawing/2014/main" id="{CCC2335C-085A-4CB0-9F05-D096A22E46B0}"/>
                  </a:ext>
                </a:extLst>
              </p:cNvPr>
              <p:cNvPicPr/>
              <p:nvPr/>
            </p:nvPicPr>
            <p:blipFill>
              <a:blip r:embed="rId101"/>
              <a:stretch>
                <a:fillRect/>
              </a:stretch>
            </p:blipFill>
            <p:spPr>
              <a:xfrm>
                <a:off x="3452256" y="4155303"/>
                <a:ext cx="125397"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77" name="Ink 176">
                <a:extLst>
                  <a:ext uri="{FF2B5EF4-FFF2-40B4-BE49-F238E27FC236}">
                    <a16:creationId xmlns:a16="http://schemas.microsoft.com/office/drawing/2014/main" id="{FA3D7079-3952-4196-BD45-38E8BDAE3111}"/>
                  </a:ext>
                </a:extLst>
              </p14:cNvPr>
              <p14:cNvContentPartPr/>
              <p14:nvPr/>
            </p14:nvContentPartPr>
            <p14:xfrm>
              <a:off x="3618635" y="4214703"/>
              <a:ext cx="56160" cy="75960"/>
            </p14:xfrm>
          </p:contentPart>
        </mc:Choice>
        <mc:Fallback xmlns="">
          <p:pic>
            <p:nvPicPr>
              <p:cNvPr id="177" name="Ink 176">
                <a:extLst>
                  <a:ext uri="{FF2B5EF4-FFF2-40B4-BE49-F238E27FC236}">
                    <a16:creationId xmlns:a16="http://schemas.microsoft.com/office/drawing/2014/main" id="{FA3D7079-3952-4196-BD45-38E8BDAE3111}"/>
                  </a:ext>
                </a:extLst>
              </p:cNvPr>
              <p:cNvPicPr/>
              <p:nvPr/>
            </p:nvPicPr>
            <p:blipFill>
              <a:blip r:embed="rId103"/>
              <a:stretch>
                <a:fillRect/>
              </a:stretch>
            </p:blipFill>
            <p:spPr>
              <a:xfrm>
                <a:off x="3603155" y="4199149"/>
                <a:ext cx="86760" cy="106706"/>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78" name="Ink 177">
                <a:extLst>
                  <a:ext uri="{FF2B5EF4-FFF2-40B4-BE49-F238E27FC236}">
                    <a16:creationId xmlns:a16="http://schemas.microsoft.com/office/drawing/2014/main" id="{EF38367A-6BCB-4081-85F6-B91B5E81F629}"/>
                  </a:ext>
                </a:extLst>
              </p14:cNvPr>
              <p14:cNvContentPartPr/>
              <p14:nvPr/>
            </p14:nvContentPartPr>
            <p14:xfrm>
              <a:off x="3744275" y="4195983"/>
              <a:ext cx="100800" cy="119880"/>
            </p14:xfrm>
          </p:contentPart>
        </mc:Choice>
        <mc:Fallback xmlns="">
          <p:pic>
            <p:nvPicPr>
              <p:cNvPr id="178" name="Ink 177">
                <a:extLst>
                  <a:ext uri="{FF2B5EF4-FFF2-40B4-BE49-F238E27FC236}">
                    <a16:creationId xmlns:a16="http://schemas.microsoft.com/office/drawing/2014/main" id="{EF38367A-6BCB-4081-85F6-B91B5E81F629}"/>
                  </a:ext>
                </a:extLst>
              </p:cNvPr>
              <p:cNvPicPr/>
              <p:nvPr/>
            </p:nvPicPr>
            <p:blipFill>
              <a:blip r:embed="rId105"/>
              <a:stretch>
                <a:fillRect/>
              </a:stretch>
            </p:blipFill>
            <p:spPr>
              <a:xfrm>
                <a:off x="3728795" y="4180503"/>
                <a:ext cx="13140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79" name="Ink 178">
                <a:extLst>
                  <a:ext uri="{FF2B5EF4-FFF2-40B4-BE49-F238E27FC236}">
                    <a16:creationId xmlns:a16="http://schemas.microsoft.com/office/drawing/2014/main" id="{B23F22FE-0B66-484B-8B92-F237A8076C42}"/>
                  </a:ext>
                </a:extLst>
              </p14:cNvPr>
              <p14:cNvContentPartPr/>
              <p14:nvPr/>
            </p14:nvContentPartPr>
            <p14:xfrm>
              <a:off x="4008515" y="3988263"/>
              <a:ext cx="63360" cy="368640"/>
            </p14:xfrm>
          </p:contentPart>
        </mc:Choice>
        <mc:Fallback xmlns="">
          <p:pic>
            <p:nvPicPr>
              <p:cNvPr id="179" name="Ink 178">
                <a:extLst>
                  <a:ext uri="{FF2B5EF4-FFF2-40B4-BE49-F238E27FC236}">
                    <a16:creationId xmlns:a16="http://schemas.microsoft.com/office/drawing/2014/main" id="{B23F22FE-0B66-484B-8B92-F237A8076C42}"/>
                  </a:ext>
                </a:extLst>
              </p:cNvPr>
              <p:cNvPicPr/>
              <p:nvPr/>
            </p:nvPicPr>
            <p:blipFill>
              <a:blip r:embed="rId107"/>
              <a:stretch>
                <a:fillRect/>
              </a:stretch>
            </p:blipFill>
            <p:spPr>
              <a:xfrm>
                <a:off x="3993035" y="3972768"/>
                <a:ext cx="93960" cy="39927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80" name="Ink 179">
                <a:extLst>
                  <a:ext uri="{FF2B5EF4-FFF2-40B4-BE49-F238E27FC236}">
                    <a16:creationId xmlns:a16="http://schemas.microsoft.com/office/drawing/2014/main" id="{AF84500C-9585-45D3-B964-CE361F539F6E}"/>
                  </a:ext>
                </a:extLst>
              </p14:cNvPr>
              <p14:cNvContentPartPr/>
              <p14:nvPr/>
            </p14:nvContentPartPr>
            <p14:xfrm>
              <a:off x="4128755" y="4170783"/>
              <a:ext cx="93960" cy="138600"/>
            </p14:xfrm>
          </p:contentPart>
        </mc:Choice>
        <mc:Fallback xmlns="">
          <p:pic>
            <p:nvPicPr>
              <p:cNvPr id="180" name="Ink 179">
                <a:extLst>
                  <a:ext uri="{FF2B5EF4-FFF2-40B4-BE49-F238E27FC236}">
                    <a16:creationId xmlns:a16="http://schemas.microsoft.com/office/drawing/2014/main" id="{AF84500C-9585-45D3-B964-CE361F539F6E}"/>
                  </a:ext>
                </a:extLst>
              </p:cNvPr>
              <p:cNvPicPr/>
              <p:nvPr/>
            </p:nvPicPr>
            <p:blipFill>
              <a:blip r:embed="rId109"/>
              <a:stretch>
                <a:fillRect/>
              </a:stretch>
            </p:blipFill>
            <p:spPr>
              <a:xfrm>
                <a:off x="4113275" y="4155303"/>
                <a:ext cx="12456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81" name="Ink 180">
                <a:extLst>
                  <a:ext uri="{FF2B5EF4-FFF2-40B4-BE49-F238E27FC236}">
                    <a16:creationId xmlns:a16="http://schemas.microsoft.com/office/drawing/2014/main" id="{D73AA407-36C8-4369-8740-D506E83916F1}"/>
                  </a:ext>
                </a:extLst>
              </p14:cNvPr>
              <p14:cNvContentPartPr/>
              <p14:nvPr/>
            </p14:nvContentPartPr>
            <p14:xfrm>
              <a:off x="4272395" y="4220823"/>
              <a:ext cx="119880" cy="63360"/>
            </p14:xfrm>
          </p:contentPart>
        </mc:Choice>
        <mc:Fallback xmlns="">
          <p:pic>
            <p:nvPicPr>
              <p:cNvPr id="181" name="Ink 180">
                <a:extLst>
                  <a:ext uri="{FF2B5EF4-FFF2-40B4-BE49-F238E27FC236}">
                    <a16:creationId xmlns:a16="http://schemas.microsoft.com/office/drawing/2014/main" id="{D73AA407-36C8-4369-8740-D506E83916F1}"/>
                  </a:ext>
                </a:extLst>
              </p:cNvPr>
              <p:cNvPicPr/>
              <p:nvPr/>
            </p:nvPicPr>
            <p:blipFill>
              <a:blip r:embed="rId111"/>
              <a:stretch>
                <a:fillRect/>
              </a:stretch>
            </p:blipFill>
            <p:spPr>
              <a:xfrm>
                <a:off x="4256915" y="4205343"/>
                <a:ext cx="15048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82" name="Ink 181">
                <a:extLst>
                  <a:ext uri="{FF2B5EF4-FFF2-40B4-BE49-F238E27FC236}">
                    <a16:creationId xmlns:a16="http://schemas.microsoft.com/office/drawing/2014/main" id="{A1012110-3821-4673-AA66-7F5FA7EC55F9}"/>
                  </a:ext>
                </a:extLst>
              </p14:cNvPr>
              <p14:cNvContentPartPr/>
              <p14:nvPr/>
            </p14:nvContentPartPr>
            <p14:xfrm>
              <a:off x="4448435" y="4208583"/>
              <a:ext cx="132480" cy="75960"/>
            </p14:xfrm>
          </p:contentPart>
        </mc:Choice>
        <mc:Fallback xmlns="">
          <p:pic>
            <p:nvPicPr>
              <p:cNvPr id="182" name="Ink 181">
                <a:extLst>
                  <a:ext uri="{FF2B5EF4-FFF2-40B4-BE49-F238E27FC236}">
                    <a16:creationId xmlns:a16="http://schemas.microsoft.com/office/drawing/2014/main" id="{A1012110-3821-4673-AA66-7F5FA7EC55F9}"/>
                  </a:ext>
                </a:extLst>
              </p:cNvPr>
              <p:cNvPicPr/>
              <p:nvPr/>
            </p:nvPicPr>
            <p:blipFill>
              <a:blip r:embed="rId113"/>
              <a:stretch>
                <a:fillRect/>
              </a:stretch>
            </p:blipFill>
            <p:spPr>
              <a:xfrm>
                <a:off x="4432955" y="4193103"/>
                <a:ext cx="1630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83" name="Ink 182">
                <a:extLst>
                  <a:ext uri="{FF2B5EF4-FFF2-40B4-BE49-F238E27FC236}">
                    <a16:creationId xmlns:a16="http://schemas.microsoft.com/office/drawing/2014/main" id="{5CD47A9D-B3E0-4848-A157-6671909DC9D6}"/>
                  </a:ext>
                </a:extLst>
              </p14:cNvPr>
              <p14:cNvContentPartPr/>
              <p14:nvPr/>
            </p14:nvContentPartPr>
            <p14:xfrm>
              <a:off x="4643555" y="4195983"/>
              <a:ext cx="126000" cy="69480"/>
            </p14:xfrm>
          </p:contentPart>
        </mc:Choice>
        <mc:Fallback xmlns="">
          <p:pic>
            <p:nvPicPr>
              <p:cNvPr id="183" name="Ink 182">
                <a:extLst>
                  <a:ext uri="{FF2B5EF4-FFF2-40B4-BE49-F238E27FC236}">
                    <a16:creationId xmlns:a16="http://schemas.microsoft.com/office/drawing/2014/main" id="{5CD47A9D-B3E0-4848-A157-6671909DC9D6}"/>
                  </a:ext>
                </a:extLst>
              </p:cNvPr>
              <p:cNvPicPr/>
              <p:nvPr/>
            </p:nvPicPr>
            <p:blipFill>
              <a:blip r:embed="rId115"/>
              <a:stretch>
                <a:fillRect/>
              </a:stretch>
            </p:blipFill>
            <p:spPr>
              <a:xfrm>
                <a:off x="4628119" y="4180503"/>
                <a:ext cx="156513"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84" name="Ink 183">
                <a:extLst>
                  <a:ext uri="{FF2B5EF4-FFF2-40B4-BE49-F238E27FC236}">
                    <a16:creationId xmlns:a16="http://schemas.microsoft.com/office/drawing/2014/main" id="{8D7F6443-6933-461B-9C24-DE77A3AE3720}"/>
                  </a:ext>
                </a:extLst>
              </p14:cNvPr>
              <p14:cNvContentPartPr/>
              <p14:nvPr/>
            </p14:nvContentPartPr>
            <p14:xfrm>
              <a:off x="4863515" y="4183383"/>
              <a:ext cx="138600" cy="189000"/>
            </p14:xfrm>
          </p:contentPart>
        </mc:Choice>
        <mc:Fallback xmlns="">
          <p:pic>
            <p:nvPicPr>
              <p:cNvPr id="184" name="Ink 183">
                <a:extLst>
                  <a:ext uri="{FF2B5EF4-FFF2-40B4-BE49-F238E27FC236}">
                    <a16:creationId xmlns:a16="http://schemas.microsoft.com/office/drawing/2014/main" id="{8D7F6443-6933-461B-9C24-DE77A3AE3720}"/>
                  </a:ext>
                </a:extLst>
              </p:cNvPr>
              <p:cNvPicPr/>
              <p:nvPr/>
            </p:nvPicPr>
            <p:blipFill>
              <a:blip r:embed="rId117"/>
              <a:stretch>
                <a:fillRect/>
              </a:stretch>
            </p:blipFill>
            <p:spPr>
              <a:xfrm>
                <a:off x="4848035" y="4167903"/>
                <a:ext cx="16920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85" name="Ink 184">
                <a:extLst>
                  <a:ext uri="{FF2B5EF4-FFF2-40B4-BE49-F238E27FC236}">
                    <a16:creationId xmlns:a16="http://schemas.microsoft.com/office/drawing/2014/main" id="{AC01B560-B03A-4B05-8B8E-83B6B0FE12D5}"/>
                  </a:ext>
                </a:extLst>
              </p14:cNvPr>
              <p14:cNvContentPartPr/>
              <p14:nvPr/>
            </p14:nvContentPartPr>
            <p14:xfrm>
              <a:off x="5083475" y="4095183"/>
              <a:ext cx="176400" cy="314640"/>
            </p14:xfrm>
          </p:contentPart>
        </mc:Choice>
        <mc:Fallback xmlns="">
          <p:pic>
            <p:nvPicPr>
              <p:cNvPr id="185" name="Ink 184">
                <a:extLst>
                  <a:ext uri="{FF2B5EF4-FFF2-40B4-BE49-F238E27FC236}">
                    <a16:creationId xmlns:a16="http://schemas.microsoft.com/office/drawing/2014/main" id="{AC01B560-B03A-4B05-8B8E-83B6B0FE12D5}"/>
                  </a:ext>
                </a:extLst>
              </p:cNvPr>
              <p:cNvPicPr/>
              <p:nvPr/>
            </p:nvPicPr>
            <p:blipFill>
              <a:blip r:embed="rId119"/>
              <a:stretch>
                <a:fillRect/>
              </a:stretch>
            </p:blipFill>
            <p:spPr>
              <a:xfrm>
                <a:off x="5067995" y="4079703"/>
                <a:ext cx="20700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86" name="Ink 185">
                <a:extLst>
                  <a:ext uri="{FF2B5EF4-FFF2-40B4-BE49-F238E27FC236}">
                    <a16:creationId xmlns:a16="http://schemas.microsoft.com/office/drawing/2014/main" id="{6969A3A6-7F24-4AB1-AD4F-E9B31F7265A3}"/>
                  </a:ext>
                </a:extLst>
              </p14:cNvPr>
              <p14:cNvContentPartPr/>
              <p14:nvPr/>
            </p14:nvContentPartPr>
            <p14:xfrm>
              <a:off x="5561555" y="4214703"/>
              <a:ext cx="56880" cy="12960"/>
            </p14:xfrm>
          </p:contentPart>
        </mc:Choice>
        <mc:Fallback xmlns="">
          <p:pic>
            <p:nvPicPr>
              <p:cNvPr id="186" name="Ink 185">
                <a:extLst>
                  <a:ext uri="{FF2B5EF4-FFF2-40B4-BE49-F238E27FC236}">
                    <a16:creationId xmlns:a16="http://schemas.microsoft.com/office/drawing/2014/main" id="{6969A3A6-7F24-4AB1-AD4F-E9B31F7265A3}"/>
                  </a:ext>
                </a:extLst>
              </p:cNvPr>
              <p:cNvPicPr/>
              <p:nvPr/>
            </p:nvPicPr>
            <p:blipFill>
              <a:blip r:embed="rId121"/>
              <a:stretch>
                <a:fillRect/>
              </a:stretch>
            </p:blipFill>
            <p:spPr>
              <a:xfrm>
                <a:off x="5546075" y="4198781"/>
                <a:ext cx="87480" cy="44434"/>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87" name="Ink 186">
                <a:extLst>
                  <a:ext uri="{FF2B5EF4-FFF2-40B4-BE49-F238E27FC236}">
                    <a16:creationId xmlns:a16="http://schemas.microsoft.com/office/drawing/2014/main" id="{E23F697D-3490-41E3-A25E-7D63FD5C98F1}"/>
                  </a:ext>
                </a:extLst>
              </p14:cNvPr>
              <p14:cNvContentPartPr/>
              <p14:nvPr/>
            </p14:nvContentPartPr>
            <p14:xfrm>
              <a:off x="5574155" y="4283823"/>
              <a:ext cx="38160" cy="19080"/>
            </p14:xfrm>
          </p:contentPart>
        </mc:Choice>
        <mc:Fallback xmlns="">
          <p:pic>
            <p:nvPicPr>
              <p:cNvPr id="187" name="Ink 186">
                <a:extLst>
                  <a:ext uri="{FF2B5EF4-FFF2-40B4-BE49-F238E27FC236}">
                    <a16:creationId xmlns:a16="http://schemas.microsoft.com/office/drawing/2014/main" id="{E23F697D-3490-41E3-A25E-7D63FD5C98F1}"/>
                  </a:ext>
                </a:extLst>
              </p:cNvPr>
              <p:cNvPicPr/>
              <p:nvPr/>
            </p:nvPicPr>
            <p:blipFill>
              <a:blip r:embed="rId123"/>
              <a:stretch>
                <a:fillRect/>
              </a:stretch>
            </p:blipFill>
            <p:spPr>
              <a:xfrm>
                <a:off x="5558675" y="4268343"/>
                <a:ext cx="687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18" name="Ink 218">
                <a:extLst>
                  <a:ext uri="{FF2B5EF4-FFF2-40B4-BE49-F238E27FC236}">
                    <a16:creationId xmlns:a16="http://schemas.microsoft.com/office/drawing/2014/main" id="{CF2FE0C9-1BEF-403D-B3A7-63EDFB2BD695}"/>
                  </a:ext>
                </a:extLst>
              </p14:cNvPr>
              <p14:cNvContentPartPr/>
              <p14:nvPr/>
            </p14:nvContentPartPr>
            <p14:xfrm>
              <a:off x="6051875" y="3862623"/>
              <a:ext cx="3495960" cy="534960"/>
            </p14:xfrm>
          </p:contentPart>
        </mc:Choice>
        <mc:Fallback xmlns="">
          <p:pic>
            <p:nvPicPr>
              <p:cNvPr id="218" name="Ink 218">
                <a:extLst>
                  <a:ext uri="{FF2B5EF4-FFF2-40B4-BE49-F238E27FC236}">
                    <a16:creationId xmlns:a16="http://schemas.microsoft.com/office/drawing/2014/main" id="{CF2FE0C9-1BEF-403D-B3A7-63EDFB2BD695}"/>
                  </a:ext>
                </a:extLst>
              </p:cNvPr>
              <p:cNvPicPr/>
              <p:nvPr/>
            </p:nvPicPr>
            <p:blipFill>
              <a:blip r:embed="rId125"/>
              <a:stretch>
                <a:fillRect/>
              </a:stretch>
            </p:blipFill>
            <p:spPr>
              <a:xfrm>
                <a:off x="6036395" y="3847133"/>
                <a:ext cx="3526560" cy="565581"/>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28" name="Ink 228">
                <a:extLst>
                  <a:ext uri="{FF2B5EF4-FFF2-40B4-BE49-F238E27FC236}">
                    <a16:creationId xmlns:a16="http://schemas.microsoft.com/office/drawing/2014/main" id="{6DF89DCC-4B59-4F6D-BC1F-8494F14B3A32}"/>
                  </a:ext>
                </a:extLst>
              </p14:cNvPr>
              <p14:cNvContentPartPr/>
              <p14:nvPr/>
            </p14:nvContentPartPr>
            <p14:xfrm>
              <a:off x="6950795" y="4415943"/>
              <a:ext cx="1729440" cy="245520"/>
            </p14:xfrm>
          </p:contentPart>
        </mc:Choice>
        <mc:Fallback xmlns="">
          <p:pic>
            <p:nvPicPr>
              <p:cNvPr id="228" name="Ink 228">
                <a:extLst>
                  <a:ext uri="{FF2B5EF4-FFF2-40B4-BE49-F238E27FC236}">
                    <a16:creationId xmlns:a16="http://schemas.microsoft.com/office/drawing/2014/main" id="{6DF89DCC-4B59-4F6D-BC1F-8494F14B3A32}"/>
                  </a:ext>
                </a:extLst>
              </p:cNvPr>
              <p:cNvPicPr/>
              <p:nvPr/>
            </p:nvPicPr>
            <p:blipFill>
              <a:blip r:embed="rId127"/>
              <a:stretch>
                <a:fillRect/>
              </a:stretch>
            </p:blipFill>
            <p:spPr>
              <a:xfrm>
                <a:off x="6935312" y="4400463"/>
                <a:ext cx="1760046"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32" name="Ink 232">
                <a:extLst>
                  <a:ext uri="{FF2B5EF4-FFF2-40B4-BE49-F238E27FC236}">
                    <a16:creationId xmlns:a16="http://schemas.microsoft.com/office/drawing/2014/main" id="{CF90AD39-9A8A-4AC4-92C2-BD8259F0D665}"/>
                  </a:ext>
                </a:extLst>
              </p14:cNvPr>
              <p14:cNvContentPartPr/>
              <p14:nvPr/>
            </p14:nvContentPartPr>
            <p14:xfrm>
              <a:off x="5511155" y="5076183"/>
              <a:ext cx="113760" cy="94680"/>
            </p14:xfrm>
          </p:contentPart>
        </mc:Choice>
        <mc:Fallback xmlns="">
          <p:pic>
            <p:nvPicPr>
              <p:cNvPr id="232" name="Ink 232">
                <a:extLst>
                  <a:ext uri="{FF2B5EF4-FFF2-40B4-BE49-F238E27FC236}">
                    <a16:creationId xmlns:a16="http://schemas.microsoft.com/office/drawing/2014/main" id="{CF90AD39-9A8A-4AC4-92C2-BD8259F0D665}"/>
                  </a:ext>
                </a:extLst>
              </p:cNvPr>
              <p:cNvPicPr/>
              <p:nvPr/>
            </p:nvPicPr>
            <p:blipFill>
              <a:blip r:embed="rId129"/>
              <a:stretch>
                <a:fillRect/>
              </a:stretch>
            </p:blipFill>
            <p:spPr>
              <a:xfrm>
                <a:off x="5495675" y="5060703"/>
                <a:ext cx="1443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40" name="Ink 240">
                <a:extLst>
                  <a:ext uri="{FF2B5EF4-FFF2-40B4-BE49-F238E27FC236}">
                    <a16:creationId xmlns:a16="http://schemas.microsoft.com/office/drawing/2014/main" id="{7E61EAEE-3616-4C39-8BFE-D8809DA90CE9}"/>
                  </a:ext>
                </a:extLst>
              </p14:cNvPr>
              <p14:cNvContentPartPr/>
              <p14:nvPr/>
            </p14:nvContentPartPr>
            <p14:xfrm>
              <a:off x="5838035" y="4755423"/>
              <a:ext cx="842760" cy="365040"/>
            </p14:xfrm>
          </p:contentPart>
        </mc:Choice>
        <mc:Fallback xmlns="">
          <p:pic>
            <p:nvPicPr>
              <p:cNvPr id="240" name="Ink 240">
                <a:extLst>
                  <a:ext uri="{FF2B5EF4-FFF2-40B4-BE49-F238E27FC236}">
                    <a16:creationId xmlns:a16="http://schemas.microsoft.com/office/drawing/2014/main" id="{7E61EAEE-3616-4C39-8BFE-D8809DA90CE9}"/>
                  </a:ext>
                </a:extLst>
              </p:cNvPr>
              <p:cNvPicPr/>
              <p:nvPr/>
            </p:nvPicPr>
            <p:blipFill>
              <a:blip r:embed="rId131"/>
              <a:stretch>
                <a:fillRect/>
              </a:stretch>
            </p:blipFill>
            <p:spPr>
              <a:xfrm>
                <a:off x="5822555" y="4739943"/>
                <a:ext cx="8733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47" name="Ink 247">
                <a:extLst>
                  <a:ext uri="{FF2B5EF4-FFF2-40B4-BE49-F238E27FC236}">
                    <a16:creationId xmlns:a16="http://schemas.microsoft.com/office/drawing/2014/main" id="{78B9097A-3650-477B-AC89-5CEA39524909}"/>
                  </a:ext>
                </a:extLst>
              </p14:cNvPr>
              <p14:cNvContentPartPr/>
              <p14:nvPr/>
            </p14:nvContentPartPr>
            <p14:xfrm>
              <a:off x="6850355" y="4768023"/>
              <a:ext cx="1006200" cy="377640"/>
            </p14:xfrm>
          </p:contentPart>
        </mc:Choice>
        <mc:Fallback xmlns="">
          <p:pic>
            <p:nvPicPr>
              <p:cNvPr id="247" name="Ink 247">
                <a:extLst>
                  <a:ext uri="{FF2B5EF4-FFF2-40B4-BE49-F238E27FC236}">
                    <a16:creationId xmlns:a16="http://schemas.microsoft.com/office/drawing/2014/main" id="{78B9097A-3650-477B-AC89-5CEA39524909}"/>
                  </a:ext>
                </a:extLst>
              </p:cNvPr>
              <p:cNvPicPr/>
              <p:nvPr/>
            </p:nvPicPr>
            <p:blipFill>
              <a:blip r:embed="rId133"/>
              <a:stretch>
                <a:fillRect/>
              </a:stretch>
            </p:blipFill>
            <p:spPr>
              <a:xfrm>
                <a:off x="6834881" y="4752543"/>
                <a:ext cx="1036789" cy="4082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49" name="Ink 248">
                <a:extLst>
                  <a:ext uri="{FF2B5EF4-FFF2-40B4-BE49-F238E27FC236}">
                    <a16:creationId xmlns:a16="http://schemas.microsoft.com/office/drawing/2014/main" id="{540A80AA-C502-42BB-BEFD-A3CC2FF611CC}"/>
                  </a:ext>
                </a:extLst>
              </p14:cNvPr>
              <p14:cNvContentPartPr/>
              <p14:nvPr/>
            </p14:nvContentPartPr>
            <p14:xfrm>
              <a:off x="5850635" y="5201823"/>
              <a:ext cx="2213280" cy="119880"/>
            </p14:xfrm>
          </p:contentPart>
        </mc:Choice>
        <mc:Fallback xmlns="">
          <p:pic>
            <p:nvPicPr>
              <p:cNvPr id="249" name="Ink 248">
                <a:extLst>
                  <a:ext uri="{FF2B5EF4-FFF2-40B4-BE49-F238E27FC236}">
                    <a16:creationId xmlns:a16="http://schemas.microsoft.com/office/drawing/2014/main" id="{540A80AA-C502-42BB-BEFD-A3CC2FF611CC}"/>
                  </a:ext>
                </a:extLst>
              </p:cNvPr>
              <p:cNvPicPr/>
              <p:nvPr/>
            </p:nvPicPr>
            <p:blipFill>
              <a:blip r:embed="rId135"/>
              <a:stretch>
                <a:fillRect/>
              </a:stretch>
            </p:blipFill>
            <p:spPr>
              <a:xfrm>
                <a:off x="5835158" y="5186343"/>
                <a:ext cx="2243875"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57" name="Ink 258">
                <a:extLst>
                  <a:ext uri="{FF2B5EF4-FFF2-40B4-BE49-F238E27FC236}">
                    <a16:creationId xmlns:a16="http://schemas.microsoft.com/office/drawing/2014/main" id="{9C5062AF-7D9E-4523-BE8A-CAA9899E6B07}"/>
                  </a:ext>
                </a:extLst>
              </p14:cNvPr>
              <p14:cNvContentPartPr/>
              <p14:nvPr/>
            </p14:nvContentPartPr>
            <p14:xfrm>
              <a:off x="8233475" y="5120103"/>
              <a:ext cx="126360" cy="126000"/>
            </p14:xfrm>
          </p:contentPart>
        </mc:Choice>
        <mc:Fallback xmlns="">
          <p:pic>
            <p:nvPicPr>
              <p:cNvPr id="257" name="Ink 258">
                <a:extLst>
                  <a:ext uri="{FF2B5EF4-FFF2-40B4-BE49-F238E27FC236}">
                    <a16:creationId xmlns:a16="http://schemas.microsoft.com/office/drawing/2014/main" id="{9C5062AF-7D9E-4523-BE8A-CAA9899E6B07}"/>
                  </a:ext>
                </a:extLst>
              </p:cNvPr>
              <p:cNvPicPr/>
              <p:nvPr/>
            </p:nvPicPr>
            <p:blipFill>
              <a:blip r:embed="rId137"/>
              <a:stretch>
                <a:fillRect/>
              </a:stretch>
            </p:blipFill>
            <p:spPr>
              <a:xfrm>
                <a:off x="8217995" y="5104667"/>
                <a:ext cx="156960" cy="156513"/>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58" name="Ink 259">
                <a:extLst>
                  <a:ext uri="{FF2B5EF4-FFF2-40B4-BE49-F238E27FC236}">
                    <a16:creationId xmlns:a16="http://schemas.microsoft.com/office/drawing/2014/main" id="{9894E910-ACDE-4F80-A794-977561A0D122}"/>
                  </a:ext>
                </a:extLst>
              </p14:cNvPr>
              <p14:cNvContentPartPr/>
              <p14:nvPr/>
            </p14:nvContentPartPr>
            <p14:xfrm>
              <a:off x="6881675" y="5396583"/>
              <a:ext cx="509760" cy="277200"/>
            </p14:xfrm>
          </p:contentPart>
        </mc:Choice>
        <mc:Fallback xmlns="">
          <p:pic>
            <p:nvPicPr>
              <p:cNvPr id="258" name="Ink 259">
                <a:extLst>
                  <a:ext uri="{FF2B5EF4-FFF2-40B4-BE49-F238E27FC236}">
                    <a16:creationId xmlns:a16="http://schemas.microsoft.com/office/drawing/2014/main" id="{9894E910-ACDE-4F80-A794-977561A0D122}"/>
                  </a:ext>
                </a:extLst>
              </p:cNvPr>
              <p:cNvPicPr/>
              <p:nvPr/>
            </p:nvPicPr>
            <p:blipFill>
              <a:blip r:embed="rId139"/>
              <a:stretch>
                <a:fillRect/>
              </a:stretch>
            </p:blipFill>
            <p:spPr>
              <a:xfrm>
                <a:off x="6866184" y="5381083"/>
                <a:ext cx="540382" cy="3078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65" name="Ink 265">
                <a:extLst>
                  <a:ext uri="{FF2B5EF4-FFF2-40B4-BE49-F238E27FC236}">
                    <a16:creationId xmlns:a16="http://schemas.microsoft.com/office/drawing/2014/main" id="{34DCCCC8-45BF-4AC2-A55E-4DFC13BDA68C}"/>
                  </a:ext>
                </a:extLst>
              </p14:cNvPr>
              <p14:cNvContentPartPr/>
              <p14:nvPr/>
            </p14:nvContentPartPr>
            <p14:xfrm>
              <a:off x="8629475" y="5025783"/>
              <a:ext cx="697680" cy="163800"/>
            </p14:xfrm>
          </p:contentPart>
        </mc:Choice>
        <mc:Fallback xmlns="">
          <p:pic>
            <p:nvPicPr>
              <p:cNvPr id="265" name="Ink 265">
                <a:extLst>
                  <a:ext uri="{FF2B5EF4-FFF2-40B4-BE49-F238E27FC236}">
                    <a16:creationId xmlns:a16="http://schemas.microsoft.com/office/drawing/2014/main" id="{34DCCCC8-45BF-4AC2-A55E-4DFC13BDA68C}"/>
                  </a:ext>
                </a:extLst>
              </p:cNvPr>
              <p:cNvPicPr/>
              <p:nvPr/>
            </p:nvPicPr>
            <p:blipFill>
              <a:blip r:embed="rId141"/>
              <a:stretch>
                <a:fillRect/>
              </a:stretch>
            </p:blipFill>
            <p:spPr>
              <a:xfrm>
                <a:off x="8613987" y="5010303"/>
                <a:ext cx="728296"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81" name="Ink 282">
                <a:extLst>
                  <a:ext uri="{FF2B5EF4-FFF2-40B4-BE49-F238E27FC236}">
                    <a16:creationId xmlns:a16="http://schemas.microsoft.com/office/drawing/2014/main" id="{2D805D06-8418-4CCE-BDA4-514A90E8CFDD}"/>
                  </a:ext>
                </a:extLst>
              </p14:cNvPr>
              <p14:cNvContentPartPr/>
              <p14:nvPr/>
            </p14:nvContentPartPr>
            <p14:xfrm>
              <a:off x="4970435" y="5943783"/>
              <a:ext cx="69480" cy="88200"/>
            </p14:xfrm>
          </p:contentPart>
        </mc:Choice>
        <mc:Fallback xmlns="">
          <p:pic>
            <p:nvPicPr>
              <p:cNvPr id="281" name="Ink 282">
                <a:extLst>
                  <a:ext uri="{FF2B5EF4-FFF2-40B4-BE49-F238E27FC236}">
                    <a16:creationId xmlns:a16="http://schemas.microsoft.com/office/drawing/2014/main" id="{2D805D06-8418-4CCE-BDA4-514A90E8CFDD}"/>
                  </a:ext>
                </a:extLst>
              </p:cNvPr>
              <p:cNvPicPr/>
              <p:nvPr/>
            </p:nvPicPr>
            <p:blipFill>
              <a:blip r:embed="rId143"/>
              <a:stretch>
                <a:fillRect/>
              </a:stretch>
            </p:blipFill>
            <p:spPr>
              <a:xfrm>
                <a:off x="4955035" y="5928366"/>
                <a:ext cx="99922" cy="118676"/>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82" name="Ink 283">
                <a:extLst>
                  <a:ext uri="{FF2B5EF4-FFF2-40B4-BE49-F238E27FC236}">
                    <a16:creationId xmlns:a16="http://schemas.microsoft.com/office/drawing/2014/main" id="{E8ADB66C-29D5-421E-B1D8-53E9828C4823}"/>
                  </a:ext>
                </a:extLst>
              </p14:cNvPr>
              <p14:cNvContentPartPr/>
              <p14:nvPr/>
            </p14:nvContentPartPr>
            <p14:xfrm>
              <a:off x="2279435" y="5666943"/>
              <a:ext cx="2440080" cy="509400"/>
            </p14:xfrm>
          </p:contentPart>
        </mc:Choice>
        <mc:Fallback xmlns="">
          <p:pic>
            <p:nvPicPr>
              <p:cNvPr id="282" name="Ink 283">
                <a:extLst>
                  <a:ext uri="{FF2B5EF4-FFF2-40B4-BE49-F238E27FC236}">
                    <a16:creationId xmlns:a16="http://schemas.microsoft.com/office/drawing/2014/main" id="{E8ADB66C-29D5-421E-B1D8-53E9828C4823}"/>
                  </a:ext>
                </a:extLst>
              </p:cNvPr>
              <p:cNvPicPr/>
              <p:nvPr/>
            </p:nvPicPr>
            <p:blipFill>
              <a:blip r:embed="rId145"/>
              <a:stretch>
                <a:fillRect/>
              </a:stretch>
            </p:blipFill>
            <p:spPr>
              <a:xfrm>
                <a:off x="2263953" y="5651463"/>
                <a:ext cx="2470685" cy="5400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91" name="Ink 291">
                <a:extLst>
                  <a:ext uri="{FF2B5EF4-FFF2-40B4-BE49-F238E27FC236}">
                    <a16:creationId xmlns:a16="http://schemas.microsoft.com/office/drawing/2014/main" id="{4AF1BFF0-8660-40EB-8145-1B6C93F5FBDE}"/>
                  </a:ext>
                </a:extLst>
              </p14:cNvPr>
              <p14:cNvContentPartPr/>
              <p14:nvPr/>
            </p14:nvContentPartPr>
            <p14:xfrm>
              <a:off x="5398115" y="5629143"/>
              <a:ext cx="830160" cy="434520"/>
            </p14:xfrm>
          </p:contentPart>
        </mc:Choice>
        <mc:Fallback xmlns="">
          <p:pic>
            <p:nvPicPr>
              <p:cNvPr id="291" name="Ink 291">
                <a:extLst>
                  <a:ext uri="{FF2B5EF4-FFF2-40B4-BE49-F238E27FC236}">
                    <a16:creationId xmlns:a16="http://schemas.microsoft.com/office/drawing/2014/main" id="{4AF1BFF0-8660-40EB-8145-1B6C93F5FBDE}"/>
                  </a:ext>
                </a:extLst>
              </p:cNvPr>
              <p:cNvPicPr/>
              <p:nvPr/>
            </p:nvPicPr>
            <p:blipFill>
              <a:blip r:embed="rId147"/>
              <a:stretch>
                <a:fillRect/>
              </a:stretch>
            </p:blipFill>
            <p:spPr>
              <a:xfrm>
                <a:off x="5382635" y="5613650"/>
                <a:ext cx="860760" cy="465145"/>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300" name="Ink 299">
                <a:extLst>
                  <a:ext uri="{FF2B5EF4-FFF2-40B4-BE49-F238E27FC236}">
                    <a16:creationId xmlns:a16="http://schemas.microsoft.com/office/drawing/2014/main" id="{FF33C621-F740-4BC1-AAC0-27895099FC4A}"/>
                  </a:ext>
                </a:extLst>
              </p14:cNvPr>
              <p14:cNvContentPartPr/>
              <p14:nvPr/>
            </p14:nvContentPartPr>
            <p14:xfrm>
              <a:off x="5341235" y="6163743"/>
              <a:ext cx="1915200" cy="12960"/>
            </p14:xfrm>
          </p:contentPart>
        </mc:Choice>
        <mc:Fallback xmlns="">
          <p:pic>
            <p:nvPicPr>
              <p:cNvPr id="300" name="Ink 299">
                <a:extLst>
                  <a:ext uri="{FF2B5EF4-FFF2-40B4-BE49-F238E27FC236}">
                    <a16:creationId xmlns:a16="http://schemas.microsoft.com/office/drawing/2014/main" id="{FF33C621-F740-4BC1-AAC0-27895099FC4A}"/>
                  </a:ext>
                </a:extLst>
              </p:cNvPr>
              <p:cNvPicPr/>
              <p:nvPr/>
            </p:nvPicPr>
            <p:blipFill>
              <a:blip r:embed="rId149"/>
              <a:stretch>
                <a:fillRect/>
              </a:stretch>
            </p:blipFill>
            <p:spPr>
              <a:xfrm>
                <a:off x="5325755" y="6148263"/>
                <a:ext cx="19458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301" name="Ink 301">
                <a:extLst>
                  <a:ext uri="{FF2B5EF4-FFF2-40B4-BE49-F238E27FC236}">
                    <a16:creationId xmlns:a16="http://schemas.microsoft.com/office/drawing/2014/main" id="{310CAC09-565C-42D0-B910-1B5FAA6D8118}"/>
                  </a:ext>
                </a:extLst>
              </p14:cNvPr>
              <p14:cNvContentPartPr/>
              <p14:nvPr/>
            </p14:nvContentPartPr>
            <p14:xfrm>
              <a:off x="6416555" y="5654343"/>
              <a:ext cx="741960" cy="396360"/>
            </p14:xfrm>
          </p:contentPart>
        </mc:Choice>
        <mc:Fallback xmlns="">
          <p:pic>
            <p:nvPicPr>
              <p:cNvPr id="301" name="Ink 301">
                <a:extLst>
                  <a:ext uri="{FF2B5EF4-FFF2-40B4-BE49-F238E27FC236}">
                    <a16:creationId xmlns:a16="http://schemas.microsoft.com/office/drawing/2014/main" id="{310CAC09-565C-42D0-B910-1B5FAA6D8118}"/>
                  </a:ext>
                </a:extLst>
              </p:cNvPr>
              <p:cNvPicPr/>
              <p:nvPr/>
            </p:nvPicPr>
            <p:blipFill>
              <a:blip r:embed="rId151"/>
              <a:stretch>
                <a:fillRect/>
              </a:stretch>
            </p:blipFill>
            <p:spPr>
              <a:xfrm>
                <a:off x="6401083" y="5638863"/>
                <a:ext cx="772545"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308" name="Ink 308">
                <a:extLst>
                  <a:ext uri="{FF2B5EF4-FFF2-40B4-BE49-F238E27FC236}">
                    <a16:creationId xmlns:a16="http://schemas.microsoft.com/office/drawing/2014/main" id="{C7E413DE-BBEA-4345-ABF9-52FDC0FEEF92}"/>
                  </a:ext>
                </a:extLst>
              </p14:cNvPr>
              <p14:cNvContentPartPr/>
              <p14:nvPr/>
            </p14:nvContentPartPr>
            <p14:xfrm>
              <a:off x="6309635" y="6245463"/>
              <a:ext cx="496800" cy="226800"/>
            </p14:xfrm>
          </p:contentPart>
        </mc:Choice>
        <mc:Fallback xmlns="">
          <p:pic>
            <p:nvPicPr>
              <p:cNvPr id="308" name="Ink 308">
                <a:extLst>
                  <a:ext uri="{FF2B5EF4-FFF2-40B4-BE49-F238E27FC236}">
                    <a16:creationId xmlns:a16="http://schemas.microsoft.com/office/drawing/2014/main" id="{C7E413DE-BBEA-4345-ABF9-52FDC0FEEF92}"/>
                  </a:ext>
                </a:extLst>
              </p:cNvPr>
              <p:cNvPicPr/>
              <p:nvPr/>
            </p:nvPicPr>
            <p:blipFill>
              <a:blip r:embed="rId153"/>
              <a:stretch>
                <a:fillRect/>
              </a:stretch>
            </p:blipFill>
            <p:spPr>
              <a:xfrm>
                <a:off x="6294166" y="6229983"/>
                <a:ext cx="527378"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312" name="Ink 312">
                <a:extLst>
                  <a:ext uri="{FF2B5EF4-FFF2-40B4-BE49-F238E27FC236}">
                    <a16:creationId xmlns:a16="http://schemas.microsoft.com/office/drawing/2014/main" id="{008942BE-8D70-489E-BFC3-4304ED57400C}"/>
                  </a:ext>
                </a:extLst>
              </p14:cNvPr>
              <p14:cNvContentPartPr/>
              <p14:nvPr/>
            </p14:nvContentPartPr>
            <p14:xfrm>
              <a:off x="7541915" y="6025503"/>
              <a:ext cx="75600" cy="88200"/>
            </p14:xfrm>
          </p:contentPart>
        </mc:Choice>
        <mc:Fallback xmlns="">
          <p:pic>
            <p:nvPicPr>
              <p:cNvPr id="312" name="Ink 312">
                <a:extLst>
                  <a:ext uri="{FF2B5EF4-FFF2-40B4-BE49-F238E27FC236}">
                    <a16:creationId xmlns:a16="http://schemas.microsoft.com/office/drawing/2014/main" id="{008942BE-8D70-489E-BFC3-4304ED57400C}"/>
                  </a:ext>
                </a:extLst>
              </p:cNvPr>
              <p:cNvPicPr/>
              <p:nvPr/>
            </p:nvPicPr>
            <p:blipFill>
              <a:blip r:embed="rId155"/>
              <a:stretch>
                <a:fillRect/>
              </a:stretch>
            </p:blipFill>
            <p:spPr>
              <a:xfrm>
                <a:off x="7526508" y="6010086"/>
                <a:ext cx="106055" cy="118676"/>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319" name="Ink 319">
                <a:extLst>
                  <a:ext uri="{FF2B5EF4-FFF2-40B4-BE49-F238E27FC236}">
                    <a16:creationId xmlns:a16="http://schemas.microsoft.com/office/drawing/2014/main" id="{89C59287-57A1-431B-B45E-09007CFA97C8}"/>
                  </a:ext>
                </a:extLst>
              </p14:cNvPr>
              <p14:cNvContentPartPr/>
              <p14:nvPr/>
            </p14:nvContentPartPr>
            <p14:xfrm>
              <a:off x="7950515" y="5924703"/>
              <a:ext cx="698040" cy="157680"/>
            </p14:xfrm>
          </p:contentPart>
        </mc:Choice>
        <mc:Fallback xmlns="">
          <p:pic>
            <p:nvPicPr>
              <p:cNvPr id="319" name="Ink 319">
                <a:extLst>
                  <a:ext uri="{FF2B5EF4-FFF2-40B4-BE49-F238E27FC236}">
                    <a16:creationId xmlns:a16="http://schemas.microsoft.com/office/drawing/2014/main" id="{89C59287-57A1-431B-B45E-09007CFA97C8}"/>
                  </a:ext>
                </a:extLst>
              </p:cNvPr>
              <p:cNvPicPr/>
              <p:nvPr/>
            </p:nvPicPr>
            <p:blipFill>
              <a:blip r:embed="rId157"/>
              <a:stretch>
                <a:fillRect/>
              </a:stretch>
            </p:blipFill>
            <p:spPr>
              <a:xfrm>
                <a:off x="7935035" y="5909188"/>
                <a:ext cx="728640" cy="18835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321" name="Ink 320">
                <a:extLst>
                  <a:ext uri="{FF2B5EF4-FFF2-40B4-BE49-F238E27FC236}">
                    <a16:creationId xmlns:a16="http://schemas.microsoft.com/office/drawing/2014/main" id="{60532916-CC63-4BFB-9C0D-D4EEA1AA866A}"/>
                  </a:ext>
                </a:extLst>
              </p14:cNvPr>
              <p14:cNvContentPartPr/>
              <p14:nvPr/>
            </p14:nvContentPartPr>
            <p14:xfrm>
              <a:off x="8535155" y="5415663"/>
              <a:ext cx="735840" cy="31680"/>
            </p14:xfrm>
          </p:contentPart>
        </mc:Choice>
        <mc:Fallback xmlns="">
          <p:pic>
            <p:nvPicPr>
              <p:cNvPr id="321" name="Ink 320">
                <a:extLst>
                  <a:ext uri="{FF2B5EF4-FFF2-40B4-BE49-F238E27FC236}">
                    <a16:creationId xmlns:a16="http://schemas.microsoft.com/office/drawing/2014/main" id="{60532916-CC63-4BFB-9C0D-D4EEA1AA866A}"/>
                  </a:ext>
                </a:extLst>
              </p:cNvPr>
              <p:cNvPicPr/>
              <p:nvPr/>
            </p:nvPicPr>
            <p:blipFill>
              <a:blip r:embed="rId159"/>
              <a:stretch>
                <a:fillRect/>
              </a:stretch>
            </p:blipFill>
            <p:spPr>
              <a:xfrm>
                <a:off x="8519675" y="5400357"/>
                <a:ext cx="766440" cy="61936"/>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322" name="Ink 321">
                <a:extLst>
                  <a:ext uri="{FF2B5EF4-FFF2-40B4-BE49-F238E27FC236}">
                    <a16:creationId xmlns:a16="http://schemas.microsoft.com/office/drawing/2014/main" id="{7D650DB2-50D3-47C1-969E-A41026F183A8}"/>
                  </a:ext>
                </a:extLst>
              </p14:cNvPr>
              <p14:cNvContentPartPr/>
              <p14:nvPr/>
            </p14:nvContentPartPr>
            <p14:xfrm>
              <a:off x="8063555" y="6258063"/>
              <a:ext cx="358560" cy="31680"/>
            </p14:xfrm>
          </p:contentPart>
        </mc:Choice>
        <mc:Fallback xmlns="">
          <p:pic>
            <p:nvPicPr>
              <p:cNvPr id="322" name="Ink 321">
                <a:extLst>
                  <a:ext uri="{FF2B5EF4-FFF2-40B4-BE49-F238E27FC236}">
                    <a16:creationId xmlns:a16="http://schemas.microsoft.com/office/drawing/2014/main" id="{7D650DB2-50D3-47C1-969E-A41026F183A8}"/>
                  </a:ext>
                </a:extLst>
              </p:cNvPr>
              <p:cNvPicPr/>
              <p:nvPr/>
            </p:nvPicPr>
            <p:blipFill>
              <a:blip r:embed="rId161"/>
              <a:stretch>
                <a:fillRect/>
              </a:stretch>
            </p:blipFill>
            <p:spPr>
              <a:xfrm>
                <a:off x="8048075" y="6242757"/>
                <a:ext cx="389160" cy="61936"/>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323" name="Ink 322">
                <a:extLst>
                  <a:ext uri="{FF2B5EF4-FFF2-40B4-BE49-F238E27FC236}">
                    <a16:creationId xmlns:a16="http://schemas.microsoft.com/office/drawing/2014/main" id="{21165B76-5F8B-4DC4-A985-ACC0B505170C}"/>
                  </a:ext>
                </a:extLst>
              </p14:cNvPr>
              <p14:cNvContentPartPr/>
              <p14:nvPr/>
            </p14:nvContentPartPr>
            <p14:xfrm>
              <a:off x="9578795" y="4918863"/>
              <a:ext cx="610200" cy="346320"/>
            </p14:xfrm>
          </p:contentPart>
        </mc:Choice>
        <mc:Fallback xmlns="">
          <p:pic>
            <p:nvPicPr>
              <p:cNvPr id="323" name="Ink 322">
                <a:extLst>
                  <a:ext uri="{FF2B5EF4-FFF2-40B4-BE49-F238E27FC236}">
                    <a16:creationId xmlns:a16="http://schemas.microsoft.com/office/drawing/2014/main" id="{21165B76-5F8B-4DC4-A985-ACC0B505170C}"/>
                  </a:ext>
                </a:extLst>
              </p:cNvPr>
              <p:cNvPicPr/>
              <p:nvPr/>
            </p:nvPicPr>
            <p:blipFill>
              <a:blip r:embed="rId163"/>
              <a:stretch>
                <a:fillRect/>
              </a:stretch>
            </p:blipFill>
            <p:spPr>
              <a:xfrm>
                <a:off x="9563315" y="4903367"/>
                <a:ext cx="640800" cy="376952"/>
              </a:xfrm>
              <a:prstGeom prst="rect">
                <a:avLst/>
              </a:prstGeom>
            </p:spPr>
          </p:pic>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solidFill>
                  <a:srgbClr val="FF0000"/>
                </a:solidFill>
              </a:rPr>
              <a:t>Example 2:</a:t>
            </a:r>
          </a:p>
        </p:txBody>
      </p:sp>
      <p:sp>
        <p:nvSpPr>
          <p:cNvPr id="6" name="TextBox 5"/>
          <p:cNvSpPr txBox="1"/>
          <p:nvPr/>
        </p:nvSpPr>
        <p:spPr>
          <a:xfrm>
            <a:off x="221221" y="1905000"/>
            <a:ext cx="3055379" cy="2677656"/>
          </a:xfrm>
          <a:prstGeom prst="rect">
            <a:avLst/>
          </a:prstGeom>
          <a:noFill/>
        </p:spPr>
        <p:txBody>
          <a:bodyPr wrap="square" rtlCol="0">
            <a:spAutoFit/>
          </a:bodyPr>
          <a:lstStyle/>
          <a:p>
            <a:r>
              <a:rPr lang="en-US" sz="2400" dirty="0"/>
              <a:t>If the features of </a:t>
            </a:r>
            <a:r>
              <a:rPr lang="en-VI" altLang="en-VI" sz="2400" dirty="0">
                <a:solidFill>
                  <a:srgbClr val="00B0F0"/>
                </a:solidFill>
                <a:latin typeface="Arial Unicode MS" panose="020B0604020202020204" pitchFamily="34" charset="-128"/>
              </a:rPr>
              <a:t>today = (</a:t>
            </a:r>
            <a:r>
              <a:rPr lang="en-US" altLang="en-VI" sz="2400" dirty="0">
                <a:solidFill>
                  <a:srgbClr val="00B0F0"/>
                </a:solidFill>
                <a:latin typeface="Arial Unicode MS" panose="020B0604020202020204" pitchFamily="34" charset="-128"/>
              </a:rPr>
              <a:t>Outlook is </a:t>
            </a:r>
            <a:r>
              <a:rPr lang="en-VI" altLang="en-VI" sz="2400" dirty="0">
                <a:solidFill>
                  <a:srgbClr val="00B0F0"/>
                </a:solidFill>
                <a:latin typeface="Arial Unicode MS" panose="020B0604020202020204" pitchFamily="34" charset="-128"/>
              </a:rPr>
              <a:t>Sunny, </a:t>
            </a:r>
            <a:r>
              <a:rPr lang="en-US" altLang="en-VI" sz="2400" dirty="0">
                <a:solidFill>
                  <a:srgbClr val="00B0F0"/>
                </a:solidFill>
                <a:latin typeface="Arial Unicode MS" panose="020B0604020202020204" pitchFamily="34" charset="-128"/>
              </a:rPr>
              <a:t>Temp is </a:t>
            </a:r>
            <a:r>
              <a:rPr lang="en-VI" altLang="en-VI" sz="2400" dirty="0">
                <a:solidFill>
                  <a:srgbClr val="00B0F0"/>
                </a:solidFill>
                <a:latin typeface="Arial Unicode MS" panose="020B0604020202020204" pitchFamily="34" charset="-128"/>
              </a:rPr>
              <a:t>Hot, </a:t>
            </a:r>
            <a:r>
              <a:rPr lang="en-US" altLang="en-VI" sz="2400" dirty="0">
                <a:solidFill>
                  <a:srgbClr val="00B0F0"/>
                </a:solidFill>
                <a:latin typeface="Arial Unicode MS" panose="020B0604020202020204" pitchFamily="34" charset="-128"/>
              </a:rPr>
              <a:t>Humidity is </a:t>
            </a:r>
            <a:r>
              <a:rPr lang="en-VI" altLang="en-VI" sz="2400" dirty="0">
                <a:solidFill>
                  <a:srgbClr val="00B0F0"/>
                </a:solidFill>
                <a:latin typeface="Arial Unicode MS" panose="020B0604020202020204" pitchFamily="34" charset="-128"/>
              </a:rPr>
              <a:t>Normal, </a:t>
            </a:r>
            <a:r>
              <a:rPr lang="en-US" altLang="en-VI" sz="2400" dirty="0">
                <a:solidFill>
                  <a:srgbClr val="00B0F0"/>
                </a:solidFill>
                <a:latin typeface="Arial Unicode MS" panose="020B0604020202020204" pitchFamily="34" charset="-128"/>
              </a:rPr>
              <a:t>Windy is </a:t>
            </a:r>
            <a:r>
              <a:rPr lang="en-VI" altLang="en-VI" sz="2400" dirty="0">
                <a:solidFill>
                  <a:srgbClr val="00B0F0"/>
                </a:solidFill>
                <a:latin typeface="Arial Unicode MS" panose="020B0604020202020204" pitchFamily="34" charset="-128"/>
              </a:rPr>
              <a:t>False)</a:t>
            </a:r>
            <a:r>
              <a:rPr lang="en-US" sz="2400" dirty="0"/>
              <a:t>, </a:t>
            </a:r>
          </a:p>
          <a:p>
            <a:r>
              <a:rPr lang="en-US" sz="2400" dirty="0"/>
              <a:t>then the player will  play or not?</a:t>
            </a:r>
          </a:p>
        </p:txBody>
      </p:sp>
      <p:graphicFrame>
        <p:nvGraphicFramePr>
          <p:cNvPr id="8" name="Table 4">
            <a:extLst>
              <a:ext uri="{FF2B5EF4-FFF2-40B4-BE49-F238E27FC236}">
                <a16:creationId xmlns:a16="http://schemas.microsoft.com/office/drawing/2014/main" id="{C878E533-D1DF-452E-961D-C0B8214A8A67}"/>
              </a:ext>
            </a:extLst>
          </p:cNvPr>
          <p:cNvGraphicFramePr>
            <a:graphicFrameLocks/>
          </p:cNvGraphicFramePr>
          <p:nvPr>
            <p:extLst>
              <p:ext uri="{D42A27DB-BD31-4B8C-83A1-F6EECF244321}">
                <p14:modId xmlns:p14="http://schemas.microsoft.com/office/powerpoint/2010/main" val="1064935073"/>
              </p:ext>
            </p:extLst>
          </p:nvPr>
        </p:nvGraphicFramePr>
        <p:xfrm>
          <a:off x="3657600" y="914400"/>
          <a:ext cx="8224686" cy="5496225"/>
        </p:xfrm>
        <a:graphic>
          <a:graphicData uri="http://schemas.openxmlformats.org/drawingml/2006/table">
            <a:tbl>
              <a:tblPr firstRow="1" bandRow="1">
                <a:tableStyleId>{5C22544A-7EE6-4342-B048-85BDC9FD1C3A}</a:tableStyleId>
              </a:tblPr>
              <a:tblGrid>
                <a:gridCol w="1370781">
                  <a:extLst>
                    <a:ext uri="{9D8B030D-6E8A-4147-A177-3AD203B41FA5}">
                      <a16:colId xmlns:a16="http://schemas.microsoft.com/office/drawing/2014/main" val="1785729984"/>
                    </a:ext>
                  </a:extLst>
                </a:gridCol>
                <a:gridCol w="1370781">
                  <a:extLst>
                    <a:ext uri="{9D8B030D-6E8A-4147-A177-3AD203B41FA5}">
                      <a16:colId xmlns:a16="http://schemas.microsoft.com/office/drawing/2014/main" val="2973181390"/>
                    </a:ext>
                  </a:extLst>
                </a:gridCol>
                <a:gridCol w="1370781">
                  <a:extLst>
                    <a:ext uri="{9D8B030D-6E8A-4147-A177-3AD203B41FA5}">
                      <a16:colId xmlns:a16="http://schemas.microsoft.com/office/drawing/2014/main" val="2365059109"/>
                    </a:ext>
                  </a:extLst>
                </a:gridCol>
                <a:gridCol w="1370781">
                  <a:extLst>
                    <a:ext uri="{9D8B030D-6E8A-4147-A177-3AD203B41FA5}">
                      <a16:colId xmlns:a16="http://schemas.microsoft.com/office/drawing/2014/main" val="2828755151"/>
                    </a:ext>
                  </a:extLst>
                </a:gridCol>
                <a:gridCol w="1370781">
                  <a:extLst>
                    <a:ext uri="{9D8B030D-6E8A-4147-A177-3AD203B41FA5}">
                      <a16:colId xmlns:a16="http://schemas.microsoft.com/office/drawing/2014/main" val="1265541713"/>
                    </a:ext>
                  </a:extLst>
                </a:gridCol>
                <a:gridCol w="1370781">
                  <a:extLst>
                    <a:ext uri="{9D8B030D-6E8A-4147-A177-3AD203B41FA5}">
                      <a16:colId xmlns:a16="http://schemas.microsoft.com/office/drawing/2014/main" val="632699621"/>
                    </a:ext>
                  </a:extLst>
                </a:gridCol>
              </a:tblGrid>
              <a:tr h="366415">
                <a:tc>
                  <a:txBody>
                    <a:bodyPr/>
                    <a:lstStyle/>
                    <a:p>
                      <a:r>
                        <a:rPr lang="en-US" dirty="0"/>
                        <a:t>S. No</a:t>
                      </a:r>
                      <a:endParaRPr lang="en-VI" dirty="0"/>
                    </a:p>
                  </a:txBody>
                  <a:tcPr/>
                </a:tc>
                <a:tc>
                  <a:txBody>
                    <a:bodyPr/>
                    <a:lstStyle/>
                    <a:p>
                      <a:r>
                        <a:rPr lang="en-US" dirty="0"/>
                        <a:t>Outlook</a:t>
                      </a:r>
                      <a:endParaRPr lang="en-VI" dirty="0"/>
                    </a:p>
                  </a:txBody>
                  <a:tcPr/>
                </a:tc>
                <a:tc>
                  <a:txBody>
                    <a:bodyPr/>
                    <a:lstStyle/>
                    <a:p>
                      <a:r>
                        <a:rPr lang="en-US" dirty="0"/>
                        <a:t>Temp</a:t>
                      </a:r>
                      <a:endParaRPr lang="en-VI" dirty="0"/>
                    </a:p>
                  </a:txBody>
                  <a:tcPr/>
                </a:tc>
                <a:tc>
                  <a:txBody>
                    <a:bodyPr/>
                    <a:lstStyle/>
                    <a:p>
                      <a:r>
                        <a:rPr lang="en-US" dirty="0"/>
                        <a:t>Humidity</a:t>
                      </a:r>
                      <a:endParaRPr lang="en-VI" dirty="0"/>
                    </a:p>
                  </a:txBody>
                  <a:tcPr/>
                </a:tc>
                <a:tc>
                  <a:txBody>
                    <a:bodyPr/>
                    <a:lstStyle/>
                    <a:p>
                      <a:r>
                        <a:rPr lang="en-US" dirty="0"/>
                        <a:t>Windy</a:t>
                      </a:r>
                      <a:endParaRPr lang="en-VI" dirty="0"/>
                    </a:p>
                  </a:txBody>
                  <a:tcPr/>
                </a:tc>
                <a:tc>
                  <a:txBody>
                    <a:bodyPr/>
                    <a:lstStyle/>
                    <a:p>
                      <a:r>
                        <a:rPr lang="en-US" dirty="0"/>
                        <a:t>Play Tennis</a:t>
                      </a:r>
                      <a:endParaRPr lang="en-VI" dirty="0"/>
                    </a:p>
                  </a:txBody>
                  <a:tcPr/>
                </a:tc>
                <a:extLst>
                  <a:ext uri="{0D108BD9-81ED-4DB2-BD59-A6C34878D82A}">
                    <a16:rowId xmlns:a16="http://schemas.microsoft.com/office/drawing/2014/main" val="2073832638"/>
                  </a:ext>
                </a:extLst>
              </a:tr>
              <a:tr h="366415">
                <a:tc>
                  <a:txBody>
                    <a:bodyPr/>
                    <a:lstStyle/>
                    <a:p>
                      <a:r>
                        <a:rPr lang="en-US" dirty="0"/>
                        <a:t>1</a:t>
                      </a:r>
                      <a:endParaRPr lang="en-VI" dirty="0"/>
                    </a:p>
                  </a:txBody>
                  <a:tcPr/>
                </a:tc>
                <a:tc>
                  <a:txBody>
                    <a:bodyPr/>
                    <a:lstStyle/>
                    <a:p>
                      <a:r>
                        <a:rPr lang="en-US" dirty="0"/>
                        <a:t>Rainy</a:t>
                      </a:r>
                      <a:endParaRPr lang="en-VI" dirty="0"/>
                    </a:p>
                  </a:txBody>
                  <a:tcPr/>
                </a:tc>
                <a:tc>
                  <a:txBody>
                    <a:bodyPr/>
                    <a:lstStyle/>
                    <a:p>
                      <a:r>
                        <a:rPr lang="en-US" dirty="0"/>
                        <a:t>Hot</a:t>
                      </a:r>
                      <a:endParaRPr lang="en-VI" dirty="0"/>
                    </a:p>
                  </a:txBody>
                  <a:tcPr/>
                </a:tc>
                <a:tc>
                  <a:txBody>
                    <a:bodyPr/>
                    <a:lstStyle/>
                    <a:p>
                      <a:r>
                        <a:rPr lang="en-US" dirty="0"/>
                        <a:t>High</a:t>
                      </a:r>
                      <a:endParaRPr lang="en-VI" dirty="0"/>
                    </a:p>
                  </a:txBody>
                  <a:tcPr/>
                </a:tc>
                <a:tc>
                  <a:txBody>
                    <a:bodyPr/>
                    <a:lstStyle/>
                    <a:p>
                      <a:r>
                        <a:rPr lang="en-US" dirty="0"/>
                        <a:t>False</a:t>
                      </a:r>
                      <a:endParaRPr lang="en-VI" dirty="0"/>
                    </a:p>
                  </a:txBody>
                  <a:tcPr/>
                </a:tc>
                <a:tc>
                  <a:txBody>
                    <a:bodyPr/>
                    <a:lstStyle/>
                    <a:p>
                      <a:r>
                        <a:rPr lang="en-US" dirty="0"/>
                        <a:t>No</a:t>
                      </a:r>
                      <a:endParaRPr lang="en-VI" dirty="0"/>
                    </a:p>
                  </a:txBody>
                  <a:tcPr/>
                </a:tc>
                <a:extLst>
                  <a:ext uri="{0D108BD9-81ED-4DB2-BD59-A6C34878D82A}">
                    <a16:rowId xmlns:a16="http://schemas.microsoft.com/office/drawing/2014/main" val="3235699568"/>
                  </a:ext>
                </a:extLst>
              </a:tr>
              <a:tr h="366415">
                <a:tc>
                  <a:txBody>
                    <a:bodyPr/>
                    <a:lstStyle/>
                    <a:p>
                      <a:r>
                        <a:rPr lang="en-US" dirty="0"/>
                        <a:t>2</a:t>
                      </a:r>
                      <a:endParaRPr lang="en-VI" dirty="0"/>
                    </a:p>
                  </a:txBody>
                  <a:tcPr/>
                </a:tc>
                <a:tc>
                  <a:txBody>
                    <a:bodyPr/>
                    <a:lstStyle/>
                    <a:p>
                      <a:r>
                        <a:rPr lang="en-US" dirty="0"/>
                        <a:t>Rainy</a:t>
                      </a:r>
                      <a:endParaRPr lang="en-VI" dirty="0"/>
                    </a:p>
                  </a:txBody>
                  <a:tcPr/>
                </a:tc>
                <a:tc>
                  <a:txBody>
                    <a:bodyPr/>
                    <a:lstStyle/>
                    <a:p>
                      <a:r>
                        <a:rPr lang="en-US" dirty="0"/>
                        <a:t>Hot</a:t>
                      </a:r>
                      <a:endParaRPr lang="en-VI" dirty="0"/>
                    </a:p>
                  </a:txBody>
                  <a:tcPr/>
                </a:tc>
                <a:tc>
                  <a:txBody>
                    <a:bodyPr/>
                    <a:lstStyle/>
                    <a:p>
                      <a:r>
                        <a:rPr lang="en-US" dirty="0"/>
                        <a:t>High</a:t>
                      </a:r>
                      <a:endParaRPr lang="en-VI" dirty="0"/>
                    </a:p>
                  </a:txBody>
                  <a:tcPr/>
                </a:tc>
                <a:tc>
                  <a:txBody>
                    <a:bodyPr/>
                    <a:lstStyle/>
                    <a:p>
                      <a:r>
                        <a:rPr lang="en-US" dirty="0"/>
                        <a:t>True</a:t>
                      </a:r>
                      <a:endParaRPr lang="en-VI" dirty="0"/>
                    </a:p>
                  </a:txBody>
                  <a:tcPr/>
                </a:tc>
                <a:tc>
                  <a:txBody>
                    <a:bodyPr/>
                    <a:lstStyle/>
                    <a:p>
                      <a:r>
                        <a:rPr lang="en-US" dirty="0"/>
                        <a:t>No</a:t>
                      </a:r>
                      <a:endParaRPr lang="en-VI" dirty="0"/>
                    </a:p>
                  </a:txBody>
                  <a:tcPr/>
                </a:tc>
                <a:extLst>
                  <a:ext uri="{0D108BD9-81ED-4DB2-BD59-A6C34878D82A}">
                    <a16:rowId xmlns:a16="http://schemas.microsoft.com/office/drawing/2014/main" val="3140607613"/>
                  </a:ext>
                </a:extLst>
              </a:tr>
              <a:tr h="366415">
                <a:tc>
                  <a:txBody>
                    <a:bodyPr/>
                    <a:lstStyle/>
                    <a:p>
                      <a:r>
                        <a:rPr lang="en-US" dirty="0"/>
                        <a:t>3</a:t>
                      </a:r>
                      <a:endParaRPr lang="en-VI" dirty="0"/>
                    </a:p>
                  </a:txBody>
                  <a:tcPr/>
                </a:tc>
                <a:tc>
                  <a:txBody>
                    <a:bodyPr/>
                    <a:lstStyle/>
                    <a:p>
                      <a:r>
                        <a:rPr lang="en-US" dirty="0"/>
                        <a:t>Overcast</a:t>
                      </a:r>
                      <a:endParaRPr lang="en-VI" dirty="0"/>
                    </a:p>
                  </a:txBody>
                  <a:tcPr/>
                </a:tc>
                <a:tc>
                  <a:txBody>
                    <a:bodyPr/>
                    <a:lstStyle/>
                    <a:p>
                      <a:r>
                        <a:rPr lang="en-US" dirty="0"/>
                        <a:t>Hot</a:t>
                      </a:r>
                      <a:endParaRPr lang="en-VI" dirty="0"/>
                    </a:p>
                  </a:txBody>
                  <a:tcPr/>
                </a:tc>
                <a:tc>
                  <a:txBody>
                    <a:bodyPr/>
                    <a:lstStyle/>
                    <a:p>
                      <a:r>
                        <a:rPr lang="en-US" dirty="0"/>
                        <a:t>High</a:t>
                      </a:r>
                      <a:endParaRPr lang="en-VI" dirty="0"/>
                    </a:p>
                  </a:txBody>
                  <a:tcPr/>
                </a:tc>
                <a:tc>
                  <a:txBody>
                    <a:bodyPr/>
                    <a:lstStyle/>
                    <a:p>
                      <a:r>
                        <a:rPr lang="en-US" dirty="0"/>
                        <a:t>False</a:t>
                      </a:r>
                      <a:endParaRPr lang="en-VI" dirty="0"/>
                    </a:p>
                  </a:txBody>
                  <a:tcPr/>
                </a:tc>
                <a:tc>
                  <a:txBody>
                    <a:bodyPr/>
                    <a:lstStyle/>
                    <a:p>
                      <a:r>
                        <a:rPr lang="en-US" dirty="0"/>
                        <a:t>Yes</a:t>
                      </a:r>
                      <a:endParaRPr lang="en-VI" dirty="0"/>
                    </a:p>
                  </a:txBody>
                  <a:tcPr/>
                </a:tc>
                <a:extLst>
                  <a:ext uri="{0D108BD9-81ED-4DB2-BD59-A6C34878D82A}">
                    <a16:rowId xmlns:a16="http://schemas.microsoft.com/office/drawing/2014/main" val="485140744"/>
                  </a:ext>
                </a:extLst>
              </a:tr>
              <a:tr h="366415">
                <a:tc>
                  <a:txBody>
                    <a:bodyPr/>
                    <a:lstStyle/>
                    <a:p>
                      <a:r>
                        <a:rPr lang="en-US" dirty="0"/>
                        <a:t>4</a:t>
                      </a:r>
                      <a:endParaRPr lang="en-VI" dirty="0"/>
                    </a:p>
                  </a:txBody>
                  <a:tcPr/>
                </a:tc>
                <a:tc>
                  <a:txBody>
                    <a:bodyPr/>
                    <a:lstStyle/>
                    <a:p>
                      <a:r>
                        <a:rPr lang="en-US" dirty="0"/>
                        <a:t>Sunny</a:t>
                      </a:r>
                      <a:endParaRPr lang="en-VI" dirty="0"/>
                    </a:p>
                  </a:txBody>
                  <a:tcPr/>
                </a:tc>
                <a:tc>
                  <a:txBody>
                    <a:bodyPr/>
                    <a:lstStyle/>
                    <a:p>
                      <a:r>
                        <a:rPr lang="en-US" dirty="0"/>
                        <a:t>Mild</a:t>
                      </a:r>
                      <a:endParaRPr lang="en-VI" dirty="0"/>
                    </a:p>
                  </a:txBody>
                  <a:tcPr/>
                </a:tc>
                <a:tc>
                  <a:txBody>
                    <a:bodyPr/>
                    <a:lstStyle/>
                    <a:p>
                      <a:r>
                        <a:rPr lang="en-US" dirty="0"/>
                        <a:t>High</a:t>
                      </a:r>
                      <a:endParaRPr lang="en-VI"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False</a:t>
                      </a:r>
                      <a:endParaRPr lang="en-VI" dirty="0"/>
                    </a:p>
                  </a:txBody>
                  <a:tcPr/>
                </a:tc>
                <a:tc>
                  <a:txBody>
                    <a:bodyPr/>
                    <a:lstStyle/>
                    <a:p>
                      <a:r>
                        <a:rPr lang="en-US" dirty="0"/>
                        <a:t>Yes</a:t>
                      </a:r>
                      <a:endParaRPr lang="en-VI" dirty="0"/>
                    </a:p>
                  </a:txBody>
                  <a:tcPr/>
                </a:tc>
                <a:extLst>
                  <a:ext uri="{0D108BD9-81ED-4DB2-BD59-A6C34878D82A}">
                    <a16:rowId xmlns:a16="http://schemas.microsoft.com/office/drawing/2014/main" val="1211641258"/>
                  </a:ext>
                </a:extLst>
              </a:tr>
              <a:tr h="366415">
                <a:tc>
                  <a:txBody>
                    <a:bodyPr/>
                    <a:lstStyle/>
                    <a:p>
                      <a:r>
                        <a:rPr lang="en-US" dirty="0"/>
                        <a:t>5</a:t>
                      </a:r>
                      <a:endParaRPr lang="en-VI" dirty="0"/>
                    </a:p>
                  </a:txBody>
                  <a:tcPr/>
                </a:tc>
                <a:tc>
                  <a:txBody>
                    <a:bodyPr/>
                    <a:lstStyle/>
                    <a:p>
                      <a:r>
                        <a:rPr lang="en-US" dirty="0"/>
                        <a:t>Sunny</a:t>
                      </a:r>
                      <a:endParaRPr lang="en-VI" dirty="0"/>
                    </a:p>
                  </a:txBody>
                  <a:tcPr/>
                </a:tc>
                <a:tc>
                  <a:txBody>
                    <a:bodyPr/>
                    <a:lstStyle/>
                    <a:p>
                      <a:r>
                        <a:rPr lang="en-US" dirty="0"/>
                        <a:t>Cool</a:t>
                      </a:r>
                      <a:endParaRPr lang="en-VI" dirty="0"/>
                    </a:p>
                  </a:txBody>
                  <a:tcPr/>
                </a:tc>
                <a:tc>
                  <a:txBody>
                    <a:bodyPr/>
                    <a:lstStyle/>
                    <a:p>
                      <a:r>
                        <a:rPr lang="en-US" dirty="0"/>
                        <a:t>Normal</a:t>
                      </a:r>
                      <a:endParaRPr lang="en-VI"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False</a:t>
                      </a:r>
                      <a:endParaRPr lang="en-VI" dirty="0"/>
                    </a:p>
                  </a:txBody>
                  <a:tcPr/>
                </a:tc>
                <a:tc>
                  <a:txBody>
                    <a:bodyPr/>
                    <a:lstStyle/>
                    <a:p>
                      <a:r>
                        <a:rPr lang="en-US" dirty="0"/>
                        <a:t>Yes</a:t>
                      </a:r>
                      <a:endParaRPr lang="en-VI" dirty="0"/>
                    </a:p>
                  </a:txBody>
                  <a:tcPr/>
                </a:tc>
                <a:extLst>
                  <a:ext uri="{0D108BD9-81ED-4DB2-BD59-A6C34878D82A}">
                    <a16:rowId xmlns:a16="http://schemas.microsoft.com/office/drawing/2014/main" val="1899345299"/>
                  </a:ext>
                </a:extLst>
              </a:tr>
              <a:tr h="366415">
                <a:tc>
                  <a:txBody>
                    <a:bodyPr/>
                    <a:lstStyle/>
                    <a:p>
                      <a:r>
                        <a:rPr lang="en-US" dirty="0"/>
                        <a:t>6</a:t>
                      </a:r>
                      <a:endParaRPr lang="en-VI" dirty="0"/>
                    </a:p>
                  </a:txBody>
                  <a:tcPr/>
                </a:tc>
                <a:tc>
                  <a:txBody>
                    <a:bodyPr/>
                    <a:lstStyle/>
                    <a:p>
                      <a:r>
                        <a:rPr lang="en-US" dirty="0"/>
                        <a:t>Sunny</a:t>
                      </a:r>
                      <a:endParaRPr lang="en-VI" dirty="0"/>
                    </a:p>
                  </a:txBody>
                  <a:tcPr/>
                </a:tc>
                <a:tc>
                  <a:txBody>
                    <a:bodyPr/>
                    <a:lstStyle/>
                    <a:p>
                      <a:r>
                        <a:rPr lang="en-US" dirty="0"/>
                        <a:t>Cool</a:t>
                      </a:r>
                      <a:endParaRPr lang="en-VI" dirty="0"/>
                    </a:p>
                  </a:txBody>
                  <a:tcPr/>
                </a:tc>
                <a:tc>
                  <a:txBody>
                    <a:bodyPr/>
                    <a:lstStyle/>
                    <a:p>
                      <a:r>
                        <a:rPr lang="en-US" dirty="0"/>
                        <a:t>Normal</a:t>
                      </a:r>
                      <a:endParaRPr lang="en-VI" dirty="0"/>
                    </a:p>
                  </a:txBody>
                  <a:tcPr/>
                </a:tc>
                <a:tc>
                  <a:txBody>
                    <a:bodyPr/>
                    <a:lstStyle/>
                    <a:p>
                      <a:r>
                        <a:rPr lang="en-US" dirty="0"/>
                        <a:t>True</a:t>
                      </a:r>
                      <a:endParaRPr lang="en-VI" dirty="0"/>
                    </a:p>
                  </a:txBody>
                  <a:tcPr/>
                </a:tc>
                <a:tc>
                  <a:txBody>
                    <a:bodyPr/>
                    <a:lstStyle/>
                    <a:p>
                      <a:r>
                        <a:rPr lang="en-US" dirty="0"/>
                        <a:t>No</a:t>
                      </a:r>
                      <a:endParaRPr lang="en-VI" dirty="0"/>
                    </a:p>
                  </a:txBody>
                  <a:tcPr/>
                </a:tc>
                <a:extLst>
                  <a:ext uri="{0D108BD9-81ED-4DB2-BD59-A6C34878D82A}">
                    <a16:rowId xmlns:a16="http://schemas.microsoft.com/office/drawing/2014/main" val="965842202"/>
                  </a:ext>
                </a:extLst>
              </a:tr>
              <a:tr h="366415">
                <a:tc>
                  <a:txBody>
                    <a:bodyPr/>
                    <a:lstStyle/>
                    <a:p>
                      <a:r>
                        <a:rPr lang="en-US" dirty="0"/>
                        <a:t>7</a:t>
                      </a:r>
                      <a:endParaRPr lang="en-VI" dirty="0"/>
                    </a:p>
                  </a:txBody>
                  <a:tcPr/>
                </a:tc>
                <a:tc>
                  <a:txBody>
                    <a:bodyPr/>
                    <a:lstStyle/>
                    <a:p>
                      <a:r>
                        <a:rPr lang="en-US" dirty="0"/>
                        <a:t>Overcast</a:t>
                      </a:r>
                      <a:endParaRPr lang="en-VI" dirty="0"/>
                    </a:p>
                  </a:txBody>
                  <a:tcPr/>
                </a:tc>
                <a:tc>
                  <a:txBody>
                    <a:bodyPr/>
                    <a:lstStyle/>
                    <a:p>
                      <a:r>
                        <a:rPr lang="en-US" dirty="0"/>
                        <a:t>Cool</a:t>
                      </a:r>
                      <a:endParaRPr lang="en-VI" dirty="0"/>
                    </a:p>
                  </a:txBody>
                  <a:tcPr/>
                </a:tc>
                <a:tc>
                  <a:txBody>
                    <a:bodyPr/>
                    <a:lstStyle/>
                    <a:p>
                      <a:r>
                        <a:rPr lang="en-US" dirty="0"/>
                        <a:t>Normal</a:t>
                      </a:r>
                      <a:endParaRPr lang="en-VI" dirty="0"/>
                    </a:p>
                  </a:txBody>
                  <a:tcPr/>
                </a:tc>
                <a:tc>
                  <a:txBody>
                    <a:bodyPr/>
                    <a:lstStyle/>
                    <a:p>
                      <a:r>
                        <a:rPr lang="en-US" dirty="0"/>
                        <a:t>True</a:t>
                      </a:r>
                      <a:endParaRPr lang="en-VI"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Yes</a:t>
                      </a:r>
                      <a:endParaRPr lang="en-VI" dirty="0"/>
                    </a:p>
                  </a:txBody>
                  <a:tcPr/>
                </a:tc>
                <a:extLst>
                  <a:ext uri="{0D108BD9-81ED-4DB2-BD59-A6C34878D82A}">
                    <a16:rowId xmlns:a16="http://schemas.microsoft.com/office/drawing/2014/main" val="3074127746"/>
                  </a:ext>
                </a:extLst>
              </a:tr>
              <a:tr h="366415">
                <a:tc>
                  <a:txBody>
                    <a:bodyPr/>
                    <a:lstStyle/>
                    <a:p>
                      <a:r>
                        <a:rPr lang="en-US" dirty="0"/>
                        <a:t>8</a:t>
                      </a:r>
                      <a:endParaRPr lang="en-VI" dirty="0"/>
                    </a:p>
                  </a:txBody>
                  <a:tcPr/>
                </a:tc>
                <a:tc>
                  <a:txBody>
                    <a:bodyPr/>
                    <a:lstStyle/>
                    <a:p>
                      <a:r>
                        <a:rPr lang="en-US" dirty="0"/>
                        <a:t>Rainy</a:t>
                      </a:r>
                      <a:endParaRPr lang="en-VI" dirty="0"/>
                    </a:p>
                  </a:txBody>
                  <a:tcPr/>
                </a:tc>
                <a:tc>
                  <a:txBody>
                    <a:bodyPr/>
                    <a:lstStyle/>
                    <a:p>
                      <a:r>
                        <a:rPr lang="en-US" dirty="0"/>
                        <a:t>Mild</a:t>
                      </a:r>
                      <a:endParaRPr lang="en-VI" dirty="0"/>
                    </a:p>
                  </a:txBody>
                  <a:tcPr/>
                </a:tc>
                <a:tc>
                  <a:txBody>
                    <a:bodyPr/>
                    <a:lstStyle/>
                    <a:p>
                      <a:r>
                        <a:rPr lang="en-US" dirty="0"/>
                        <a:t>High</a:t>
                      </a:r>
                      <a:endParaRPr lang="en-VI"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False</a:t>
                      </a:r>
                      <a:endParaRPr lang="en-VI" dirty="0"/>
                    </a:p>
                  </a:txBody>
                  <a:tcPr/>
                </a:tc>
                <a:tc>
                  <a:txBody>
                    <a:bodyPr/>
                    <a:lstStyle/>
                    <a:p>
                      <a:r>
                        <a:rPr lang="en-US" dirty="0"/>
                        <a:t>No</a:t>
                      </a:r>
                      <a:endParaRPr lang="en-VI" dirty="0"/>
                    </a:p>
                  </a:txBody>
                  <a:tcPr/>
                </a:tc>
                <a:extLst>
                  <a:ext uri="{0D108BD9-81ED-4DB2-BD59-A6C34878D82A}">
                    <a16:rowId xmlns:a16="http://schemas.microsoft.com/office/drawing/2014/main" val="224609761"/>
                  </a:ext>
                </a:extLst>
              </a:tr>
              <a:tr h="366415">
                <a:tc>
                  <a:txBody>
                    <a:bodyPr/>
                    <a:lstStyle/>
                    <a:p>
                      <a:r>
                        <a:rPr lang="en-US" dirty="0"/>
                        <a:t>9</a:t>
                      </a:r>
                      <a:endParaRPr lang="en-VI" dirty="0"/>
                    </a:p>
                  </a:txBody>
                  <a:tcPr/>
                </a:tc>
                <a:tc>
                  <a:txBody>
                    <a:bodyPr/>
                    <a:lstStyle/>
                    <a:p>
                      <a:r>
                        <a:rPr lang="en-US" dirty="0"/>
                        <a:t>Rainy</a:t>
                      </a:r>
                      <a:endParaRPr lang="en-VI" dirty="0"/>
                    </a:p>
                  </a:txBody>
                  <a:tcPr/>
                </a:tc>
                <a:tc>
                  <a:txBody>
                    <a:bodyPr/>
                    <a:lstStyle/>
                    <a:p>
                      <a:r>
                        <a:rPr lang="en-US" dirty="0"/>
                        <a:t>Cool</a:t>
                      </a:r>
                      <a:endParaRPr lang="en-VI" dirty="0"/>
                    </a:p>
                  </a:txBody>
                  <a:tcPr/>
                </a:tc>
                <a:tc>
                  <a:txBody>
                    <a:bodyPr/>
                    <a:lstStyle/>
                    <a:p>
                      <a:r>
                        <a:rPr lang="en-US" dirty="0"/>
                        <a:t>Normal</a:t>
                      </a:r>
                      <a:endParaRPr lang="en-VI"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False</a:t>
                      </a:r>
                      <a:endParaRPr lang="en-VI" dirty="0"/>
                    </a:p>
                  </a:txBody>
                  <a:tcPr/>
                </a:tc>
                <a:tc>
                  <a:txBody>
                    <a:bodyPr/>
                    <a:lstStyle/>
                    <a:p>
                      <a:r>
                        <a:rPr lang="en-US" dirty="0"/>
                        <a:t>Yes</a:t>
                      </a:r>
                      <a:endParaRPr lang="en-VI" dirty="0"/>
                    </a:p>
                  </a:txBody>
                  <a:tcPr/>
                </a:tc>
                <a:extLst>
                  <a:ext uri="{0D108BD9-81ED-4DB2-BD59-A6C34878D82A}">
                    <a16:rowId xmlns:a16="http://schemas.microsoft.com/office/drawing/2014/main" val="2642608473"/>
                  </a:ext>
                </a:extLst>
              </a:tr>
              <a:tr h="366415">
                <a:tc>
                  <a:txBody>
                    <a:bodyPr/>
                    <a:lstStyle/>
                    <a:p>
                      <a:r>
                        <a:rPr lang="en-US" dirty="0"/>
                        <a:t>10</a:t>
                      </a:r>
                      <a:endParaRPr lang="en-VI" dirty="0"/>
                    </a:p>
                  </a:txBody>
                  <a:tcPr/>
                </a:tc>
                <a:tc>
                  <a:txBody>
                    <a:bodyPr/>
                    <a:lstStyle/>
                    <a:p>
                      <a:r>
                        <a:rPr lang="en-US" dirty="0"/>
                        <a:t>Sunny</a:t>
                      </a:r>
                      <a:endParaRPr lang="en-VI"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Mild</a:t>
                      </a:r>
                      <a:endParaRPr lang="en-VI" dirty="0"/>
                    </a:p>
                  </a:txBody>
                  <a:tcPr/>
                </a:tc>
                <a:tc>
                  <a:txBody>
                    <a:bodyPr/>
                    <a:lstStyle/>
                    <a:p>
                      <a:r>
                        <a:rPr lang="en-US" dirty="0"/>
                        <a:t>Normal</a:t>
                      </a:r>
                      <a:endParaRPr lang="en-VI" dirty="0"/>
                    </a:p>
                  </a:txBody>
                  <a:tcPr/>
                </a:tc>
                <a:tc>
                  <a:txBody>
                    <a:bodyPr/>
                    <a:lstStyle/>
                    <a:p>
                      <a:r>
                        <a:rPr lang="en-US" dirty="0"/>
                        <a:t>False</a:t>
                      </a:r>
                      <a:endParaRPr lang="en-VI" dirty="0"/>
                    </a:p>
                  </a:txBody>
                  <a:tcPr/>
                </a:tc>
                <a:tc>
                  <a:txBody>
                    <a:bodyPr/>
                    <a:lstStyle/>
                    <a:p>
                      <a:r>
                        <a:rPr lang="en-US" dirty="0"/>
                        <a:t>Yes</a:t>
                      </a:r>
                      <a:endParaRPr lang="en-VI" dirty="0"/>
                    </a:p>
                  </a:txBody>
                  <a:tcPr/>
                </a:tc>
                <a:extLst>
                  <a:ext uri="{0D108BD9-81ED-4DB2-BD59-A6C34878D82A}">
                    <a16:rowId xmlns:a16="http://schemas.microsoft.com/office/drawing/2014/main" val="90382508"/>
                  </a:ext>
                </a:extLst>
              </a:tr>
              <a:tr h="366415">
                <a:tc>
                  <a:txBody>
                    <a:bodyPr/>
                    <a:lstStyle/>
                    <a:p>
                      <a:r>
                        <a:rPr lang="en-US" dirty="0"/>
                        <a:t>11</a:t>
                      </a:r>
                      <a:endParaRPr lang="en-VI" dirty="0"/>
                    </a:p>
                  </a:txBody>
                  <a:tcPr/>
                </a:tc>
                <a:tc>
                  <a:txBody>
                    <a:bodyPr/>
                    <a:lstStyle/>
                    <a:p>
                      <a:r>
                        <a:rPr lang="en-US" dirty="0"/>
                        <a:t>Rainy</a:t>
                      </a:r>
                      <a:endParaRPr lang="en-VI"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Mild</a:t>
                      </a:r>
                      <a:endParaRPr lang="en-VI" dirty="0"/>
                    </a:p>
                  </a:txBody>
                  <a:tcPr/>
                </a:tc>
                <a:tc>
                  <a:txBody>
                    <a:bodyPr/>
                    <a:lstStyle/>
                    <a:p>
                      <a:r>
                        <a:rPr lang="en-US" dirty="0"/>
                        <a:t>Normal</a:t>
                      </a:r>
                      <a:endParaRPr lang="en-VI" dirty="0"/>
                    </a:p>
                  </a:txBody>
                  <a:tcPr/>
                </a:tc>
                <a:tc>
                  <a:txBody>
                    <a:bodyPr/>
                    <a:lstStyle/>
                    <a:p>
                      <a:r>
                        <a:rPr lang="en-US" dirty="0"/>
                        <a:t>True</a:t>
                      </a:r>
                      <a:endParaRPr lang="en-VI" dirty="0"/>
                    </a:p>
                  </a:txBody>
                  <a:tcPr/>
                </a:tc>
                <a:tc>
                  <a:txBody>
                    <a:bodyPr/>
                    <a:lstStyle/>
                    <a:p>
                      <a:r>
                        <a:rPr lang="en-US" dirty="0"/>
                        <a:t>Yes</a:t>
                      </a:r>
                      <a:endParaRPr lang="en-VI" dirty="0"/>
                    </a:p>
                  </a:txBody>
                  <a:tcPr/>
                </a:tc>
                <a:extLst>
                  <a:ext uri="{0D108BD9-81ED-4DB2-BD59-A6C34878D82A}">
                    <a16:rowId xmlns:a16="http://schemas.microsoft.com/office/drawing/2014/main" val="3171519818"/>
                  </a:ext>
                </a:extLst>
              </a:tr>
              <a:tr h="366415">
                <a:tc>
                  <a:txBody>
                    <a:bodyPr/>
                    <a:lstStyle/>
                    <a:p>
                      <a:r>
                        <a:rPr lang="en-US" dirty="0"/>
                        <a:t>12</a:t>
                      </a:r>
                      <a:endParaRPr lang="en-VI" dirty="0"/>
                    </a:p>
                  </a:txBody>
                  <a:tcPr/>
                </a:tc>
                <a:tc>
                  <a:txBody>
                    <a:bodyPr/>
                    <a:lstStyle/>
                    <a:p>
                      <a:r>
                        <a:rPr lang="en-US" dirty="0"/>
                        <a:t>Overcast</a:t>
                      </a:r>
                      <a:endParaRPr lang="en-VI"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Mild</a:t>
                      </a:r>
                      <a:endParaRPr lang="en-VI" dirty="0"/>
                    </a:p>
                  </a:txBody>
                  <a:tcPr/>
                </a:tc>
                <a:tc>
                  <a:txBody>
                    <a:bodyPr/>
                    <a:lstStyle/>
                    <a:p>
                      <a:r>
                        <a:rPr lang="en-US" dirty="0"/>
                        <a:t>High</a:t>
                      </a:r>
                      <a:endParaRPr lang="en-VI" dirty="0"/>
                    </a:p>
                  </a:txBody>
                  <a:tcPr/>
                </a:tc>
                <a:tc>
                  <a:txBody>
                    <a:bodyPr/>
                    <a:lstStyle/>
                    <a:p>
                      <a:r>
                        <a:rPr lang="en-US" dirty="0"/>
                        <a:t>True</a:t>
                      </a:r>
                      <a:endParaRPr lang="en-VI" dirty="0"/>
                    </a:p>
                  </a:txBody>
                  <a:tcPr/>
                </a:tc>
                <a:tc>
                  <a:txBody>
                    <a:bodyPr/>
                    <a:lstStyle/>
                    <a:p>
                      <a:r>
                        <a:rPr lang="en-US" dirty="0"/>
                        <a:t>Yes</a:t>
                      </a:r>
                      <a:endParaRPr lang="en-VI" dirty="0"/>
                    </a:p>
                  </a:txBody>
                  <a:tcPr/>
                </a:tc>
                <a:extLst>
                  <a:ext uri="{0D108BD9-81ED-4DB2-BD59-A6C34878D82A}">
                    <a16:rowId xmlns:a16="http://schemas.microsoft.com/office/drawing/2014/main" val="2189094098"/>
                  </a:ext>
                </a:extLst>
              </a:tr>
              <a:tr h="366415">
                <a:tc>
                  <a:txBody>
                    <a:bodyPr/>
                    <a:lstStyle/>
                    <a:p>
                      <a:r>
                        <a:rPr lang="en-US" dirty="0"/>
                        <a:t>13</a:t>
                      </a:r>
                      <a:endParaRPr lang="en-VI" dirty="0"/>
                    </a:p>
                  </a:txBody>
                  <a:tcPr/>
                </a:tc>
                <a:tc>
                  <a:txBody>
                    <a:bodyPr/>
                    <a:lstStyle/>
                    <a:p>
                      <a:r>
                        <a:rPr lang="en-US" dirty="0"/>
                        <a:t>Overcast</a:t>
                      </a:r>
                      <a:endParaRPr lang="en-VI" dirty="0"/>
                    </a:p>
                  </a:txBody>
                  <a:tcPr/>
                </a:tc>
                <a:tc>
                  <a:txBody>
                    <a:bodyPr/>
                    <a:lstStyle/>
                    <a:p>
                      <a:r>
                        <a:rPr lang="en-US" dirty="0"/>
                        <a:t>Hot</a:t>
                      </a:r>
                      <a:endParaRPr lang="en-VI"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Normal</a:t>
                      </a:r>
                      <a:endParaRPr lang="en-VI" dirty="0"/>
                    </a:p>
                  </a:txBody>
                  <a:tcPr/>
                </a:tc>
                <a:tc>
                  <a:txBody>
                    <a:bodyPr/>
                    <a:lstStyle/>
                    <a:p>
                      <a:r>
                        <a:rPr lang="en-US" dirty="0"/>
                        <a:t>False</a:t>
                      </a:r>
                      <a:endParaRPr lang="en-VI" dirty="0"/>
                    </a:p>
                  </a:txBody>
                  <a:tcPr/>
                </a:tc>
                <a:tc>
                  <a:txBody>
                    <a:bodyPr/>
                    <a:lstStyle/>
                    <a:p>
                      <a:r>
                        <a:rPr lang="en-US" dirty="0"/>
                        <a:t>Yes</a:t>
                      </a:r>
                      <a:endParaRPr lang="en-VI" dirty="0"/>
                    </a:p>
                  </a:txBody>
                  <a:tcPr/>
                </a:tc>
                <a:extLst>
                  <a:ext uri="{0D108BD9-81ED-4DB2-BD59-A6C34878D82A}">
                    <a16:rowId xmlns:a16="http://schemas.microsoft.com/office/drawing/2014/main" val="420433881"/>
                  </a:ext>
                </a:extLst>
              </a:tr>
              <a:tr h="366415">
                <a:tc>
                  <a:txBody>
                    <a:bodyPr/>
                    <a:lstStyle/>
                    <a:p>
                      <a:r>
                        <a:rPr lang="en-US" dirty="0"/>
                        <a:t>14</a:t>
                      </a:r>
                      <a:endParaRPr lang="en-VI" dirty="0"/>
                    </a:p>
                  </a:txBody>
                  <a:tcPr/>
                </a:tc>
                <a:tc>
                  <a:txBody>
                    <a:bodyPr/>
                    <a:lstStyle/>
                    <a:p>
                      <a:r>
                        <a:rPr lang="en-US" dirty="0"/>
                        <a:t>Sunny</a:t>
                      </a:r>
                      <a:endParaRPr lang="en-VI" dirty="0"/>
                    </a:p>
                  </a:txBody>
                  <a:tcPr/>
                </a:tc>
                <a:tc>
                  <a:txBody>
                    <a:bodyPr/>
                    <a:lstStyle/>
                    <a:p>
                      <a:r>
                        <a:rPr lang="en-US" dirty="0"/>
                        <a:t>Mild</a:t>
                      </a:r>
                      <a:endParaRPr lang="en-VI" dirty="0"/>
                    </a:p>
                  </a:txBody>
                  <a:tcPr/>
                </a:tc>
                <a:tc>
                  <a:txBody>
                    <a:bodyPr/>
                    <a:lstStyle/>
                    <a:p>
                      <a:r>
                        <a:rPr lang="en-US" dirty="0"/>
                        <a:t>High</a:t>
                      </a:r>
                      <a:endParaRPr lang="en-VI" dirty="0"/>
                    </a:p>
                  </a:txBody>
                  <a:tcPr/>
                </a:tc>
                <a:tc>
                  <a:txBody>
                    <a:bodyPr/>
                    <a:lstStyle/>
                    <a:p>
                      <a:r>
                        <a:rPr lang="en-US" dirty="0"/>
                        <a:t>True</a:t>
                      </a:r>
                      <a:endParaRPr lang="en-VI" dirty="0"/>
                    </a:p>
                  </a:txBody>
                  <a:tcPr/>
                </a:tc>
                <a:tc>
                  <a:txBody>
                    <a:bodyPr/>
                    <a:lstStyle/>
                    <a:p>
                      <a:r>
                        <a:rPr lang="en-US" dirty="0"/>
                        <a:t>No</a:t>
                      </a:r>
                      <a:endParaRPr lang="en-VI" dirty="0"/>
                    </a:p>
                  </a:txBody>
                  <a:tcPr/>
                </a:tc>
                <a:extLst>
                  <a:ext uri="{0D108BD9-81ED-4DB2-BD59-A6C34878D82A}">
                    <a16:rowId xmlns:a16="http://schemas.microsoft.com/office/drawing/2014/main" val="820783713"/>
                  </a:ext>
                </a:extLst>
              </a:tr>
            </a:tbl>
          </a:graphicData>
        </a:graphic>
      </p:graphicFrame>
    </p:spTree>
    <p:extLst>
      <p:ext uri="{BB962C8B-B14F-4D97-AF65-F5344CB8AC3E}">
        <p14:creationId xmlns:p14="http://schemas.microsoft.com/office/powerpoint/2010/main" val="38270593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B8DDF9D-F35C-473B-85AB-72C971E4BADC}"/>
              </a:ext>
            </a:extLst>
          </p:cNvPr>
          <p:cNvSpPr>
            <a:spLocks noGrp="1" noChangeArrowheads="1"/>
          </p:cNvSpPr>
          <p:nvPr>
            <p:ph idx="4294967295"/>
          </p:nvPr>
        </p:nvSpPr>
        <p:spPr bwMode="auto">
          <a:xfrm>
            <a:off x="1524000" y="3463925"/>
            <a:ext cx="8153400" cy="58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p>
            <a:pPr marL="0" indent="0" algn="ctr" eaLnBrk="0" fontAlgn="base" hangingPunct="0">
              <a:spcBef>
                <a:spcPct val="0"/>
              </a:spcBef>
              <a:spcAft>
                <a:spcPct val="0"/>
              </a:spcAft>
              <a:buNone/>
            </a:pPr>
            <a:r>
              <a:rPr lang="en-VI" altLang="en-VI" dirty="0">
                <a:latin typeface="Arial Unicode MS" panose="020B0604020202020204" pitchFamily="34" charset="-128"/>
              </a:rPr>
              <a:t>today = (Sunny, Hot, Normal, False)</a:t>
            </a:r>
            <a:r>
              <a:rPr lang="en-VI" altLang="en-VI" dirty="0"/>
              <a:t> </a:t>
            </a:r>
            <a:endParaRPr lang="en-VI" altLang="en-VI" dirty="0">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DDAEFF3B-2549-804F-B3BB-684BF1C56930}"/>
                  </a:ext>
                </a:extLst>
              </p14:cNvPr>
              <p14:cNvContentPartPr/>
              <p14:nvPr/>
            </p14:nvContentPartPr>
            <p14:xfrm>
              <a:off x="2800920" y="2410920"/>
              <a:ext cx="7737840" cy="4179600"/>
            </p14:xfrm>
          </p:contentPart>
        </mc:Choice>
        <mc:Fallback xmlns="">
          <p:pic>
            <p:nvPicPr>
              <p:cNvPr id="2" name="Ink 1">
                <a:extLst>
                  <a:ext uri="{FF2B5EF4-FFF2-40B4-BE49-F238E27FC236}">
                    <a16:creationId xmlns:a16="http://schemas.microsoft.com/office/drawing/2014/main" id="{DDAEFF3B-2549-804F-B3BB-684BF1C56930}"/>
                  </a:ext>
                </a:extLst>
              </p:cNvPr>
              <p:cNvPicPr/>
              <p:nvPr/>
            </p:nvPicPr>
            <p:blipFill>
              <a:blip r:embed="rId3"/>
              <a:stretch>
                <a:fillRect/>
              </a:stretch>
            </p:blipFill>
            <p:spPr>
              <a:xfrm>
                <a:off x="2784720" y="2394720"/>
                <a:ext cx="7770240" cy="4212000"/>
              </a:xfrm>
              <a:prstGeom prst="rect">
                <a:avLst/>
              </a:prstGeom>
            </p:spPr>
          </p:pic>
        </mc:Fallback>
      </mc:AlternateContent>
    </p:spTree>
    <p:extLst>
      <p:ext uri="{BB962C8B-B14F-4D97-AF65-F5344CB8AC3E}">
        <p14:creationId xmlns:p14="http://schemas.microsoft.com/office/powerpoint/2010/main" val="42323294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DE27A8E-EB28-4DBD-9771-5E4B7D646A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noFill/>
        </p:spPr>
      </p:pic>
    </p:spTree>
    <p:extLst>
      <p:ext uri="{BB962C8B-B14F-4D97-AF65-F5344CB8AC3E}">
        <p14:creationId xmlns:p14="http://schemas.microsoft.com/office/powerpoint/2010/main" val="2800899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solidFill>
                  <a:srgbClr val="FF0000"/>
                </a:solidFill>
              </a:rPr>
              <a:t>Example 3:</a:t>
            </a:r>
          </a:p>
        </p:txBody>
      </p:sp>
      <p:graphicFrame>
        <p:nvGraphicFramePr>
          <p:cNvPr id="5" name="Table 6">
            <a:extLst>
              <a:ext uri="{FF2B5EF4-FFF2-40B4-BE49-F238E27FC236}">
                <a16:creationId xmlns:a16="http://schemas.microsoft.com/office/drawing/2014/main" id="{3817D45F-4E30-4580-8A5B-6E580C027917}"/>
              </a:ext>
            </a:extLst>
          </p:cNvPr>
          <p:cNvGraphicFramePr>
            <a:graphicFrameLocks noGrp="1"/>
          </p:cNvGraphicFramePr>
          <p:nvPr>
            <p:ph idx="4294967295"/>
            <p:extLst>
              <p:ext uri="{D42A27DB-BD31-4B8C-83A1-F6EECF244321}">
                <p14:modId xmlns:p14="http://schemas.microsoft.com/office/powerpoint/2010/main" val="2953418161"/>
              </p:ext>
            </p:extLst>
          </p:nvPr>
        </p:nvGraphicFramePr>
        <p:xfrm>
          <a:off x="1125538" y="1077213"/>
          <a:ext cx="8686800" cy="4602370"/>
        </p:xfrm>
        <a:graphic>
          <a:graphicData uri="http://schemas.openxmlformats.org/drawingml/2006/table">
            <a:tbl>
              <a:tblPr firstRow="1" bandRow="1">
                <a:tableStyleId>{5C22544A-7EE6-4342-B048-85BDC9FD1C3A}</a:tableStyleId>
              </a:tblPr>
              <a:tblGrid>
                <a:gridCol w="1737360">
                  <a:extLst>
                    <a:ext uri="{9D8B030D-6E8A-4147-A177-3AD203B41FA5}">
                      <a16:colId xmlns:a16="http://schemas.microsoft.com/office/drawing/2014/main" val="20000"/>
                    </a:ext>
                  </a:extLst>
                </a:gridCol>
                <a:gridCol w="173736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gridCol w="1737360">
                  <a:extLst>
                    <a:ext uri="{9D8B030D-6E8A-4147-A177-3AD203B41FA5}">
                      <a16:colId xmlns:a16="http://schemas.microsoft.com/office/drawing/2014/main" val="20003"/>
                    </a:ext>
                  </a:extLst>
                </a:gridCol>
                <a:gridCol w="1737360">
                  <a:extLst>
                    <a:ext uri="{9D8B030D-6E8A-4147-A177-3AD203B41FA5}">
                      <a16:colId xmlns:a16="http://schemas.microsoft.com/office/drawing/2014/main" val="20004"/>
                    </a:ext>
                  </a:extLst>
                </a:gridCol>
              </a:tblGrid>
              <a:tr h="640039">
                <a:tc>
                  <a:txBody>
                    <a:bodyPr/>
                    <a:lstStyle/>
                    <a:p>
                      <a:r>
                        <a:rPr lang="en-US" sz="1800" dirty="0"/>
                        <a:t>Magazine Promotion</a:t>
                      </a:r>
                      <a:endParaRPr lang="en-VI" sz="1800" dirty="0"/>
                    </a:p>
                  </a:txBody>
                  <a:tcPr marT="45715" marB="45715"/>
                </a:tc>
                <a:tc>
                  <a:txBody>
                    <a:bodyPr/>
                    <a:lstStyle/>
                    <a:p>
                      <a:r>
                        <a:rPr lang="en-US" sz="1800" dirty="0"/>
                        <a:t>Watch Promotion</a:t>
                      </a:r>
                      <a:endParaRPr lang="en-VI" sz="1800" dirty="0"/>
                    </a:p>
                  </a:txBody>
                  <a:tcPr marT="45715" marB="45715"/>
                </a:tc>
                <a:tc>
                  <a:txBody>
                    <a:bodyPr/>
                    <a:lstStyle/>
                    <a:p>
                      <a:r>
                        <a:rPr lang="en-US" sz="1800" dirty="0"/>
                        <a:t>Life Insurance Promotion</a:t>
                      </a:r>
                      <a:endParaRPr lang="en-VI" sz="1800" dirty="0"/>
                    </a:p>
                  </a:txBody>
                  <a:tcPr marT="45715" marB="45715"/>
                </a:tc>
                <a:tc>
                  <a:txBody>
                    <a:bodyPr/>
                    <a:lstStyle/>
                    <a:p>
                      <a:r>
                        <a:rPr lang="en-US" sz="1800" dirty="0"/>
                        <a:t>Credit Card Insurance</a:t>
                      </a:r>
                      <a:endParaRPr lang="en-VI" sz="1800" dirty="0"/>
                    </a:p>
                  </a:txBody>
                  <a:tcPr marT="45715" marB="45715"/>
                </a:tc>
                <a:tc>
                  <a:txBody>
                    <a:bodyPr/>
                    <a:lstStyle/>
                    <a:p>
                      <a:r>
                        <a:rPr lang="en-US" sz="1800" dirty="0"/>
                        <a:t>Sex</a:t>
                      </a:r>
                      <a:endParaRPr lang="en-VI" sz="1800" dirty="0"/>
                    </a:p>
                  </a:txBody>
                  <a:tcPr marT="45715" marB="45715"/>
                </a:tc>
                <a:extLst>
                  <a:ext uri="{0D108BD9-81ED-4DB2-BD59-A6C34878D82A}">
                    <a16:rowId xmlns:a16="http://schemas.microsoft.com/office/drawing/2014/main" val="10000"/>
                  </a:ext>
                </a:extLst>
              </a:tr>
              <a:tr h="396212">
                <a:tc>
                  <a:txBody>
                    <a:bodyPr/>
                    <a:lstStyle/>
                    <a:p>
                      <a:pPr algn="just"/>
                      <a:r>
                        <a:rPr lang="en-US" sz="2000" dirty="0"/>
                        <a:t>Yes</a:t>
                      </a:r>
                      <a:endParaRPr lang="en-VI" sz="2000" dirty="0"/>
                    </a:p>
                  </a:txBody>
                  <a:tcPr marT="45715" marB="45715"/>
                </a:tc>
                <a:tc>
                  <a:txBody>
                    <a:bodyPr/>
                    <a:lstStyle/>
                    <a:p>
                      <a:pPr algn="just"/>
                      <a:r>
                        <a:rPr lang="en-US" sz="2000" dirty="0"/>
                        <a:t>No</a:t>
                      </a:r>
                      <a:endParaRPr lang="en-VI" sz="2000" dirty="0"/>
                    </a:p>
                  </a:txBody>
                  <a:tcPr marT="45715" marB="45715"/>
                </a:tc>
                <a:tc>
                  <a:txBody>
                    <a:bodyPr/>
                    <a:lstStyle/>
                    <a:p>
                      <a:pPr algn="just"/>
                      <a:r>
                        <a:rPr lang="en-US" sz="2000" dirty="0"/>
                        <a:t>No</a:t>
                      </a:r>
                      <a:endParaRPr lang="en-VI" sz="2000" dirty="0"/>
                    </a:p>
                  </a:txBody>
                  <a:tcPr marT="45715" marB="45715"/>
                </a:tc>
                <a:tc>
                  <a:txBody>
                    <a:bodyPr/>
                    <a:lstStyle/>
                    <a:p>
                      <a:pPr algn="just"/>
                      <a:r>
                        <a:rPr lang="en-US" sz="2000" dirty="0"/>
                        <a:t>No</a:t>
                      </a:r>
                      <a:endParaRPr lang="en-VI" sz="2000" dirty="0"/>
                    </a:p>
                  </a:txBody>
                  <a:tcPr marT="45715" marB="45715"/>
                </a:tc>
                <a:tc>
                  <a:txBody>
                    <a:bodyPr/>
                    <a:lstStyle/>
                    <a:p>
                      <a:pPr algn="just"/>
                      <a:r>
                        <a:rPr lang="en-US" sz="2000" dirty="0"/>
                        <a:t>Male</a:t>
                      </a:r>
                      <a:endParaRPr lang="en-VI" sz="2000" dirty="0"/>
                    </a:p>
                  </a:txBody>
                  <a:tcPr marT="45715" marB="45715"/>
                </a:tc>
                <a:extLst>
                  <a:ext uri="{0D108BD9-81ED-4DB2-BD59-A6C34878D82A}">
                    <a16:rowId xmlns:a16="http://schemas.microsoft.com/office/drawing/2014/main" val="10001"/>
                  </a:ext>
                </a:extLst>
              </a:tr>
              <a:tr h="396212">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000" dirty="0"/>
                        <a:t>Yes</a:t>
                      </a:r>
                      <a:endParaRPr lang="en-VI" sz="2000" dirty="0"/>
                    </a:p>
                  </a:txBody>
                  <a:tcPr marT="45715" marB="45715"/>
                </a:tc>
                <a:tc>
                  <a:txBody>
                    <a:bodyPr/>
                    <a:lstStyle/>
                    <a:p>
                      <a:pPr algn="just"/>
                      <a:r>
                        <a:rPr lang="en-US" sz="2000" dirty="0"/>
                        <a:t>Yes</a:t>
                      </a:r>
                      <a:endParaRPr lang="en-VI" sz="2000" dirty="0"/>
                    </a:p>
                  </a:txBody>
                  <a:tcPr marT="45715" marB="45715"/>
                </a:tc>
                <a:tc>
                  <a:txBody>
                    <a:bodyPr/>
                    <a:lstStyle/>
                    <a:p>
                      <a:pPr algn="just"/>
                      <a:r>
                        <a:rPr lang="en-US" sz="2000" dirty="0"/>
                        <a:t>Yes</a:t>
                      </a:r>
                      <a:endParaRPr lang="en-VI" sz="2000" dirty="0"/>
                    </a:p>
                  </a:txBody>
                  <a:tcPr marT="45715" marB="45715"/>
                </a:tc>
                <a:tc>
                  <a:txBody>
                    <a:bodyPr/>
                    <a:lstStyle/>
                    <a:p>
                      <a:pPr algn="just"/>
                      <a:r>
                        <a:rPr lang="en-US" sz="2000" dirty="0"/>
                        <a:t>Yes</a:t>
                      </a:r>
                      <a:endParaRPr lang="en-VI" sz="2000" dirty="0"/>
                    </a:p>
                  </a:txBody>
                  <a:tcPr marT="45715" marB="45715"/>
                </a:tc>
                <a:tc>
                  <a:txBody>
                    <a:bodyPr/>
                    <a:lstStyle/>
                    <a:p>
                      <a:pPr algn="just"/>
                      <a:r>
                        <a:rPr lang="en-US" sz="2000" dirty="0"/>
                        <a:t>Female</a:t>
                      </a:r>
                      <a:endParaRPr lang="en-VI" sz="2000" dirty="0"/>
                    </a:p>
                  </a:txBody>
                  <a:tcPr marT="45715" marB="45715"/>
                </a:tc>
                <a:extLst>
                  <a:ext uri="{0D108BD9-81ED-4DB2-BD59-A6C34878D82A}">
                    <a16:rowId xmlns:a16="http://schemas.microsoft.com/office/drawing/2014/main" val="10002"/>
                  </a:ext>
                </a:extLst>
              </a:tr>
              <a:tr h="396212">
                <a:tc>
                  <a:txBody>
                    <a:bodyPr/>
                    <a:lstStyle/>
                    <a:p>
                      <a:pPr algn="just"/>
                      <a:r>
                        <a:rPr lang="en-US" sz="2000" dirty="0"/>
                        <a:t>No</a:t>
                      </a:r>
                      <a:endParaRPr lang="en-VI" sz="2000" dirty="0"/>
                    </a:p>
                  </a:txBody>
                  <a:tcPr marT="45715" marB="45715"/>
                </a:tc>
                <a:tc>
                  <a:txBody>
                    <a:bodyPr/>
                    <a:lstStyle/>
                    <a:p>
                      <a:pPr algn="just"/>
                      <a:r>
                        <a:rPr lang="en-US" sz="2000" dirty="0"/>
                        <a:t>No</a:t>
                      </a:r>
                      <a:endParaRPr lang="en-VI" sz="2000" dirty="0"/>
                    </a:p>
                  </a:txBody>
                  <a:tcPr marT="45715" marB="45715"/>
                </a:tc>
                <a:tc>
                  <a:txBody>
                    <a:bodyPr/>
                    <a:lstStyle/>
                    <a:p>
                      <a:pPr algn="just"/>
                      <a:r>
                        <a:rPr lang="en-US" sz="2000" dirty="0"/>
                        <a:t>No</a:t>
                      </a:r>
                      <a:endParaRPr lang="en-VI" sz="2000" dirty="0"/>
                    </a:p>
                  </a:txBody>
                  <a:tcPr marT="45715" marB="45715"/>
                </a:tc>
                <a:tc>
                  <a:txBody>
                    <a:bodyPr/>
                    <a:lstStyle/>
                    <a:p>
                      <a:pPr algn="just"/>
                      <a:r>
                        <a:rPr lang="en-US" sz="2000" dirty="0"/>
                        <a:t>No</a:t>
                      </a:r>
                      <a:endParaRPr lang="en-VI" sz="2000" dirty="0"/>
                    </a:p>
                  </a:txBody>
                  <a:tcPr marT="45715" marB="45715"/>
                </a:tc>
                <a:tc>
                  <a:txBody>
                    <a:bodyPr/>
                    <a:lstStyle/>
                    <a:p>
                      <a:pPr algn="just"/>
                      <a:r>
                        <a:rPr lang="en-US" sz="2000" dirty="0"/>
                        <a:t>Male</a:t>
                      </a:r>
                      <a:endParaRPr lang="en-VI" sz="2000" dirty="0"/>
                    </a:p>
                  </a:txBody>
                  <a:tcPr marT="45715" marB="45715"/>
                </a:tc>
                <a:extLst>
                  <a:ext uri="{0D108BD9-81ED-4DB2-BD59-A6C34878D82A}">
                    <a16:rowId xmlns:a16="http://schemas.microsoft.com/office/drawing/2014/main" val="10003"/>
                  </a:ext>
                </a:extLst>
              </a:tr>
              <a:tr h="396212">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000" dirty="0"/>
                        <a:t>Yes</a:t>
                      </a:r>
                      <a:endParaRPr lang="en-VI" sz="2000" dirty="0"/>
                    </a:p>
                  </a:txBody>
                  <a:tcPr marT="45715" marB="45715"/>
                </a:tc>
                <a:tc>
                  <a:txBody>
                    <a:bodyPr/>
                    <a:lstStyle/>
                    <a:p>
                      <a:pPr algn="just"/>
                      <a:r>
                        <a:rPr lang="en-US" sz="2000" dirty="0"/>
                        <a:t>Yes</a:t>
                      </a:r>
                      <a:endParaRPr lang="en-VI" sz="2000" dirty="0"/>
                    </a:p>
                  </a:txBody>
                  <a:tcPr marT="45715" marB="45715"/>
                </a:tc>
                <a:tc>
                  <a:txBody>
                    <a:bodyPr/>
                    <a:lstStyle/>
                    <a:p>
                      <a:pPr algn="just"/>
                      <a:r>
                        <a:rPr lang="en-US" sz="2000" dirty="0"/>
                        <a:t>Yes</a:t>
                      </a:r>
                      <a:endParaRPr lang="en-VI" sz="2000" dirty="0"/>
                    </a:p>
                  </a:txBody>
                  <a:tcPr marT="45715" marB="45715"/>
                </a:tc>
                <a:tc>
                  <a:txBody>
                    <a:bodyPr/>
                    <a:lstStyle/>
                    <a:p>
                      <a:pPr algn="just"/>
                      <a:r>
                        <a:rPr lang="en-US" sz="2000" dirty="0"/>
                        <a:t>Yes</a:t>
                      </a:r>
                      <a:endParaRPr lang="en-VI" sz="2000" dirty="0"/>
                    </a:p>
                  </a:txBody>
                  <a:tcPr marT="45715" marB="45715"/>
                </a:tc>
                <a:tc>
                  <a:txBody>
                    <a:bodyPr/>
                    <a:lstStyle/>
                    <a:p>
                      <a:pPr algn="just"/>
                      <a:r>
                        <a:rPr lang="en-US" sz="2000" dirty="0"/>
                        <a:t>Male</a:t>
                      </a:r>
                      <a:endParaRPr lang="en-VI" sz="2000" dirty="0"/>
                    </a:p>
                  </a:txBody>
                  <a:tcPr marT="45715" marB="45715"/>
                </a:tc>
                <a:extLst>
                  <a:ext uri="{0D108BD9-81ED-4DB2-BD59-A6C34878D82A}">
                    <a16:rowId xmlns:a16="http://schemas.microsoft.com/office/drawing/2014/main" val="10004"/>
                  </a:ext>
                </a:extLst>
              </a:tr>
              <a:tr h="396212">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000" dirty="0"/>
                        <a:t>Yes</a:t>
                      </a:r>
                      <a:endParaRPr lang="en-VI" sz="2000" dirty="0"/>
                    </a:p>
                  </a:txBody>
                  <a:tcPr marT="45715" marB="45715"/>
                </a:tc>
                <a:tc>
                  <a:txBody>
                    <a:bodyPr/>
                    <a:lstStyle/>
                    <a:p>
                      <a:pPr algn="just"/>
                      <a:r>
                        <a:rPr lang="en-US" sz="2000" dirty="0"/>
                        <a:t>No</a:t>
                      </a:r>
                      <a:endParaRPr lang="en-VI" sz="2000" dirty="0"/>
                    </a:p>
                  </a:txBody>
                  <a:tcPr marT="45715" marB="45715"/>
                </a:tc>
                <a:tc>
                  <a:txBody>
                    <a:bodyPr/>
                    <a:lstStyle/>
                    <a:p>
                      <a:pPr algn="just"/>
                      <a:r>
                        <a:rPr lang="en-US" sz="2000" dirty="0"/>
                        <a:t>Yes</a:t>
                      </a:r>
                      <a:endParaRPr lang="en-VI" sz="2000" dirty="0"/>
                    </a:p>
                  </a:txBody>
                  <a:tcPr marT="45715" marB="45715"/>
                </a:tc>
                <a:tc>
                  <a:txBody>
                    <a:bodyPr/>
                    <a:lstStyle/>
                    <a:p>
                      <a:pPr algn="just"/>
                      <a:r>
                        <a:rPr lang="en-US" sz="2000" dirty="0"/>
                        <a:t>No</a:t>
                      </a:r>
                      <a:endParaRPr lang="en-VI" sz="2000" dirty="0"/>
                    </a:p>
                  </a:txBody>
                  <a:tcPr marT="45715" marB="45715"/>
                </a:tc>
                <a:tc>
                  <a:txBody>
                    <a:bodyPr/>
                    <a:lstStyle/>
                    <a:p>
                      <a:pPr algn="just"/>
                      <a:r>
                        <a:rPr lang="en-US" sz="2000" dirty="0"/>
                        <a:t>Female</a:t>
                      </a:r>
                      <a:endParaRPr lang="en-VI" sz="2000" dirty="0"/>
                    </a:p>
                  </a:txBody>
                  <a:tcPr marT="45715" marB="45715"/>
                </a:tc>
                <a:extLst>
                  <a:ext uri="{0D108BD9-81ED-4DB2-BD59-A6C34878D82A}">
                    <a16:rowId xmlns:a16="http://schemas.microsoft.com/office/drawing/2014/main" val="10005"/>
                  </a:ext>
                </a:extLst>
              </a:tr>
              <a:tr h="396212">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000" dirty="0"/>
                        <a:t>No</a:t>
                      </a:r>
                      <a:endParaRPr lang="en-VI" sz="2000" dirty="0"/>
                    </a:p>
                  </a:txBody>
                  <a:tcPr marT="45715" marB="45715"/>
                </a:tc>
                <a:tc>
                  <a:txBody>
                    <a:bodyPr/>
                    <a:lstStyle/>
                    <a:p>
                      <a:pPr algn="just"/>
                      <a:r>
                        <a:rPr lang="en-US" sz="2000" dirty="0"/>
                        <a:t>No</a:t>
                      </a:r>
                      <a:endParaRPr lang="en-VI" sz="2000" dirty="0"/>
                    </a:p>
                  </a:txBody>
                  <a:tcPr marT="45715" marB="45715"/>
                </a:tc>
                <a:tc>
                  <a:txBody>
                    <a:bodyPr/>
                    <a:lstStyle/>
                    <a:p>
                      <a:pPr algn="just"/>
                      <a:r>
                        <a:rPr lang="en-US" sz="2000" dirty="0"/>
                        <a:t>No</a:t>
                      </a:r>
                      <a:endParaRPr lang="en-VI" sz="2000" dirty="0"/>
                    </a:p>
                  </a:txBody>
                  <a:tcPr marT="45715" marB="45715"/>
                </a:tc>
                <a:tc>
                  <a:txBody>
                    <a:bodyPr/>
                    <a:lstStyle/>
                    <a:p>
                      <a:pPr algn="just"/>
                      <a:r>
                        <a:rPr lang="en-US" sz="2000" dirty="0"/>
                        <a:t>No</a:t>
                      </a:r>
                      <a:endParaRPr lang="en-VI" sz="2000" dirty="0"/>
                    </a:p>
                  </a:txBody>
                  <a:tcPr marT="45715" marB="45715"/>
                </a:tc>
                <a:tc>
                  <a:txBody>
                    <a:bodyPr/>
                    <a:lstStyle/>
                    <a:p>
                      <a:pPr algn="just"/>
                      <a:r>
                        <a:rPr lang="en-US" sz="2000" dirty="0"/>
                        <a:t>Female</a:t>
                      </a:r>
                      <a:endParaRPr lang="en-VI" sz="2000" dirty="0"/>
                    </a:p>
                  </a:txBody>
                  <a:tcPr marT="45715" marB="45715"/>
                </a:tc>
                <a:extLst>
                  <a:ext uri="{0D108BD9-81ED-4DB2-BD59-A6C34878D82A}">
                    <a16:rowId xmlns:a16="http://schemas.microsoft.com/office/drawing/2014/main" val="10006"/>
                  </a:ext>
                </a:extLst>
              </a:tr>
              <a:tr h="396212">
                <a:tc>
                  <a:txBody>
                    <a:bodyPr/>
                    <a:lstStyle/>
                    <a:p>
                      <a:pPr algn="just"/>
                      <a:r>
                        <a:rPr lang="en-US" sz="2000" dirty="0"/>
                        <a:t>Yes</a:t>
                      </a:r>
                      <a:endParaRPr lang="en-VI" sz="2000" dirty="0"/>
                    </a:p>
                  </a:txBody>
                  <a:tcPr marT="45715" marB="45715"/>
                </a:tc>
                <a:tc>
                  <a:txBody>
                    <a:bodyPr/>
                    <a:lstStyle/>
                    <a:p>
                      <a:pPr algn="just"/>
                      <a:r>
                        <a:rPr lang="en-US" sz="2000" dirty="0"/>
                        <a:t>Yes</a:t>
                      </a:r>
                      <a:endParaRPr lang="en-VI" sz="2000" dirty="0"/>
                    </a:p>
                  </a:txBody>
                  <a:tcPr marT="45715" marB="45715"/>
                </a:tc>
                <a:tc>
                  <a:txBody>
                    <a:bodyPr/>
                    <a:lstStyle/>
                    <a:p>
                      <a:pPr algn="just"/>
                      <a:r>
                        <a:rPr lang="en-US" sz="2000" dirty="0"/>
                        <a:t>Yes</a:t>
                      </a:r>
                      <a:endParaRPr lang="en-VI" sz="2000" dirty="0"/>
                    </a:p>
                  </a:txBody>
                  <a:tcPr marT="45715" marB="45715"/>
                </a:tc>
                <a:tc>
                  <a:txBody>
                    <a:bodyPr/>
                    <a:lstStyle/>
                    <a:p>
                      <a:pPr algn="just"/>
                      <a:r>
                        <a:rPr lang="en-US" sz="2000" dirty="0"/>
                        <a:t>Yes</a:t>
                      </a:r>
                      <a:endParaRPr lang="en-VI" sz="2000" dirty="0"/>
                    </a:p>
                  </a:txBody>
                  <a:tcPr marT="45715" marB="45715"/>
                </a:tc>
                <a:tc>
                  <a:txBody>
                    <a:bodyPr/>
                    <a:lstStyle/>
                    <a:p>
                      <a:pPr algn="just"/>
                      <a:r>
                        <a:rPr lang="en-US" sz="2000" dirty="0"/>
                        <a:t>Male</a:t>
                      </a:r>
                      <a:endParaRPr lang="en-VI" sz="2000" dirty="0"/>
                    </a:p>
                  </a:txBody>
                  <a:tcPr marT="45715" marB="45715"/>
                </a:tc>
                <a:extLst>
                  <a:ext uri="{0D108BD9-81ED-4DB2-BD59-A6C34878D82A}">
                    <a16:rowId xmlns:a16="http://schemas.microsoft.com/office/drawing/2014/main" val="10007"/>
                  </a:ext>
                </a:extLst>
              </a:tr>
              <a:tr h="396212">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000" dirty="0"/>
                        <a:t>No</a:t>
                      </a:r>
                      <a:endParaRPr lang="en-VI" sz="2000" dirty="0"/>
                    </a:p>
                  </a:txBody>
                  <a:tcPr marT="45715" marB="45715"/>
                </a:tc>
                <a:tc>
                  <a:txBody>
                    <a:bodyPr/>
                    <a:lstStyle/>
                    <a:p>
                      <a:pPr algn="just"/>
                      <a:r>
                        <a:rPr lang="en-US" sz="2000" dirty="0"/>
                        <a:t>No</a:t>
                      </a:r>
                      <a:endParaRPr lang="en-VI" sz="2000" dirty="0"/>
                    </a:p>
                  </a:txBody>
                  <a:tcPr marT="45715" marB="45715"/>
                </a:tc>
                <a:tc>
                  <a:txBody>
                    <a:bodyPr/>
                    <a:lstStyle/>
                    <a:p>
                      <a:pPr algn="just"/>
                      <a:r>
                        <a:rPr lang="en-US" sz="2000" dirty="0"/>
                        <a:t>No</a:t>
                      </a:r>
                      <a:endParaRPr lang="en-VI" sz="2000" dirty="0"/>
                    </a:p>
                  </a:txBody>
                  <a:tcPr marT="45715" marB="45715"/>
                </a:tc>
                <a:tc>
                  <a:txBody>
                    <a:bodyPr/>
                    <a:lstStyle/>
                    <a:p>
                      <a:pPr algn="just"/>
                      <a:r>
                        <a:rPr lang="en-US" sz="2000" dirty="0"/>
                        <a:t>No</a:t>
                      </a:r>
                      <a:endParaRPr lang="en-VI" sz="2000" dirty="0"/>
                    </a:p>
                  </a:txBody>
                  <a:tcPr marT="45715" marB="45715"/>
                </a:tc>
                <a:tc>
                  <a:txBody>
                    <a:bodyPr/>
                    <a:lstStyle/>
                    <a:p>
                      <a:pPr algn="just"/>
                      <a:r>
                        <a:rPr lang="en-US" sz="2000" dirty="0"/>
                        <a:t>Male</a:t>
                      </a:r>
                      <a:endParaRPr lang="en-VI" sz="2000" dirty="0"/>
                    </a:p>
                  </a:txBody>
                  <a:tcPr marT="45715" marB="45715"/>
                </a:tc>
                <a:extLst>
                  <a:ext uri="{0D108BD9-81ED-4DB2-BD59-A6C34878D82A}">
                    <a16:rowId xmlns:a16="http://schemas.microsoft.com/office/drawing/2014/main" val="10008"/>
                  </a:ext>
                </a:extLst>
              </a:tr>
              <a:tr h="396212">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000" dirty="0"/>
                        <a:t>Yes</a:t>
                      </a:r>
                      <a:endParaRPr lang="en-VI" sz="2000" dirty="0"/>
                    </a:p>
                  </a:txBody>
                  <a:tcPr marT="45715" marB="45715"/>
                </a:tc>
                <a:tc>
                  <a:txBody>
                    <a:bodyPr/>
                    <a:lstStyle/>
                    <a:p>
                      <a:pPr algn="just"/>
                      <a:r>
                        <a:rPr lang="en-US" sz="2000" dirty="0"/>
                        <a:t>No</a:t>
                      </a:r>
                      <a:endParaRPr lang="en-VI" sz="2000" dirty="0"/>
                    </a:p>
                  </a:txBody>
                  <a:tcPr marT="45715" marB="45715"/>
                </a:tc>
                <a:tc>
                  <a:txBody>
                    <a:bodyPr/>
                    <a:lstStyle/>
                    <a:p>
                      <a:pPr algn="just"/>
                      <a:r>
                        <a:rPr lang="en-US" sz="2000" dirty="0"/>
                        <a:t>No</a:t>
                      </a:r>
                      <a:endParaRPr lang="en-VI" sz="2000" dirty="0"/>
                    </a:p>
                  </a:txBody>
                  <a:tcPr marT="45715" marB="45715"/>
                </a:tc>
                <a:tc>
                  <a:txBody>
                    <a:bodyPr/>
                    <a:lstStyle/>
                    <a:p>
                      <a:pPr algn="just"/>
                      <a:r>
                        <a:rPr lang="en-US" sz="2000" dirty="0"/>
                        <a:t>No</a:t>
                      </a:r>
                      <a:endParaRPr lang="en-VI" sz="2000" dirty="0"/>
                    </a:p>
                  </a:txBody>
                  <a:tcPr marT="45715" marB="45715"/>
                </a:tc>
                <a:tc>
                  <a:txBody>
                    <a:bodyPr/>
                    <a:lstStyle/>
                    <a:p>
                      <a:pPr algn="just"/>
                      <a:r>
                        <a:rPr lang="en-US" sz="2000" dirty="0"/>
                        <a:t>Male</a:t>
                      </a:r>
                      <a:endParaRPr lang="en-VI" sz="2000" dirty="0"/>
                    </a:p>
                  </a:txBody>
                  <a:tcPr marT="45715" marB="45715"/>
                </a:tc>
                <a:extLst>
                  <a:ext uri="{0D108BD9-81ED-4DB2-BD59-A6C34878D82A}">
                    <a16:rowId xmlns:a16="http://schemas.microsoft.com/office/drawing/2014/main" val="10009"/>
                  </a:ext>
                </a:extLst>
              </a:tr>
              <a:tr h="396212">
                <a:tc>
                  <a:txBody>
                    <a:bodyPr/>
                    <a:lstStyle/>
                    <a:p>
                      <a:pPr algn="just"/>
                      <a:r>
                        <a:rPr lang="en-US" sz="2000" dirty="0"/>
                        <a:t>Yes</a:t>
                      </a:r>
                      <a:endParaRPr lang="en-VI" sz="2000" dirty="0"/>
                    </a:p>
                  </a:txBody>
                  <a:tcPr marT="45715" marB="45715"/>
                </a:tc>
                <a:tc>
                  <a:txBody>
                    <a:bodyPr/>
                    <a:lstStyle/>
                    <a:p>
                      <a:pPr algn="just"/>
                      <a:r>
                        <a:rPr lang="en-US" sz="2000" dirty="0"/>
                        <a:t>Yes</a:t>
                      </a:r>
                      <a:endParaRPr lang="en-VI" sz="2000" dirty="0"/>
                    </a:p>
                  </a:txBody>
                  <a:tcPr marT="45715" marB="45715"/>
                </a:tc>
                <a:tc>
                  <a:txBody>
                    <a:bodyPr/>
                    <a:lstStyle/>
                    <a:p>
                      <a:pPr algn="just"/>
                      <a:r>
                        <a:rPr lang="en-US" sz="2000" dirty="0"/>
                        <a:t>Yes</a:t>
                      </a:r>
                      <a:endParaRPr lang="en-VI" sz="2000" dirty="0"/>
                    </a:p>
                  </a:txBody>
                  <a:tcPr marT="45715" marB="45715"/>
                </a:tc>
                <a:tc>
                  <a:txBody>
                    <a:bodyPr/>
                    <a:lstStyle/>
                    <a:p>
                      <a:pPr algn="just"/>
                      <a:r>
                        <a:rPr lang="en-US" sz="2000" dirty="0"/>
                        <a:t>No</a:t>
                      </a:r>
                      <a:endParaRPr lang="en-VI" sz="2000" dirty="0"/>
                    </a:p>
                  </a:txBody>
                  <a:tcPr marT="45715" marB="45715"/>
                </a:tc>
                <a:tc>
                  <a:txBody>
                    <a:bodyPr/>
                    <a:lstStyle/>
                    <a:p>
                      <a:pPr algn="just"/>
                      <a:r>
                        <a:rPr lang="en-US" sz="2000" dirty="0"/>
                        <a:t>Female</a:t>
                      </a:r>
                      <a:endParaRPr lang="en-VI" sz="2000" dirty="0"/>
                    </a:p>
                  </a:txBody>
                  <a:tcPr marT="45715" marB="45715"/>
                </a:tc>
                <a:extLst>
                  <a:ext uri="{0D108BD9-81ED-4DB2-BD59-A6C34878D82A}">
                    <a16:rowId xmlns:a16="http://schemas.microsoft.com/office/drawing/2014/main" val="10010"/>
                  </a:ext>
                </a:extLst>
              </a:tr>
            </a:tbl>
          </a:graphicData>
        </a:graphic>
      </p:graphicFrame>
      <p:sp>
        <p:nvSpPr>
          <p:cNvPr id="7" name="Title 1">
            <a:extLst>
              <a:ext uri="{FF2B5EF4-FFF2-40B4-BE49-F238E27FC236}">
                <a16:creationId xmlns:a16="http://schemas.microsoft.com/office/drawing/2014/main" id="{ECC62783-0207-4120-8E2C-CA9310A9EE37}"/>
              </a:ext>
            </a:extLst>
          </p:cNvPr>
          <p:cNvSpPr txBox="1">
            <a:spLocks/>
          </p:cNvSpPr>
          <p:nvPr/>
        </p:nvSpPr>
        <p:spPr>
          <a:xfrm>
            <a:off x="1524000" y="5715000"/>
            <a:ext cx="8288338" cy="8588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defRPr/>
            </a:pPr>
            <a:r>
              <a:rPr lang="en-US" sz="1800">
                <a:highlight>
                  <a:srgbClr val="FFFF00"/>
                </a:highlight>
              </a:rPr>
              <a:t>New Instance</a:t>
            </a:r>
            <a:r>
              <a:rPr lang="en-US" sz="1800"/>
              <a:t>: </a:t>
            </a:r>
            <a:r>
              <a:rPr lang="en-US" sz="1800" b="1">
                <a:solidFill>
                  <a:srgbClr val="FF0000"/>
                </a:solidFill>
              </a:rPr>
              <a:t>Magazine Promotion = Yes </a:t>
            </a:r>
            <a:r>
              <a:rPr lang="en-US" sz="1800"/>
              <a:t>, </a:t>
            </a:r>
            <a:r>
              <a:rPr lang="en-US" sz="1800" b="1">
                <a:solidFill>
                  <a:srgbClr val="92D050"/>
                </a:solidFill>
              </a:rPr>
              <a:t>Watch Promotion = Yes, </a:t>
            </a:r>
            <a:br>
              <a:rPr lang="en-US" sz="1800"/>
            </a:br>
            <a:r>
              <a:rPr lang="en-US" sz="1800" b="1">
                <a:solidFill>
                  <a:srgbClr val="FFC000"/>
                </a:solidFill>
              </a:rPr>
              <a:t>Life Insurance Promotion = No</a:t>
            </a:r>
            <a:r>
              <a:rPr lang="en-US" sz="1800"/>
              <a:t>, </a:t>
            </a:r>
            <a:r>
              <a:rPr lang="en-US" sz="1800" b="1">
                <a:solidFill>
                  <a:srgbClr val="00B0F0"/>
                </a:solidFill>
              </a:rPr>
              <a:t>Credit Card Insurance = No   </a:t>
            </a:r>
            <a:r>
              <a:rPr lang="en-US" sz="1800"/>
              <a:t>then </a:t>
            </a:r>
            <a:r>
              <a:rPr lang="en-US" sz="1800">
                <a:highlight>
                  <a:srgbClr val="00FF00"/>
                </a:highlight>
              </a:rPr>
              <a:t>Sex = ?</a:t>
            </a:r>
            <a:endParaRPr lang="en-US" sz="1800" dirty="0">
              <a:highlight>
                <a:srgbClr val="00FF00"/>
              </a:highlight>
            </a:endParaRPr>
          </a:p>
        </p:txBody>
      </p:sp>
    </p:spTree>
    <p:extLst>
      <p:ext uri="{BB962C8B-B14F-4D97-AF65-F5344CB8AC3E}">
        <p14:creationId xmlns:p14="http://schemas.microsoft.com/office/powerpoint/2010/main" val="22177286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42" name="Group 5">
            <a:extLst>
              <a:ext uri="{FF2B5EF4-FFF2-40B4-BE49-F238E27FC236}">
                <a16:creationId xmlns:a16="http://schemas.microsoft.com/office/drawing/2014/main" id="{9BE31BF7-D338-4764-8804-799F26B752D2}"/>
              </a:ext>
            </a:extLst>
          </p:cNvPr>
          <p:cNvGrpSpPr>
            <a:grpSpLocks/>
          </p:cNvGrpSpPr>
          <p:nvPr/>
        </p:nvGrpSpPr>
        <p:grpSpPr bwMode="auto">
          <a:xfrm>
            <a:off x="2713038" y="1511300"/>
            <a:ext cx="296862" cy="146050"/>
            <a:chOff x="1189235" y="1511823"/>
            <a:chExt cx="295920" cy="14508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4CF7E59-4E9B-48B6-8BA9-98F985EFA520}"/>
                    </a:ext>
                  </a:extLst>
                </p14:cNvPr>
                <p14:cNvContentPartPr/>
                <p14:nvPr/>
              </p14:nvContentPartPr>
              <p14:xfrm>
                <a:off x="1277435" y="1511823"/>
                <a:ext cx="38160" cy="119880"/>
              </p14:xfrm>
            </p:contentPart>
          </mc:Choice>
          <mc:Fallback xmlns="">
            <p:pic>
              <p:nvPicPr>
                <p:cNvPr id="4" name="Ink 3">
                  <a:extLst>
                    <a:ext uri="{FF2B5EF4-FFF2-40B4-BE49-F238E27FC236}">
                      <a16:creationId xmlns:a16="http://schemas.microsoft.com/office/drawing/2014/main" id="{04CF7E59-4E9B-48B6-8BA9-98F985EFA520}"/>
                    </a:ext>
                  </a:extLst>
                </p:cNvPr>
                <p:cNvPicPr/>
                <p:nvPr/>
              </p:nvPicPr>
              <p:blipFill>
                <a:blip r:embed="rId3"/>
                <a:stretch>
                  <a:fillRect/>
                </a:stretch>
              </p:blipFill>
              <p:spPr>
                <a:xfrm>
                  <a:off x="1261955" y="1496343"/>
                  <a:ext cx="687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18F04FF2-4228-4CF3-9319-FC493170BACC}"/>
                    </a:ext>
                  </a:extLst>
                </p14:cNvPr>
                <p14:cNvContentPartPr/>
                <p14:nvPr/>
              </p14:nvContentPartPr>
              <p14:xfrm>
                <a:off x="1189235" y="1511823"/>
                <a:ext cx="295920" cy="145080"/>
              </p14:xfrm>
            </p:contentPart>
          </mc:Choice>
          <mc:Fallback xmlns="">
            <p:pic>
              <p:nvPicPr>
                <p:cNvPr id="5" name="Ink 4">
                  <a:extLst>
                    <a:ext uri="{FF2B5EF4-FFF2-40B4-BE49-F238E27FC236}">
                      <a16:creationId xmlns:a16="http://schemas.microsoft.com/office/drawing/2014/main" id="{18F04FF2-4228-4CF3-9319-FC493170BACC}"/>
                    </a:ext>
                  </a:extLst>
                </p:cNvPr>
                <p:cNvPicPr/>
                <p:nvPr/>
              </p:nvPicPr>
              <p:blipFill>
                <a:blip r:embed="rId5"/>
                <a:stretch>
                  <a:fillRect/>
                </a:stretch>
              </p:blipFill>
              <p:spPr>
                <a:xfrm>
                  <a:off x="1173755" y="1496343"/>
                  <a:ext cx="326520" cy="175680"/>
                </a:xfrm>
                <a:prstGeom prst="rect">
                  <a:avLst/>
                </a:prstGeom>
              </p:spPr>
            </p:pic>
          </mc:Fallback>
        </mc:AlternateContent>
      </p:grpSp>
      <p:grpSp>
        <p:nvGrpSpPr>
          <p:cNvPr id="112643" name="Group 8">
            <a:extLst>
              <a:ext uri="{FF2B5EF4-FFF2-40B4-BE49-F238E27FC236}">
                <a16:creationId xmlns:a16="http://schemas.microsoft.com/office/drawing/2014/main" id="{490BA5AA-F603-4011-8B2C-2F3AB63DD086}"/>
              </a:ext>
            </a:extLst>
          </p:cNvPr>
          <p:cNvGrpSpPr>
            <a:grpSpLocks/>
          </p:cNvGrpSpPr>
          <p:nvPr/>
        </p:nvGrpSpPr>
        <p:grpSpPr bwMode="auto">
          <a:xfrm>
            <a:off x="3228976" y="1543050"/>
            <a:ext cx="112713" cy="82550"/>
            <a:chOff x="1704755" y="1543143"/>
            <a:chExt cx="113400" cy="82080"/>
          </a:xfrm>
        </p:grpSpPr>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85E7C3F8-63AA-4870-81C4-B4AD96D3FA62}"/>
                    </a:ext>
                  </a:extLst>
                </p14:cNvPr>
                <p14:cNvContentPartPr/>
                <p14:nvPr/>
              </p14:nvContentPartPr>
              <p14:xfrm>
                <a:off x="1704755" y="1543143"/>
                <a:ext cx="88200" cy="6480"/>
              </p14:xfrm>
            </p:contentPart>
          </mc:Choice>
          <mc:Fallback xmlns="">
            <p:pic>
              <p:nvPicPr>
                <p:cNvPr id="7" name="Ink 6">
                  <a:extLst>
                    <a:ext uri="{FF2B5EF4-FFF2-40B4-BE49-F238E27FC236}">
                      <a16:creationId xmlns:a16="http://schemas.microsoft.com/office/drawing/2014/main" id="{85E7C3F8-63AA-4870-81C4-B4AD96D3FA62}"/>
                    </a:ext>
                  </a:extLst>
                </p:cNvPr>
                <p:cNvPicPr/>
                <p:nvPr/>
              </p:nvPicPr>
              <p:blipFill>
                <a:blip r:embed="rId7"/>
                <a:stretch>
                  <a:fillRect/>
                </a:stretch>
              </p:blipFill>
              <p:spPr>
                <a:xfrm>
                  <a:off x="1689275" y="1527663"/>
                  <a:ext cx="1188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3902FE83-71DC-4D8D-8D72-E7B284607843}"/>
                    </a:ext>
                  </a:extLst>
                </p14:cNvPr>
                <p14:cNvContentPartPr/>
                <p14:nvPr/>
              </p14:nvContentPartPr>
              <p14:xfrm>
                <a:off x="1717355" y="1599663"/>
                <a:ext cx="100800" cy="25560"/>
              </p14:xfrm>
            </p:contentPart>
          </mc:Choice>
          <mc:Fallback xmlns="">
            <p:pic>
              <p:nvPicPr>
                <p:cNvPr id="8" name="Ink 7">
                  <a:extLst>
                    <a:ext uri="{FF2B5EF4-FFF2-40B4-BE49-F238E27FC236}">
                      <a16:creationId xmlns:a16="http://schemas.microsoft.com/office/drawing/2014/main" id="{3902FE83-71DC-4D8D-8D72-E7B284607843}"/>
                    </a:ext>
                  </a:extLst>
                </p:cNvPr>
                <p:cNvPicPr/>
                <p:nvPr/>
              </p:nvPicPr>
              <p:blipFill>
                <a:blip r:embed="rId9"/>
                <a:stretch>
                  <a:fillRect/>
                </a:stretch>
              </p:blipFill>
              <p:spPr>
                <a:xfrm>
                  <a:off x="1701875" y="1584183"/>
                  <a:ext cx="131400" cy="56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AA522ECE-0051-4010-BD56-386B26701D3E}"/>
                  </a:ext>
                </a:extLst>
              </p14:cNvPr>
              <p14:cNvContentPartPr/>
              <p14:nvPr/>
            </p14:nvContentPartPr>
            <p14:xfrm>
              <a:off x="3675155" y="1379703"/>
              <a:ext cx="151200" cy="339120"/>
            </p14:xfrm>
          </p:contentPart>
        </mc:Choice>
        <mc:Fallback xmlns="">
          <p:pic>
            <p:nvPicPr>
              <p:cNvPr id="10" name="Ink 9">
                <a:extLst>
                  <a:ext uri="{FF2B5EF4-FFF2-40B4-BE49-F238E27FC236}">
                    <a16:creationId xmlns:a16="http://schemas.microsoft.com/office/drawing/2014/main" id="{AA522ECE-0051-4010-BD56-386B26701D3E}"/>
                  </a:ext>
                </a:extLst>
              </p:cNvPr>
              <p:cNvPicPr/>
              <p:nvPr/>
            </p:nvPicPr>
            <p:blipFill>
              <a:blip r:embed="rId11"/>
              <a:stretch>
                <a:fillRect/>
              </a:stretch>
            </p:blipFill>
            <p:spPr>
              <a:xfrm>
                <a:off x="3659675" y="1364223"/>
                <a:ext cx="181800" cy="369720"/>
              </a:xfrm>
              <a:prstGeom prst="rect">
                <a:avLst/>
              </a:prstGeom>
            </p:spPr>
          </p:pic>
        </mc:Fallback>
      </mc:AlternateContent>
      <p:grpSp>
        <p:nvGrpSpPr>
          <p:cNvPr id="112645" name="Group 33">
            <a:extLst>
              <a:ext uri="{FF2B5EF4-FFF2-40B4-BE49-F238E27FC236}">
                <a16:creationId xmlns:a16="http://schemas.microsoft.com/office/drawing/2014/main" id="{26AAECB7-BB1B-41C3-A522-BA4375046CFA}"/>
              </a:ext>
            </a:extLst>
          </p:cNvPr>
          <p:cNvGrpSpPr>
            <a:grpSpLocks/>
          </p:cNvGrpSpPr>
          <p:nvPr/>
        </p:nvGrpSpPr>
        <p:grpSpPr bwMode="auto">
          <a:xfrm>
            <a:off x="4014789" y="1457325"/>
            <a:ext cx="1558925" cy="261938"/>
            <a:chOff x="2490635" y="1457823"/>
            <a:chExt cx="1559160" cy="261720"/>
          </a:xfrm>
        </p:grpSpPr>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67B6D64F-ECED-4A6E-823E-DAA95A203BC2}"/>
                    </a:ext>
                  </a:extLst>
                </p14:cNvPr>
                <p14:cNvContentPartPr/>
                <p14:nvPr/>
              </p14:nvContentPartPr>
              <p14:xfrm>
                <a:off x="2490635" y="1518663"/>
                <a:ext cx="19080" cy="93960"/>
              </p14:xfrm>
            </p:contentPart>
          </mc:Choice>
          <mc:Fallback xmlns="">
            <p:pic>
              <p:nvPicPr>
                <p:cNvPr id="11" name="Ink 10">
                  <a:extLst>
                    <a:ext uri="{FF2B5EF4-FFF2-40B4-BE49-F238E27FC236}">
                      <a16:creationId xmlns:a16="http://schemas.microsoft.com/office/drawing/2014/main" id="{67B6D64F-ECED-4A6E-823E-DAA95A203BC2}"/>
                    </a:ext>
                  </a:extLst>
                </p:cNvPr>
                <p:cNvPicPr/>
                <p:nvPr/>
              </p:nvPicPr>
              <p:blipFill>
                <a:blip r:embed="rId13"/>
                <a:stretch>
                  <a:fillRect/>
                </a:stretch>
              </p:blipFill>
              <p:spPr>
                <a:xfrm>
                  <a:off x="2475155" y="1503183"/>
                  <a:ext cx="49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D01A15A2-2569-449C-87A8-3DC7694F0552}"/>
                    </a:ext>
                  </a:extLst>
                </p14:cNvPr>
                <p14:cNvContentPartPr/>
                <p14:nvPr/>
              </p14:nvContentPartPr>
              <p14:xfrm>
                <a:off x="2497115" y="1505343"/>
                <a:ext cx="232920" cy="113400"/>
              </p14:xfrm>
            </p:contentPart>
          </mc:Choice>
          <mc:Fallback xmlns="">
            <p:pic>
              <p:nvPicPr>
                <p:cNvPr id="12" name="Ink 11">
                  <a:extLst>
                    <a:ext uri="{FF2B5EF4-FFF2-40B4-BE49-F238E27FC236}">
                      <a16:creationId xmlns:a16="http://schemas.microsoft.com/office/drawing/2014/main" id="{D01A15A2-2569-449C-87A8-3DC7694F0552}"/>
                    </a:ext>
                  </a:extLst>
                </p:cNvPr>
                <p:cNvPicPr/>
                <p:nvPr/>
              </p:nvPicPr>
              <p:blipFill>
                <a:blip r:embed="rId15"/>
                <a:stretch>
                  <a:fillRect/>
                </a:stretch>
              </p:blipFill>
              <p:spPr>
                <a:xfrm>
                  <a:off x="2481659" y="1489863"/>
                  <a:ext cx="263473"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525AFBB8-0CEB-479D-A4C7-9E705E44C54B}"/>
                    </a:ext>
                  </a:extLst>
                </p14:cNvPr>
                <p14:cNvContentPartPr/>
                <p14:nvPr/>
              </p14:nvContentPartPr>
              <p14:xfrm>
                <a:off x="2786195" y="1530543"/>
                <a:ext cx="132480" cy="75960"/>
              </p14:xfrm>
            </p:contentPart>
          </mc:Choice>
          <mc:Fallback xmlns="">
            <p:pic>
              <p:nvPicPr>
                <p:cNvPr id="13" name="Ink 12">
                  <a:extLst>
                    <a:ext uri="{FF2B5EF4-FFF2-40B4-BE49-F238E27FC236}">
                      <a16:creationId xmlns:a16="http://schemas.microsoft.com/office/drawing/2014/main" id="{525AFBB8-0CEB-479D-A4C7-9E705E44C54B}"/>
                    </a:ext>
                  </a:extLst>
                </p:cNvPr>
                <p:cNvPicPr/>
                <p:nvPr/>
              </p:nvPicPr>
              <p:blipFill>
                <a:blip r:embed="rId17"/>
                <a:stretch>
                  <a:fillRect/>
                </a:stretch>
              </p:blipFill>
              <p:spPr>
                <a:xfrm>
                  <a:off x="2770673" y="1514989"/>
                  <a:ext cx="163163" cy="106706"/>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6C811054-DC4A-4E9E-904B-E7C26A3D53FA}"/>
                    </a:ext>
                  </a:extLst>
                </p14:cNvPr>
                <p14:cNvContentPartPr/>
                <p14:nvPr/>
              </p14:nvContentPartPr>
              <p14:xfrm>
                <a:off x="3006155" y="1511823"/>
                <a:ext cx="113400" cy="207720"/>
              </p14:xfrm>
            </p:contentPart>
          </mc:Choice>
          <mc:Fallback xmlns="">
            <p:pic>
              <p:nvPicPr>
                <p:cNvPr id="14" name="Ink 13">
                  <a:extLst>
                    <a:ext uri="{FF2B5EF4-FFF2-40B4-BE49-F238E27FC236}">
                      <a16:creationId xmlns:a16="http://schemas.microsoft.com/office/drawing/2014/main" id="{6C811054-DC4A-4E9E-904B-E7C26A3D53FA}"/>
                    </a:ext>
                  </a:extLst>
                </p:cNvPr>
                <p:cNvPicPr/>
                <p:nvPr/>
              </p:nvPicPr>
              <p:blipFill>
                <a:blip r:embed="rId19"/>
                <a:stretch>
                  <a:fillRect/>
                </a:stretch>
              </p:blipFill>
              <p:spPr>
                <a:xfrm>
                  <a:off x="2990675" y="1496370"/>
                  <a:ext cx="144000" cy="238267"/>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75F82C16-CD4E-47C2-9A05-D4C96F99AF56}"/>
                    </a:ext>
                  </a:extLst>
                </p14:cNvPr>
                <p14:cNvContentPartPr/>
                <p14:nvPr/>
              </p14:nvContentPartPr>
              <p14:xfrm>
                <a:off x="3213875" y="1537023"/>
                <a:ext cx="119880" cy="63360"/>
              </p14:xfrm>
            </p:contentPart>
          </mc:Choice>
          <mc:Fallback xmlns="">
            <p:pic>
              <p:nvPicPr>
                <p:cNvPr id="15" name="Ink 14">
                  <a:extLst>
                    <a:ext uri="{FF2B5EF4-FFF2-40B4-BE49-F238E27FC236}">
                      <a16:creationId xmlns:a16="http://schemas.microsoft.com/office/drawing/2014/main" id="{75F82C16-CD4E-47C2-9A05-D4C96F99AF56}"/>
                    </a:ext>
                  </a:extLst>
                </p:cNvPr>
                <p:cNvPicPr/>
                <p:nvPr/>
              </p:nvPicPr>
              <p:blipFill>
                <a:blip r:embed="rId21"/>
                <a:stretch>
                  <a:fillRect/>
                </a:stretch>
              </p:blipFill>
              <p:spPr>
                <a:xfrm>
                  <a:off x="3198395" y="1521543"/>
                  <a:ext cx="15048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FC13C8D9-9AF3-4C04-9218-0A8E069DF095}"/>
                    </a:ext>
                  </a:extLst>
                </p14:cNvPr>
                <p14:cNvContentPartPr/>
                <p14:nvPr/>
              </p14:nvContentPartPr>
              <p14:xfrm>
                <a:off x="3421235" y="1517943"/>
                <a:ext cx="126000" cy="157680"/>
              </p14:xfrm>
            </p:contentPart>
          </mc:Choice>
          <mc:Fallback xmlns="">
            <p:pic>
              <p:nvPicPr>
                <p:cNvPr id="16" name="Ink 15">
                  <a:extLst>
                    <a:ext uri="{FF2B5EF4-FFF2-40B4-BE49-F238E27FC236}">
                      <a16:creationId xmlns:a16="http://schemas.microsoft.com/office/drawing/2014/main" id="{FC13C8D9-9AF3-4C04-9218-0A8E069DF095}"/>
                    </a:ext>
                  </a:extLst>
                </p:cNvPr>
                <p:cNvPicPr/>
                <p:nvPr/>
              </p:nvPicPr>
              <p:blipFill>
                <a:blip r:embed="rId23"/>
                <a:stretch>
                  <a:fillRect/>
                </a:stretch>
              </p:blipFill>
              <p:spPr>
                <a:xfrm>
                  <a:off x="3405755" y="1502428"/>
                  <a:ext cx="156600" cy="18835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7116A214-B23F-49BE-B399-90DEC7C0F66F}"/>
                    </a:ext>
                  </a:extLst>
                </p14:cNvPr>
                <p14:cNvContentPartPr/>
                <p14:nvPr/>
              </p14:nvContentPartPr>
              <p14:xfrm>
                <a:off x="3647675" y="1525143"/>
                <a:ext cx="6480" cy="81360"/>
              </p14:xfrm>
            </p:contentPart>
          </mc:Choice>
          <mc:Fallback xmlns="">
            <p:pic>
              <p:nvPicPr>
                <p:cNvPr id="17" name="Ink 16">
                  <a:extLst>
                    <a:ext uri="{FF2B5EF4-FFF2-40B4-BE49-F238E27FC236}">
                      <a16:creationId xmlns:a16="http://schemas.microsoft.com/office/drawing/2014/main" id="{7116A214-B23F-49BE-B399-90DEC7C0F66F}"/>
                    </a:ext>
                  </a:extLst>
                </p:cNvPr>
                <p:cNvPicPr/>
                <p:nvPr/>
              </p:nvPicPr>
              <p:blipFill>
                <a:blip r:embed="rId25"/>
                <a:stretch>
                  <a:fillRect/>
                </a:stretch>
              </p:blipFill>
              <p:spPr>
                <a:xfrm>
                  <a:off x="3633010" y="1509663"/>
                  <a:ext cx="35469"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25F6202A-EDEA-4DC0-8516-6DFAD5F619CA}"/>
                    </a:ext>
                  </a:extLst>
                </p14:cNvPr>
                <p14:cNvContentPartPr/>
                <p14:nvPr/>
              </p14:nvContentPartPr>
              <p14:xfrm>
                <a:off x="3653795" y="1457823"/>
                <a:ext cx="6480" cy="10080"/>
              </p14:xfrm>
            </p:contentPart>
          </mc:Choice>
          <mc:Fallback xmlns="">
            <p:pic>
              <p:nvPicPr>
                <p:cNvPr id="18" name="Ink 17">
                  <a:extLst>
                    <a:ext uri="{FF2B5EF4-FFF2-40B4-BE49-F238E27FC236}">
                      <a16:creationId xmlns:a16="http://schemas.microsoft.com/office/drawing/2014/main" id="{25F6202A-EDEA-4DC0-8516-6DFAD5F619CA}"/>
                    </a:ext>
                  </a:extLst>
                </p:cNvPr>
                <p:cNvPicPr/>
                <p:nvPr/>
              </p:nvPicPr>
              <p:blipFill>
                <a:blip r:embed="rId27"/>
                <a:stretch>
                  <a:fillRect/>
                </a:stretch>
              </p:blipFill>
              <p:spPr>
                <a:xfrm>
                  <a:off x="3638315" y="1442343"/>
                  <a:ext cx="370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A57E20A4-7C6B-45DF-A5F0-EC28A70F221C}"/>
                    </a:ext>
                  </a:extLst>
                </p14:cNvPr>
                <p14:cNvContentPartPr/>
                <p14:nvPr/>
              </p14:nvContentPartPr>
              <p14:xfrm>
                <a:off x="3754595" y="1505343"/>
                <a:ext cx="145080" cy="75960"/>
              </p14:xfrm>
            </p:contentPart>
          </mc:Choice>
          <mc:Fallback xmlns="">
            <p:pic>
              <p:nvPicPr>
                <p:cNvPr id="19" name="Ink 18">
                  <a:extLst>
                    <a:ext uri="{FF2B5EF4-FFF2-40B4-BE49-F238E27FC236}">
                      <a16:creationId xmlns:a16="http://schemas.microsoft.com/office/drawing/2014/main" id="{A57E20A4-7C6B-45DF-A5F0-EC28A70F221C}"/>
                    </a:ext>
                  </a:extLst>
                </p:cNvPr>
                <p:cNvPicPr/>
                <p:nvPr/>
              </p:nvPicPr>
              <p:blipFill>
                <a:blip r:embed="rId29"/>
                <a:stretch>
                  <a:fillRect/>
                </a:stretch>
              </p:blipFill>
              <p:spPr>
                <a:xfrm>
                  <a:off x="3739115" y="1489789"/>
                  <a:ext cx="175680" cy="106706"/>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5A080683-6BF6-4488-A574-CB27345D0525}"/>
                    </a:ext>
                  </a:extLst>
                </p14:cNvPr>
                <p14:cNvContentPartPr/>
                <p14:nvPr/>
              </p14:nvContentPartPr>
              <p14:xfrm>
                <a:off x="3961955" y="1505343"/>
                <a:ext cx="87840" cy="88200"/>
              </p14:xfrm>
            </p:contentPart>
          </mc:Choice>
          <mc:Fallback xmlns="">
            <p:pic>
              <p:nvPicPr>
                <p:cNvPr id="20" name="Ink 19">
                  <a:extLst>
                    <a:ext uri="{FF2B5EF4-FFF2-40B4-BE49-F238E27FC236}">
                      <a16:creationId xmlns:a16="http://schemas.microsoft.com/office/drawing/2014/main" id="{5A080683-6BF6-4488-A574-CB27345D0525}"/>
                    </a:ext>
                  </a:extLst>
                </p:cNvPr>
                <p:cNvPicPr/>
                <p:nvPr/>
              </p:nvPicPr>
              <p:blipFill>
                <a:blip r:embed="rId31"/>
                <a:stretch>
                  <a:fillRect/>
                </a:stretch>
              </p:blipFill>
              <p:spPr>
                <a:xfrm>
                  <a:off x="3946411" y="1489863"/>
                  <a:ext cx="118566" cy="118800"/>
                </a:xfrm>
                <a:prstGeom prst="rect">
                  <a:avLst/>
                </a:prstGeom>
              </p:spPr>
            </p:pic>
          </mc:Fallback>
        </mc:AlternateContent>
      </p:grpSp>
      <p:grpSp>
        <p:nvGrpSpPr>
          <p:cNvPr id="112646" name="Group 32">
            <a:extLst>
              <a:ext uri="{FF2B5EF4-FFF2-40B4-BE49-F238E27FC236}">
                <a16:creationId xmlns:a16="http://schemas.microsoft.com/office/drawing/2014/main" id="{CA27C377-02BE-4A82-97E0-5E20B8D1712C}"/>
              </a:ext>
            </a:extLst>
          </p:cNvPr>
          <p:cNvGrpSpPr>
            <a:grpSpLocks/>
          </p:cNvGrpSpPr>
          <p:nvPr/>
        </p:nvGrpSpPr>
        <p:grpSpPr bwMode="auto">
          <a:xfrm>
            <a:off x="5907089" y="1379538"/>
            <a:ext cx="1785937" cy="323850"/>
            <a:chOff x="4383155" y="1379703"/>
            <a:chExt cx="1785960" cy="324360"/>
          </a:xfrm>
        </p:grpSpPr>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0AC094C1-B787-4F70-8F08-C2B95E243080}"/>
                    </a:ext>
                  </a:extLst>
                </p14:cNvPr>
                <p14:cNvContentPartPr/>
                <p14:nvPr/>
              </p14:nvContentPartPr>
              <p14:xfrm>
                <a:off x="4383155" y="1492743"/>
                <a:ext cx="25560" cy="211320"/>
              </p14:xfrm>
            </p:contentPart>
          </mc:Choice>
          <mc:Fallback xmlns="">
            <p:pic>
              <p:nvPicPr>
                <p:cNvPr id="21" name="Ink 20">
                  <a:extLst>
                    <a:ext uri="{FF2B5EF4-FFF2-40B4-BE49-F238E27FC236}">
                      <a16:creationId xmlns:a16="http://schemas.microsoft.com/office/drawing/2014/main" id="{0AC094C1-B787-4F70-8F08-C2B95E243080}"/>
                    </a:ext>
                  </a:extLst>
                </p:cNvPr>
                <p:cNvPicPr/>
                <p:nvPr/>
              </p:nvPicPr>
              <p:blipFill>
                <a:blip r:embed="rId33"/>
                <a:stretch>
                  <a:fillRect/>
                </a:stretch>
              </p:blipFill>
              <p:spPr>
                <a:xfrm>
                  <a:off x="4367675" y="1477263"/>
                  <a:ext cx="5616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78A74827-F000-4D59-9B62-64D5860C6DBB}"/>
                    </a:ext>
                  </a:extLst>
                </p14:cNvPr>
                <p14:cNvContentPartPr/>
                <p14:nvPr/>
              </p14:nvContentPartPr>
              <p14:xfrm>
                <a:off x="4389635" y="1492743"/>
                <a:ext cx="126000" cy="82080"/>
              </p14:xfrm>
            </p:contentPart>
          </mc:Choice>
          <mc:Fallback xmlns="">
            <p:pic>
              <p:nvPicPr>
                <p:cNvPr id="22" name="Ink 21">
                  <a:extLst>
                    <a:ext uri="{FF2B5EF4-FFF2-40B4-BE49-F238E27FC236}">
                      <a16:creationId xmlns:a16="http://schemas.microsoft.com/office/drawing/2014/main" id="{78A74827-F000-4D59-9B62-64D5860C6DBB}"/>
                    </a:ext>
                  </a:extLst>
                </p:cNvPr>
                <p:cNvPicPr/>
                <p:nvPr/>
              </p:nvPicPr>
              <p:blipFill>
                <a:blip r:embed="rId35"/>
                <a:stretch>
                  <a:fillRect/>
                </a:stretch>
              </p:blipFill>
              <p:spPr>
                <a:xfrm>
                  <a:off x="4374155" y="1477263"/>
                  <a:ext cx="1566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CD82D06E-A69A-4422-A877-4DDD2C5EC733}"/>
                    </a:ext>
                  </a:extLst>
                </p14:cNvPr>
                <p14:cNvContentPartPr/>
                <p14:nvPr/>
              </p14:nvContentPartPr>
              <p14:xfrm>
                <a:off x="4546595" y="1480143"/>
                <a:ext cx="182520" cy="94680"/>
              </p14:xfrm>
            </p:contentPart>
          </mc:Choice>
          <mc:Fallback xmlns="">
            <p:pic>
              <p:nvPicPr>
                <p:cNvPr id="23" name="Ink 22">
                  <a:extLst>
                    <a:ext uri="{FF2B5EF4-FFF2-40B4-BE49-F238E27FC236}">
                      <a16:creationId xmlns:a16="http://schemas.microsoft.com/office/drawing/2014/main" id="{CD82D06E-A69A-4422-A877-4DDD2C5EC733}"/>
                    </a:ext>
                  </a:extLst>
                </p:cNvPr>
                <p:cNvPicPr/>
                <p:nvPr/>
              </p:nvPicPr>
              <p:blipFill>
                <a:blip r:embed="rId37"/>
                <a:stretch>
                  <a:fillRect/>
                </a:stretch>
              </p:blipFill>
              <p:spPr>
                <a:xfrm>
                  <a:off x="4531115" y="1464663"/>
                  <a:ext cx="2131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66E3409F-0954-4168-9D11-16B2D0ED2A7B}"/>
                    </a:ext>
                  </a:extLst>
                </p14:cNvPr>
                <p14:cNvContentPartPr/>
                <p14:nvPr/>
              </p14:nvContentPartPr>
              <p14:xfrm>
                <a:off x="4798235" y="1486623"/>
                <a:ext cx="112680" cy="82080"/>
              </p14:xfrm>
            </p:contentPart>
          </mc:Choice>
          <mc:Fallback xmlns="">
            <p:pic>
              <p:nvPicPr>
                <p:cNvPr id="24" name="Ink 23">
                  <a:extLst>
                    <a:ext uri="{FF2B5EF4-FFF2-40B4-BE49-F238E27FC236}">
                      <a16:creationId xmlns:a16="http://schemas.microsoft.com/office/drawing/2014/main" id="{66E3409F-0954-4168-9D11-16B2D0ED2A7B}"/>
                    </a:ext>
                  </a:extLst>
                </p:cNvPr>
                <p:cNvPicPr/>
                <p:nvPr/>
              </p:nvPicPr>
              <p:blipFill>
                <a:blip r:embed="rId39"/>
                <a:stretch>
                  <a:fillRect/>
                </a:stretch>
              </p:blipFill>
              <p:spPr>
                <a:xfrm>
                  <a:off x="4782804" y="1471143"/>
                  <a:ext cx="143183"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3597F765-8517-4B73-B463-B4A06E1DBAEB}"/>
                    </a:ext>
                  </a:extLst>
                </p14:cNvPr>
                <p14:cNvContentPartPr/>
                <p14:nvPr/>
              </p14:nvContentPartPr>
              <p14:xfrm>
                <a:off x="4992995" y="1474023"/>
                <a:ext cx="276840" cy="100800"/>
              </p14:xfrm>
            </p:contentPart>
          </mc:Choice>
          <mc:Fallback xmlns="">
            <p:pic>
              <p:nvPicPr>
                <p:cNvPr id="25" name="Ink 24">
                  <a:extLst>
                    <a:ext uri="{FF2B5EF4-FFF2-40B4-BE49-F238E27FC236}">
                      <a16:creationId xmlns:a16="http://schemas.microsoft.com/office/drawing/2014/main" id="{3597F765-8517-4B73-B463-B4A06E1DBAEB}"/>
                    </a:ext>
                  </a:extLst>
                </p:cNvPr>
                <p:cNvPicPr/>
                <p:nvPr/>
              </p:nvPicPr>
              <p:blipFill>
                <a:blip r:embed="rId41"/>
                <a:stretch>
                  <a:fillRect/>
                </a:stretch>
              </p:blipFill>
              <p:spPr>
                <a:xfrm>
                  <a:off x="4977515" y="1458543"/>
                  <a:ext cx="3074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BADBB91A-29A5-4A1D-AB61-8601C0BB0799}"/>
                    </a:ext>
                  </a:extLst>
                </p14:cNvPr>
                <p14:cNvContentPartPr/>
                <p14:nvPr/>
              </p14:nvContentPartPr>
              <p14:xfrm>
                <a:off x="5357675" y="1474023"/>
                <a:ext cx="106560" cy="88200"/>
              </p14:xfrm>
            </p:contentPart>
          </mc:Choice>
          <mc:Fallback xmlns="">
            <p:pic>
              <p:nvPicPr>
                <p:cNvPr id="26" name="Ink 25">
                  <a:extLst>
                    <a:ext uri="{FF2B5EF4-FFF2-40B4-BE49-F238E27FC236}">
                      <a16:creationId xmlns:a16="http://schemas.microsoft.com/office/drawing/2014/main" id="{BADBB91A-29A5-4A1D-AB61-8601C0BB0799}"/>
                    </a:ext>
                  </a:extLst>
                </p:cNvPr>
                <p:cNvPicPr/>
                <p:nvPr/>
              </p:nvPicPr>
              <p:blipFill>
                <a:blip r:embed="rId43"/>
                <a:stretch>
                  <a:fillRect/>
                </a:stretch>
              </p:blipFill>
              <p:spPr>
                <a:xfrm>
                  <a:off x="5342195" y="1458543"/>
                  <a:ext cx="1371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D2854282-839D-4C06-BC6C-F883D345C988}"/>
                    </a:ext>
                  </a:extLst>
                </p14:cNvPr>
                <p14:cNvContentPartPr/>
                <p14:nvPr/>
              </p14:nvContentPartPr>
              <p14:xfrm>
                <a:off x="5596715" y="1379703"/>
                <a:ext cx="12960" cy="176400"/>
              </p14:xfrm>
            </p:contentPart>
          </mc:Choice>
          <mc:Fallback xmlns="">
            <p:pic>
              <p:nvPicPr>
                <p:cNvPr id="27" name="Ink 26">
                  <a:extLst>
                    <a:ext uri="{FF2B5EF4-FFF2-40B4-BE49-F238E27FC236}">
                      <a16:creationId xmlns:a16="http://schemas.microsoft.com/office/drawing/2014/main" id="{D2854282-839D-4C06-BC6C-F883D345C988}"/>
                    </a:ext>
                  </a:extLst>
                </p:cNvPr>
                <p:cNvPicPr/>
                <p:nvPr/>
              </p:nvPicPr>
              <p:blipFill>
                <a:blip r:embed="rId45"/>
                <a:stretch>
                  <a:fillRect/>
                </a:stretch>
              </p:blipFill>
              <p:spPr>
                <a:xfrm>
                  <a:off x="5581235" y="1364223"/>
                  <a:ext cx="4356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Ink 27">
                  <a:extLst>
                    <a:ext uri="{FF2B5EF4-FFF2-40B4-BE49-F238E27FC236}">
                      <a16:creationId xmlns:a16="http://schemas.microsoft.com/office/drawing/2014/main" id="{5F44467E-804E-4829-A829-861974093137}"/>
                    </a:ext>
                  </a:extLst>
                </p14:cNvPr>
                <p14:cNvContentPartPr/>
                <p14:nvPr/>
              </p14:nvContentPartPr>
              <p14:xfrm>
                <a:off x="5527595" y="1474023"/>
                <a:ext cx="258120" cy="100800"/>
              </p14:xfrm>
            </p:contentPart>
          </mc:Choice>
          <mc:Fallback xmlns="">
            <p:pic>
              <p:nvPicPr>
                <p:cNvPr id="28" name="Ink 27">
                  <a:extLst>
                    <a:ext uri="{FF2B5EF4-FFF2-40B4-BE49-F238E27FC236}">
                      <a16:creationId xmlns:a16="http://schemas.microsoft.com/office/drawing/2014/main" id="{5F44467E-804E-4829-A829-861974093137}"/>
                    </a:ext>
                  </a:extLst>
                </p:cNvPr>
                <p:cNvPicPr/>
                <p:nvPr/>
              </p:nvPicPr>
              <p:blipFill>
                <a:blip r:embed="rId47"/>
                <a:stretch>
                  <a:fillRect/>
                </a:stretch>
              </p:blipFill>
              <p:spPr>
                <a:xfrm>
                  <a:off x="5512115" y="1458543"/>
                  <a:ext cx="2887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Ink 28">
                  <a:extLst>
                    <a:ext uri="{FF2B5EF4-FFF2-40B4-BE49-F238E27FC236}">
                      <a16:creationId xmlns:a16="http://schemas.microsoft.com/office/drawing/2014/main" id="{CD1A3175-E238-4DFF-AC0E-18DBA6CE3E5F}"/>
                    </a:ext>
                  </a:extLst>
                </p14:cNvPr>
                <p14:cNvContentPartPr/>
                <p14:nvPr/>
              </p14:nvContentPartPr>
              <p14:xfrm>
                <a:off x="5734955" y="1417503"/>
                <a:ext cx="12960" cy="25560"/>
              </p14:xfrm>
            </p:contentPart>
          </mc:Choice>
          <mc:Fallback xmlns="">
            <p:pic>
              <p:nvPicPr>
                <p:cNvPr id="29" name="Ink 28">
                  <a:extLst>
                    <a:ext uri="{FF2B5EF4-FFF2-40B4-BE49-F238E27FC236}">
                      <a16:creationId xmlns:a16="http://schemas.microsoft.com/office/drawing/2014/main" id="{CD1A3175-E238-4DFF-AC0E-18DBA6CE3E5F}"/>
                    </a:ext>
                  </a:extLst>
                </p:cNvPr>
                <p:cNvPicPr/>
                <p:nvPr/>
              </p:nvPicPr>
              <p:blipFill>
                <a:blip r:embed="rId49"/>
                <a:stretch>
                  <a:fillRect/>
                </a:stretch>
              </p:blipFill>
              <p:spPr>
                <a:xfrm>
                  <a:off x="5719475" y="1402023"/>
                  <a:ext cx="435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 name="Ink 29">
                  <a:extLst>
                    <a:ext uri="{FF2B5EF4-FFF2-40B4-BE49-F238E27FC236}">
                      <a16:creationId xmlns:a16="http://schemas.microsoft.com/office/drawing/2014/main" id="{6D9DB832-46A8-44D0-9015-E859DD8BEC32}"/>
                    </a:ext>
                  </a:extLst>
                </p14:cNvPr>
                <p14:cNvContentPartPr/>
                <p14:nvPr/>
              </p14:nvContentPartPr>
              <p14:xfrm>
                <a:off x="5835395" y="1492743"/>
                <a:ext cx="100800" cy="56880"/>
              </p14:xfrm>
            </p:contentPart>
          </mc:Choice>
          <mc:Fallback xmlns="">
            <p:pic>
              <p:nvPicPr>
                <p:cNvPr id="30" name="Ink 29">
                  <a:extLst>
                    <a:ext uri="{FF2B5EF4-FFF2-40B4-BE49-F238E27FC236}">
                      <a16:creationId xmlns:a16="http://schemas.microsoft.com/office/drawing/2014/main" id="{6D9DB832-46A8-44D0-9015-E859DD8BEC32}"/>
                    </a:ext>
                  </a:extLst>
                </p:cNvPr>
                <p:cNvPicPr/>
                <p:nvPr/>
              </p:nvPicPr>
              <p:blipFill>
                <a:blip r:embed="rId51"/>
                <a:stretch>
                  <a:fillRect/>
                </a:stretch>
              </p:blipFill>
              <p:spPr>
                <a:xfrm>
                  <a:off x="5819915" y="1477263"/>
                  <a:ext cx="1314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1" name="Ink 30">
                  <a:extLst>
                    <a:ext uri="{FF2B5EF4-FFF2-40B4-BE49-F238E27FC236}">
                      <a16:creationId xmlns:a16="http://schemas.microsoft.com/office/drawing/2014/main" id="{B0A00DFF-E169-4359-8045-7A6533B9A803}"/>
                    </a:ext>
                  </a:extLst>
                </p14:cNvPr>
                <p14:cNvContentPartPr/>
                <p14:nvPr/>
              </p14:nvContentPartPr>
              <p14:xfrm>
                <a:off x="5973995" y="1461423"/>
                <a:ext cx="195120" cy="119880"/>
              </p14:xfrm>
            </p:contentPart>
          </mc:Choice>
          <mc:Fallback xmlns="">
            <p:pic>
              <p:nvPicPr>
                <p:cNvPr id="31" name="Ink 30">
                  <a:extLst>
                    <a:ext uri="{FF2B5EF4-FFF2-40B4-BE49-F238E27FC236}">
                      <a16:creationId xmlns:a16="http://schemas.microsoft.com/office/drawing/2014/main" id="{B0A00DFF-E169-4359-8045-7A6533B9A803}"/>
                    </a:ext>
                  </a:extLst>
                </p:cNvPr>
                <p:cNvPicPr/>
                <p:nvPr/>
              </p:nvPicPr>
              <p:blipFill>
                <a:blip r:embed="rId53"/>
                <a:stretch>
                  <a:fillRect/>
                </a:stretch>
              </p:blipFill>
              <p:spPr>
                <a:xfrm>
                  <a:off x="5958515" y="1445896"/>
                  <a:ext cx="225720" cy="15057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4">
            <p14:nvContentPartPr>
              <p14:cNvPr id="32" name="Ink 31">
                <a:extLst>
                  <a:ext uri="{FF2B5EF4-FFF2-40B4-BE49-F238E27FC236}">
                    <a16:creationId xmlns:a16="http://schemas.microsoft.com/office/drawing/2014/main" id="{19EB8577-318A-4662-83BF-97D2EA9FF346}"/>
                  </a:ext>
                </a:extLst>
              </p14:cNvPr>
              <p14:cNvContentPartPr/>
              <p14:nvPr/>
            </p14:nvContentPartPr>
            <p14:xfrm>
              <a:off x="7868795" y="1606143"/>
              <a:ext cx="69480" cy="94680"/>
            </p14:xfrm>
          </p:contentPart>
        </mc:Choice>
        <mc:Fallback xmlns="">
          <p:pic>
            <p:nvPicPr>
              <p:cNvPr id="32" name="Ink 31">
                <a:extLst>
                  <a:ext uri="{FF2B5EF4-FFF2-40B4-BE49-F238E27FC236}">
                    <a16:creationId xmlns:a16="http://schemas.microsoft.com/office/drawing/2014/main" id="{19EB8577-318A-4662-83BF-97D2EA9FF346}"/>
                  </a:ext>
                </a:extLst>
              </p:cNvPr>
              <p:cNvPicPr/>
              <p:nvPr/>
            </p:nvPicPr>
            <p:blipFill>
              <a:blip r:embed="rId55"/>
              <a:stretch>
                <a:fillRect/>
              </a:stretch>
            </p:blipFill>
            <p:spPr>
              <a:xfrm>
                <a:off x="7853395" y="1590663"/>
                <a:ext cx="99922" cy="125280"/>
              </a:xfrm>
              <a:prstGeom prst="rect">
                <a:avLst/>
              </a:prstGeom>
            </p:spPr>
          </p:pic>
        </mc:Fallback>
      </mc:AlternateContent>
      <p:grpSp>
        <p:nvGrpSpPr>
          <p:cNvPr id="112648" name="Group 40">
            <a:extLst>
              <a:ext uri="{FF2B5EF4-FFF2-40B4-BE49-F238E27FC236}">
                <a16:creationId xmlns:a16="http://schemas.microsoft.com/office/drawing/2014/main" id="{5DF53756-8455-4EC7-BEA0-F8956185D638}"/>
              </a:ext>
            </a:extLst>
          </p:cNvPr>
          <p:cNvGrpSpPr>
            <a:grpSpLocks/>
          </p:cNvGrpSpPr>
          <p:nvPr/>
        </p:nvGrpSpPr>
        <p:grpSpPr bwMode="auto">
          <a:xfrm>
            <a:off x="8239126" y="1385888"/>
            <a:ext cx="969963" cy="188912"/>
            <a:chOff x="6715595" y="1386183"/>
            <a:chExt cx="968760" cy="189000"/>
          </a:xfrm>
        </p:grpSpPr>
        <mc:AlternateContent xmlns:mc="http://schemas.openxmlformats.org/markup-compatibility/2006" xmlns:p14="http://schemas.microsoft.com/office/powerpoint/2010/main">
          <mc:Choice Requires="p14">
            <p:contentPart p14:bwMode="auto" r:id="rId56">
              <p14:nvContentPartPr>
                <p14:cNvPr id="35" name="Ink 34">
                  <a:extLst>
                    <a:ext uri="{FF2B5EF4-FFF2-40B4-BE49-F238E27FC236}">
                      <a16:creationId xmlns:a16="http://schemas.microsoft.com/office/drawing/2014/main" id="{2DD2C90E-507C-48A8-80B7-1C24E1807BA8}"/>
                    </a:ext>
                  </a:extLst>
                </p14:cNvPr>
                <p14:cNvContentPartPr/>
                <p14:nvPr/>
              </p14:nvContentPartPr>
              <p14:xfrm>
                <a:off x="6715595" y="1461423"/>
                <a:ext cx="207720" cy="94680"/>
              </p14:xfrm>
            </p:contentPart>
          </mc:Choice>
          <mc:Fallback xmlns="">
            <p:pic>
              <p:nvPicPr>
                <p:cNvPr id="35" name="Ink 34">
                  <a:extLst>
                    <a:ext uri="{FF2B5EF4-FFF2-40B4-BE49-F238E27FC236}">
                      <a16:creationId xmlns:a16="http://schemas.microsoft.com/office/drawing/2014/main" id="{2DD2C90E-507C-48A8-80B7-1C24E1807BA8}"/>
                    </a:ext>
                  </a:extLst>
                </p:cNvPr>
                <p:cNvPicPr/>
                <p:nvPr/>
              </p:nvPicPr>
              <p:blipFill>
                <a:blip r:embed="rId57"/>
                <a:stretch>
                  <a:fillRect/>
                </a:stretch>
              </p:blipFill>
              <p:spPr>
                <a:xfrm>
                  <a:off x="6700115" y="1445943"/>
                  <a:ext cx="2383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6" name="Ink 35">
                  <a:extLst>
                    <a:ext uri="{FF2B5EF4-FFF2-40B4-BE49-F238E27FC236}">
                      <a16:creationId xmlns:a16="http://schemas.microsoft.com/office/drawing/2014/main" id="{9AC09E82-D274-412A-8D5D-6DCCFE6A535F}"/>
                    </a:ext>
                  </a:extLst>
                </p14:cNvPr>
                <p14:cNvContentPartPr/>
                <p14:nvPr/>
              </p14:nvContentPartPr>
              <p14:xfrm>
                <a:off x="7011155" y="1467903"/>
                <a:ext cx="145080" cy="75960"/>
              </p14:xfrm>
            </p:contentPart>
          </mc:Choice>
          <mc:Fallback xmlns="">
            <p:pic>
              <p:nvPicPr>
                <p:cNvPr id="36" name="Ink 35">
                  <a:extLst>
                    <a:ext uri="{FF2B5EF4-FFF2-40B4-BE49-F238E27FC236}">
                      <a16:creationId xmlns:a16="http://schemas.microsoft.com/office/drawing/2014/main" id="{9AC09E82-D274-412A-8D5D-6DCCFE6A535F}"/>
                    </a:ext>
                  </a:extLst>
                </p:cNvPr>
                <p:cNvPicPr/>
                <p:nvPr/>
              </p:nvPicPr>
              <p:blipFill>
                <a:blip r:embed="rId59"/>
                <a:stretch>
                  <a:fillRect/>
                </a:stretch>
              </p:blipFill>
              <p:spPr>
                <a:xfrm>
                  <a:off x="6995636" y="1452423"/>
                  <a:ext cx="175756"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 name="Ink 36">
                  <a:extLst>
                    <a:ext uri="{FF2B5EF4-FFF2-40B4-BE49-F238E27FC236}">
                      <a16:creationId xmlns:a16="http://schemas.microsoft.com/office/drawing/2014/main" id="{567109B4-7963-49AC-BBE4-B3A9F5AD4A76}"/>
                    </a:ext>
                  </a:extLst>
                </p14:cNvPr>
                <p14:cNvContentPartPr/>
                <p14:nvPr/>
              </p14:nvContentPartPr>
              <p14:xfrm>
                <a:off x="7256315" y="1386183"/>
                <a:ext cx="12960" cy="145080"/>
              </p14:xfrm>
            </p:contentPart>
          </mc:Choice>
          <mc:Fallback xmlns="">
            <p:pic>
              <p:nvPicPr>
                <p:cNvPr id="37" name="Ink 36">
                  <a:extLst>
                    <a:ext uri="{FF2B5EF4-FFF2-40B4-BE49-F238E27FC236}">
                      <a16:creationId xmlns:a16="http://schemas.microsoft.com/office/drawing/2014/main" id="{567109B4-7963-49AC-BBE4-B3A9F5AD4A76}"/>
                    </a:ext>
                  </a:extLst>
                </p:cNvPr>
                <p:cNvPicPr/>
                <p:nvPr/>
              </p:nvPicPr>
              <p:blipFill>
                <a:blip r:embed="rId61"/>
                <a:stretch>
                  <a:fillRect/>
                </a:stretch>
              </p:blipFill>
              <p:spPr>
                <a:xfrm>
                  <a:off x="7240835" y="1370703"/>
                  <a:ext cx="4356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8" name="Ink 37">
                  <a:extLst>
                    <a:ext uri="{FF2B5EF4-FFF2-40B4-BE49-F238E27FC236}">
                      <a16:creationId xmlns:a16="http://schemas.microsoft.com/office/drawing/2014/main" id="{932770B5-4843-49AE-8D6D-824E248E9CF6}"/>
                    </a:ext>
                  </a:extLst>
                </p14:cNvPr>
                <p14:cNvContentPartPr/>
                <p14:nvPr/>
              </p14:nvContentPartPr>
              <p14:xfrm>
                <a:off x="7212395" y="1480143"/>
                <a:ext cx="82080" cy="12960"/>
              </p14:xfrm>
            </p:contentPart>
          </mc:Choice>
          <mc:Fallback xmlns="">
            <p:pic>
              <p:nvPicPr>
                <p:cNvPr id="38" name="Ink 37">
                  <a:extLst>
                    <a:ext uri="{FF2B5EF4-FFF2-40B4-BE49-F238E27FC236}">
                      <a16:creationId xmlns:a16="http://schemas.microsoft.com/office/drawing/2014/main" id="{932770B5-4843-49AE-8D6D-824E248E9CF6}"/>
                    </a:ext>
                  </a:extLst>
                </p:cNvPr>
                <p:cNvPicPr/>
                <p:nvPr/>
              </p:nvPicPr>
              <p:blipFill>
                <a:blip r:embed="rId63"/>
                <a:stretch>
                  <a:fillRect/>
                </a:stretch>
              </p:blipFill>
              <p:spPr>
                <a:xfrm>
                  <a:off x="7196915" y="1464663"/>
                  <a:ext cx="1126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9" name="Ink 38">
                  <a:extLst>
                    <a:ext uri="{FF2B5EF4-FFF2-40B4-BE49-F238E27FC236}">
                      <a16:creationId xmlns:a16="http://schemas.microsoft.com/office/drawing/2014/main" id="{6A5F5C0B-383D-4B3C-849D-F0294F3F2898}"/>
                    </a:ext>
                  </a:extLst>
                </p14:cNvPr>
                <p14:cNvContentPartPr/>
                <p14:nvPr/>
              </p14:nvContentPartPr>
              <p14:xfrm>
                <a:off x="7357115" y="1455303"/>
                <a:ext cx="138600" cy="88200"/>
              </p14:xfrm>
            </p:contentPart>
          </mc:Choice>
          <mc:Fallback xmlns="">
            <p:pic>
              <p:nvPicPr>
                <p:cNvPr id="39" name="Ink 38">
                  <a:extLst>
                    <a:ext uri="{FF2B5EF4-FFF2-40B4-BE49-F238E27FC236}">
                      <a16:creationId xmlns:a16="http://schemas.microsoft.com/office/drawing/2014/main" id="{6A5F5C0B-383D-4B3C-849D-F0294F3F2898}"/>
                    </a:ext>
                  </a:extLst>
                </p:cNvPr>
                <p:cNvPicPr/>
                <p:nvPr/>
              </p:nvPicPr>
              <p:blipFill>
                <a:blip r:embed="rId65"/>
                <a:stretch>
                  <a:fillRect/>
                </a:stretch>
              </p:blipFill>
              <p:spPr>
                <a:xfrm>
                  <a:off x="7341635" y="1439886"/>
                  <a:ext cx="169200" cy="118676"/>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0" name="Ink 39">
                  <a:extLst>
                    <a:ext uri="{FF2B5EF4-FFF2-40B4-BE49-F238E27FC236}">
                      <a16:creationId xmlns:a16="http://schemas.microsoft.com/office/drawing/2014/main" id="{F78ECC9C-E887-4038-B3E0-D1A8C9FBF136}"/>
                    </a:ext>
                  </a:extLst>
                </p14:cNvPr>
                <p14:cNvContentPartPr/>
                <p14:nvPr/>
              </p14:nvContentPartPr>
              <p14:xfrm>
                <a:off x="7539275" y="1386183"/>
                <a:ext cx="145080" cy="189000"/>
              </p14:xfrm>
            </p:contentPart>
          </mc:Choice>
          <mc:Fallback xmlns="">
            <p:pic>
              <p:nvPicPr>
                <p:cNvPr id="40" name="Ink 39">
                  <a:extLst>
                    <a:ext uri="{FF2B5EF4-FFF2-40B4-BE49-F238E27FC236}">
                      <a16:creationId xmlns:a16="http://schemas.microsoft.com/office/drawing/2014/main" id="{F78ECC9C-E887-4038-B3E0-D1A8C9FBF136}"/>
                    </a:ext>
                  </a:extLst>
                </p:cNvPr>
                <p:cNvPicPr/>
                <p:nvPr/>
              </p:nvPicPr>
              <p:blipFill>
                <a:blip r:embed="rId67"/>
                <a:stretch>
                  <a:fillRect/>
                </a:stretch>
              </p:blipFill>
              <p:spPr>
                <a:xfrm>
                  <a:off x="7523756" y="1370703"/>
                  <a:ext cx="175756" cy="219600"/>
                </a:xfrm>
                <a:prstGeom prst="rect">
                  <a:avLst/>
                </a:prstGeom>
              </p:spPr>
            </p:pic>
          </mc:Fallback>
        </mc:AlternateContent>
      </p:grpSp>
      <p:grpSp>
        <p:nvGrpSpPr>
          <p:cNvPr id="112649" name="Group 52">
            <a:extLst>
              <a:ext uri="{FF2B5EF4-FFF2-40B4-BE49-F238E27FC236}">
                <a16:creationId xmlns:a16="http://schemas.microsoft.com/office/drawing/2014/main" id="{D8F67E8D-787A-49E7-9407-8D82293F21AD}"/>
              </a:ext>
            </a:extLst>
          </p:cNvPr>
          <p:cNvGrpSpPr>
            <a:grpSpLocks/>
          </p:cNvGrpSpPr>
          <p:nvPr/>
        </p:nvGrpSpPr>
        <p:grpSpPr bwMode="auto">
          <a:xfrm>
            <a:off x="3649664" y="1939925"/>
            <a:ext cx="1798637" cy="311150"/>
            <a:chOff x="2125955" y="1939143"/>
            <a:chExt cx="1798560" cy="312120"/>
          </a:xfrm>
        </p:grpSpPr>
        <mc:AlternateContent xmlns:mc="http://schemas.openxmlformats.org/markup-compatibility/2006" xmlns:p14="http://schemas.microsoft.com/office/powerpoint/2010/main">
          <mc:Choice Requires="p14">
            <p:contentPart p14:bwMode="auto" r:id="rId68">
              <p14:nvContentPartPr>
                <p14:cNvPr id="42" name="Ink 41">
                  <a:extLst>
                    <a:ext uri="{FF2B5EF4-FFF2-40B4-BE49-F238E27FC236}">
                      <a16:creationId xmlns:a16="http://schemas.microsoft.com/office/drawing/2014/main" id="{F1212FC2-0DEF-4B0B-8B1A-B541268A62A2}"/>
                    </a:ext>
                  </a:extLst>
                </p14:cNvPr>
                <p14:cNvContentPartPr/>
                <p14:nvPr/>
              </p14:nvContentPartPr>
              <p14:xfrm>
                <a:off x="2132435" y="2058663"/>
                <a:ext cx="25560" cy="192600"/>
              </p14:xfrm>
            </p:contentPart>
          </mc:Choice>
          <mc:Fallback xmlns="">
            <p:pic>
              <p:nvPicPr>
                <p:cNvPr id="42" name="Ink 41">
                  <a:extLst>
                    <a:ext uri="{FF2B5EF4-FFF2-40B4-BE49-F238E27FC236}">
                      <a16:creationId xmlns:a16="http://schemas.microsoft.com/office/drawing/2014/main" id="{F1212FC2-0DEF-4B0B-8B1A-B541268A62A2}"/>
                    </a:ext>
                  </a:extLst>
                </p:cNvPr>
                <p:cNvPicPr/>
                <p:nvPr/>
              </p:nvPicPr>
              <p:blipFill>
                <a:blip r:embed="rId69"/>
                <a:stretch>
                  <a:fillRect/>
                </a:stretch>
              </p:blipFill>
              <p:spPr>
                <a:xfrm>
                  <a:off x="2116955" y="2043154"/>
                  <a:ext cx="56160" cy="223257"/>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Ink 42">
                  <a:extLst>
                    <a:ext uri="{FF2B5EF4-FFF2-40B4-BE49-F238E27FC236}">
                      <a16:creationId xmlns:a16="http://schemas.microsoft.com/office/drawing/2014/main" id="{BCF6FE78-0B9F-493E-B5E5-5285F274DEC1}"/>
                    </a:ext>
                  </a:extLst>
                </p14:cNvPr>
                <p14:cNvContentPartPr/>
                <p14:nvPr/>
              </p14:nvContentPartPr>
              <p14:xfrm>
                <a:off x="2125955" y="2058663"/>
                <a:ext cx="138600" cy="107280"/>
              </p14:xfrm>
            </p:contentPart>
          </mc:Choice>
          <mc:Fallback xmlns="">
            <p:pic>
              <p:nvPicPr>
                <p:cNvPr id="43" name="Ink 42">
                  <a:extLst>
                    <a:ext uri="{FF2B5EF4-FFF2-40B4-BE49-F238E27FC236}">
                      <a16:creationId xmlns:a16="http://schemas.microsoft.com/office/drawing/2014/main" id="{BCF6FE78-0B9F-493E-B5E5-5285F274DEC1}"/>
                    </a:ext>
                  </a:extLst>
                </p:cNvPr>
                <p:cNvPicPr/>
                <p:nvPr/>
              </p:nvPicPr>
              <p:blipFill>
                <a:blip r:embed="rId71"/>
                <a:stretch>
                  <a:fillRect/>
                </a:stretch>
              </p:blipFill>
              <p:spPr>
                <a:xfrm>
                  <a:off x="2110475" y="2043183"/>
                  <a:ext cx="1692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4" name="Ink 43">
                  <a:extLst>
                    <a:ext uri="{FF2B5EF4-FFF2-40B4-BE49-F238E27FC236}">
                      <a16:creationId xmlns:a16="http://schemas.microsoft.com/office/drawing/2014/main" id="{BED689B1-4D09-45B8-8CA2-86AB803006F2}"/>
                    </a:ext>
                  </a:extLst>
                </p14:cNvPr>
                <p14:cNvContentPartPr/>
                <p14:nvPr/>
              </p14:nvContentPartPr>
              <p14:xfrm>
                <a:off x="2295875" y="2052543"/>
                <a:ext cx="157680" cy="107280"/>
              </p14:xfrm>
            </p:contentPart>
          </mc:Choice>
          <mc:Fallback xmlns="">
            <p:pic>
              <p:nvPicPr>
                <p:cNvPr id="44" name="Ink 43">
                  <a:extLst>
                    <a:ext uri="{FF2B5EF4-FFF2-40B4-BE49-F238E27FC236}">
                      <a16:creationId xmlns:a16="http://schemas.microsoft.com/office/drawing/2014/main" id="{BED689B1-4D09-45B8-8CA2-86AB803006F2}"/>
                    </a:ext>
                  </a:extLst>
                </p:cNvPr>
                <p:cNvPicPr/>
                <p:nvPr/>
              </p:nvPicPr>
              <p:blipFill>
                <a:blip r:embed="rId73"/>
                <a:stretch>
                  <a:fillRect/>
                </a:stretch>
              </p:blipFill>
              <p:spPr>
                <a:xfrm>
                  <a:off x="2280360" y="2037063"/>
                  <a:ext cx="18835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5" name="Ink 44">
                  <a:extLst>
                    <a:ext uri="{FF2B5EF4-FFF2-40B4-BE49-F238E27FC236}">
                      <a16:creationId xmlns:a16="http://schemas.microsoft.com/office/drawing/2014/main" id="{C792AC03-F5F8-471F-BE03-D567320BBA58}"/>
                    </a:ext>
                  </a:extLst>
                </p14:cNvPr>
                <p14:cNvContentPartPr/>
                <p14:nvPr/>
              </p14:nvContentPartPr>
              <p14:xfrm>
                <a:off x="2522315" y="2077743"/>
                <a:ext cx="119880" cy="82080"/>
              </p14:xfrm>
            </p:contentPart>
          </mc:Choice>
          <mc:Fallback xmlns="">
            <p:pic>
              <p:nvPicPr>
                <p:cNvPr id="45" name="Ink 44">
                  <a:extLst>
                    <a:ext uri="{FF2B5EF4-FFF2-40B4-BE49-F238E27FC236}">
                      <a16:creationId xmlns:a16="http://schemas.microsoft.com/office/drawing/2014/main" id="{C792AC03-F5F8-471F-BE03-D567320BBA58}"/>
                    </a:ext>
                  </a:extLst>
                </p:cNvPr>
                <p:cNvPicPr/>
                <p:nvPr/>
              </p:nvPicPr>
              <p:blipFill>
                <a:blip r:embed="rId75"/>
                <a:stretch>
                  <a:fillRect/>
                </a:stretch>
              </p:blipFill>
              <p:spPr>
                <a:xfrm>
                  <a:off x="2506835" y="2062263"/>
                  <a:ext cx="1504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6" name="Ink 45">
                  <a:extLst>
                    <a:ext uri="{FF2B5EF4-FFF2-40B4-BE49-F238E27FC236}">
                      <a16:creationId xmlns:a16="http://schemas.microsoft.com/office/drawing/2014/main" id="{26674C8C-5B33-4D17-8E63-0106D8E0D7DA}"/>
                    </a:ext>
                  </a:extLst>
                </p14:cNvPr>
                <p14:cNvContentPartPr/>
                <p14:nvPr/>
              </p14:nvContentPartPr>
              <p14:xfrm>
                <a:off x="2710955" y="2058663"/>
                <a:ext cx="276840" cy="119880"/>
              </p14:xfrm>
            </p:contentPart>
          </mc:Choice>
          <mc:Fallback xmlns="">
            <p:pic>
              <p:nvPicPr>
                <p:cNvPr id="46" name="Ink 45">
                  <a:extLst>
                    <a:ext uri="{FF2B5EF4-FFF2-40B4-BE49-F238E27FC236}">
                      <a16:creationId xmlns:a16="http://schemas.microsoft.com/office/drawing/2014/main" id="{26674C8C-5B33-4D17-8E63-0106D8E0D7DA}"/>
                    </a:ext>
                  </a:extLst>
                </p:cNvPr>
                <p:cNvPicPr/>
                <p:nvPr/>
              </p:nvPicPr>
              <p:blipFill>
                <a:blip r:embed="rId77"/>
                <a:stretch>
                  <a:fillRect/>
                </a:stretch>
              </p:blipFill>
              <p:spPr>
                <a:xfrm>
                  <a:off x="2695495" y="2043183"/>
                  <a:ext cx="30740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7" name="Ink 46">
                  <a:extLst>
                    <a:ext uri="{FF2B5EF4-FFF2-40B4-BE49-F238E27FC236}">
                      <a16:creationId xmlns:a16="http://schemas.microsoft.com/office/drawing/2014/main" id="{F7AAB1C4-863D-4E8A-A7C3-F42C05871B9A}"/>
                    </a:ext>
                  </a:extLst>
                </p14:cNvPr>
                <p14:cNvContentPartPr/>
                <p14:nvPr/>
              </p14:nvContentPartPr>
              <p14:xfrm>
                <a:off x="3088235" y="2052543"/>
                <a:ext cx="119880" cy="88200"/>
              </p14:xfrm>
            </p:contentPart>
          </mc:Choice>
          <mc:Fallback xmlns="">
            <p:pic>
              <p:nvPicPr>
                <p:cNvPr id="47" name="Ink 46">
                  <a:extLst>
                    <a:ext uri="{FF2B5EF4-FFF2-40B4-BE49-F238E27FC236}">
                      <a16:creationId xmlns:a16="http://schemas.microsoft.com/office/drawing/2014/main" id="{F7AAB1C4-863D-4E8A-A7C3-F42C05871B9A}"/>
                    </a:ext>
                  </a:extLst>
                </p:cNvPr>
                <p:cNvPicPr/>
                <p:nvPr/>
              </p:nvPicPr>
              <p:blipFill>
                <a:blip r:embed="rId79"/>
                <a:stretch>
                  <a:fillRect/>
                </a:stretch>
              </p:blipFill>
              <p:spPr>
                <a:xfrm>
                  <a:off x="3072755" y="2037126"/>
                  <a:ext cx="150480" cy="118676"/>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Ink 47">
                  <a:extLst>
                    <a:ext uri="{FF2B5EF4-FFF2-40B4-BE49-F238E27FC236}">
                      <a16:creationId xmlns:a16="http://schemas.microsoft.com/office/drawing/2014/main" id="{B893121C-DC97-4E06-8471-3067A1225A78}"/>
                    </a:ext>
                  </a:extLst>
                </p14:cNvPr>
                <p14:cNvContentPartPr/>
                <p14:nvPr/>
              </p14:nvContentPartPr>
              <p14:xfrm>
                <a:off x="3345995" y="1939143"/>
                <a:ext cx="12960" cy="201600"/>
              </p14:xfrm>
            </p:contentPart>
          </mc:Choice>
          <mc:Fallback xmlns="">
            <p:pic>
              <p:nvPicPr>
                <p:cNvPr id="48" name="Ink 47">
                  <a:extLst>
                    <a:ext uri="{FF2B5EF4-FFF2-40B4-BE49-F238E27FC236}">
                      <a16:creationId xmlns:a16="http://schemas.microsoft.com/office/drawing/2014/main" id="{B893121C-DC97-4E06-8471-3067A1225A78}"/>
                    </a:ext>
                  </a:extLst>
                </p:cNvPr>
                <p:cNvPicPr/>
                <p:nvPr/>
              </p:nvPicPr>
              <p:blipFill>
                <a:blip r:embed="rId81"/>
                <a:stretch>
                  <a:fillRect/>
                </a:stretch>
              </p:blipFill>
              <p:spPr>
                <a:xfrm>
                  <a:off x="3330515" y="1923663"/>
                  <a:ext cx="4356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9" name="Ink 48">
                  <a:extLst>
                    <a:ext uri="{FF2B5EF4-FFF2-40B4-BE49-F238E27FC236}">
                      <a16:creationId xmlns:a16="http://schemas.microsoft.com/office/drawing/2014/main" id="{3C177DDE-5F41-48C1-B0E6-827F41A6ACBD}"/>
                    </a:ext>
                  </a:extLst>
                </p14:cNvPr>
                <p14:cNvContentPartPr/>
                <p14:nvPr/>
              </p14:nvContentPartPr>
              <p14:xfrm>
                <a:off x="3270395" y="2039943"/>
                <a:ext cx="245520" cy="94680"/>
              </p14:xfrm>
            </p:contentPart>
          </mc:Choice>
          <mc:Fallback xmlns="">
            <p:pic>
              <p:nvPicPr>
                <p:cNvPr id="49" name="Ink 48">
                  <a:extLst>
                    <a:ext uri="{FF2B5EF4-FFF2-40B4-BE49-F238E27FC236}">
                      <a16:creationId xmlns:a16="http://schemas.microsoft.com/office/drawing/2014/main" id="{3C177DDE-5F41-48C1-B0E6-827F41A6ACBD}"/>
                    </a:ext>
                  </a:extLst>
                </p:cNvPr>
                <p:cNvPicPr/>
                <p:nvPr/>
              </p:nvPicPr>
              <p:blipFill>
                <a:blip r:embed="rId83"/>
                <a:stretch>
                  <a:fillRect/>
                </a:stretch>
              </p:blipFill>
              <p:spPr>
                <a:xfrm>
                  <a:off x="3254938" y="2024463"/>
                  <a:ext cx="276075"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0" name="Ink 49">
                  <a:extLst>
                    <a:ext uri="{FF2B5EF4-FFF2-40B4-BE49-F238E27FC236}">
                      <a16:creationId xmlns:a16="http://schemas.microsoft.com/office/drawing/2014/main" id="{1D16F5BB-C913-4631-AC31-802EC25CE19C}"/>
                    </a:ext>
                  </a:extLst>
                </p14:cNvPr>
                <p14:cNvContentPartPr/>
                <p14:nvPr/>
              </p14:nvContentPartPr>
              <p14:xfrm>
                <a:off x="3496835" y="1965063"/>
                <a:ext cx="12960" cy="18360"/>
              </p14:xfrm>
            </p:contentPart>
          </mc:Choice>
          <mc:Fallback xmlns="">
            <p:pic>
              <p:nvPicPr>
                <p:cNvPr id="50" name="Ink 49">
                  <a:extLst>
                    <a:ext uri="{FF2B5EF4-FFF2-40B4-BE49-F238E27FC236}">
                      <a16:creationId xmlns:a16="http://schemas.microsoft.com/office/drawing/2014/main" id="{1D16F5BB-C913-4631-AC31-802EC25CE19C}"/>
                    </a:ext>
                  </a:extLst>
                </p:cNvPr>
                <p:cNvPicPr/>
                <p:nvPr/>
              </p:nvPicPr>
              <p:blipFill>
                <a:blip r:embed="rId85"/>
                <a:stretch>
                  <a:fillRect/>
                </a:stretch>
              </p:blipFill>
              <p:spPr>
                <a:xfrm>
                  <a:off x="3481355" y="1949583"/>
                  <a:ext cx="435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1" name="Ink 50">
                  <a:extLst>
                    <a:ext uri="{FF2B5EF4-FFF2-40B4-BE49-F238E27FC236}">
                      <a16:creationId xmlns:a16="http://schemas.microsoft.com/office/drawing/2014/main" id="{362DA4C4-93C5-46B5-9ECE-3C799E68AAD7}"/>
                    </a:ext>
                  </a:extLst>
                </p14:cNvPr>
                <p14:cNvContentPartPr/>
                <p14:nvPr/>
              </p14:nvContentPartPr>
              <p14:xfrm>
                <a:off x="3597275" y="2039943"/>
                <a:ext cx="126000" cy="94680"/>
              </p14:xfrm>
            </p:contentPart>
          </mc:Choice>
          <mc:Fallback xmlns="">
            <p:pic>
              <p:nvPicPr>
                <p:cNvPr id="51" name="Ink 50">
                  <a:extLst>
                    <a:ext uri="{FF2B5EF4-FFF2-40B4-BE49-F238E27FC236}">
                      <a16:creationId xmlns:a16="http://schemas.microsoft.com/office/drawing/2014/main" id="{362DA4C4-93C5-46B5-9ECE-3C799E68AAD7}"/>
                    </a:ext>
                  </a:extLst>
                </p:cNvPr>
                <p:cNvPicPr/>
                <p:nvPr/>
              </p:nvPicPr>
              <p:blipFill>
                <a:blip r:embed="rId87"/>
                <a:stretch>
                  <a:fillRect/>
                </a:stretch>
              </p:blipFill>
              <p:spPr>
                <a:xfrm>
                  <a:off x="3581795" y="2024463"/>
                  <a:ext cx="1566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2" name="Ink 51">
                  <a:extLst>
                    <a:ext uri="{FF2B5EF4-FFF2-40B4-BE49-F238E27FC236}">
                      <a16:creationId xmlns:a16="http://schemas.microsoft.com/office/drawing/2014/main" id="{C562B7E1-3A48-4566-9353-51B4049BB9AC}"/>
                    </a:ext>
                  </a:extLst>
                </p14:cNvPr>
                <p14:cNvContentPartPr/>
                <p14:nvPr/>
              </p14:nvContentPartPr>
              <p14:xfrm>
                <a:off x="3729395" y="2052543"/>
                <a:ext cx="195120" cy="126000"/>
              </p14:xfrm>
            </p:contentPart>
          </mc:Choice>
          <mc:Fallback xmlns="">
            <p:pic>
              <p:nvPicPr>
                <p:cNvPr id="52" name="Ink 51">
                  <a:extLst>
                    <a:ext uri="{FF2B5EF4-FFF2-40B4-BE49-F238E27FC236}">
                      <a16:creationId xmlns:a16="http://schemas.microsoft.com/office/drawing/2014/main" id="{C562B7E1-3A48-4566-9353-51B4049BB9AC}"/>
                    </a:ext>
                  </a:extLst>
                </p:cNvPr>
                <p:cNvPicPr/>
                <p:nvPr/>
              </p:nvPicPr>
              <p:blipFill>
                <a:blip r:embed="rId89"/>
                <a:stretch>
                  <a:fillRect/>
                </a:stretch>
              </p:blipFill>
              <p:spPr>
                <a:xfrm>
                  <a:off x="3713944" y="2037107"/>
                  <a:ext cx="225664" cy="156513"/>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0">
            <p14:nvContentPartPr>
              <p14:cNvPr id="54" name="Ink 53">
                <a:extLst>
                  <a:ext uri="{FF2B5EF4-FFF2-40B4-BE49-F238E27FC236}">
                    <a16:creationId xmlns:a16="http://schemas.microsoft.com/office/drawing/2014/main" id="{356E5B01-1E77-48BB-A26E-464421EC80BE}"/>
                  </a:ext>
                </a:extLst>
              </p14:cNvPr>
              <p14:cNvContentPartPr/>
              <p14:nvPr/>
            </p14:nvContentPartPr>
            <p14:xfrm>
              <a:off x="5618075" y="2115183"/>
              <a:ext cx="24840" cy="56880"/>
            </p14:xfrm>
          </p:contentPart>
        </mc:Choice>
        <mc:Fallback xmlns="">
          <p:pic>
            <p:nvPicPr>
              <p:cNvPr id="54" name="Ink 53">
                <a:extLst>
                  <a:ext uri="{FF2B5EF4-FFF2-40B4-BE49-F238E27FC236}">
                    <a16:creationId xmlns:a16="http://schemas.microsoft.com/office/drawing/2014/main" id="{356E5B01-1E77-48BB-A26E-464421EC80BE}"/>
                  </a:ext>
                </a:extLst>
              </p:cNvPr>
              <p:cNvPicPr/>
              <p:nvPr/>
            </p:nvPicPr>
            <p:blipFill>
              <a:blip r:embed="rId91"/>
              <a:stretch>
                <a:fillRect/>
              </a:stretch>
            </p:blipFill>
            <p:spPr>
              <a:xfrm>
                <a:off x="5602595" y="2099703"/>
                <a:ext cx="55440" cy="87480"/>
              </a:xfrm>
              <a:prstGeom prst="rect">
                <a:avLst/>
              </a:prstGeom>
            </p:spPr>
          </p:pic>
        </mc:Fallback>
      </mc:AlternateContent>
      <p:grpSp>
        <p:nvGrpSpPr>
          <p:cNvPr id="112651" name="Group 60">
            <a:extLst>
              <a:ext uri="{FF2B5EF4-FFF2-40B4-BE49-F238E27FC236}">
                <a16:creationId xmlns:a16="http://schemas.microsoft.com/office/drawing/2014/main" id="{0BAFD4FB-45B5-4B6F-9264-7DC421D40A92}"/>
              </a:ext>
            </a:extLst>
          </p:cNvPr>
          <p:cNvGrpSpPr>
            <a:grpSpLocks/>
          </p:cNvGrpSpPr>
          <p:nvPr/>
        </p:nvGrpSpPr>
        <p:grpSpPr bwMode="auto">
          <a:xfrm>
            <a:off x="5875338" y="1876426"/>
            <a:ext cx="685800" cy="314325"/>
            <a:chOff x="4351835" y="1876503"/>
            <a:chExt cx="685800" cy="314640"/>
          </a:xfrm>
        </p:grpSpPr>
        <mc:AlternateContent xmlns:mc="http://schemas.openxmlformats.org/markup-compatibility/2006" xmlns:p14="http://schemas.microsoft.com/office/powerpoint/2010/main">
          <mc:Choice Requires="p14">
            <p:contentPart p14:bwMode="auto" r:id="rId92">
              <p14:nvContentPartPr>
                <p14:cNvPr id="55" name="Ink 54">
                  <a:extLst>
                    <a:ext uri="{FF2B5EF4-FFF2-40B4-BE49-F238E27FC236}">
                      <a16:creationId xmlns:a16="http://schemas.microsoft.com/office/drawing/2014/main" id="{CCDB14F7-5FB4-4B84-9C0E-7728D7F7B917}"/>
                    </a:ext>
                  </a:extLst>
                </p14:cNvPr>
                <p14:cNvContentPartPr/>
                <p14:nvPr/>
              </p14:nvContentPartPr>
              <p14:xfrm>
                <a:off x="4351835" y="1926543"/>
                <a:ext cx="145080" cy="132480"/>
              </p14:xfrm>
            </p:contentPart>
          </mc:Choice>
          <mc:Fallback xmlns="">
            <p:pic>
              <p:nvPicPr>
                <p:cNvPr id="55" name="Ink 54">
                  <a:extLst>
                    <a:ext uri="{FF2B5EF4-FFF2-40B4-BE49-F238E27FC236}">
                      <a16:creationId xmlns:a16="http://schemas.microsoft.com/office/drawing/2014/main" id="{CCDB14F7-5FB4-4B84-9C0E-7728D7F7B917}"/>
                    </a:ext>
                  </a:extLst>
                </p:cNvPr>
                <p:cNvPicPr/>
                <p:nvPr/>
              </p:nvPicPr>
              <p:blipFill>
                <a:blip r:embed="rId93"/>
                <a:stretch>
                  <a:fillRect/>
                </a:stretch>
              </p:blipFill>
              <p:spPr>
                <a:xfrm>
                  <a:off x="4336355" y="1911063"/>
                  <a:ext cx="1756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6" name="Ink 55">
                  <a:extLst>
                    <a:ext uri="{FF2B5EF4-FFF2-40B4-BE49-F238E27FC236}">
                      <a16:creationId xmlns:a16="http://schemas.microsoft.com/office/drawing/2014/main" id="{0B3A96A4-954E-4920-8219-0DCAE19D9475}"/>
                    </a:ext>
                  </a:extLst>
                </p14:cNvPr>
                <p14:cNvContentPartPr/>
                <p14:nvPr/>
              </p14:nvContentPartPr>
              <p14:xfrm>
                <a:off x="4578275" y="1983423"/>
                <a:ext cx="19080" cy="63360"/>
              </p14:xfrm>
            </p:contentPart>
          </mc:Choice>
          <mc:Fallback xmlns="">
            <p:pic>
              <p:nvPicPr>
                <p:cNvPr id="56" name="Ink 55">
                  <a:extLst>
                    <a:ext uri="{FF2B5EF4-FFF2-40B4-BE49-F238E27FC236}">
                      <a16:creationId xmlns:a16="http://schemas.microsoft.com/office/drawing/2014/main" id="{0B3A96A4-954E-4920-8219-0DCAE19D9475}"/>
                    </a:ext>
                  </a:extLst>
                </p:cNvPr>
                <p:cNvPicPr/>
                <p:nvPr/>
              </p:nvPicPr>
              <p:blipFill>
                <a:blip r:embed="rId95"/>
                <a:stretch>
                  <a:fillRect/>
                </a:stretch>
              </p:blipFill>
              <p:spPr>
                <a:xfrm>
                  <a:off x="4562795" y="1967943"/>
                  <a:ext cx="4968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7" name="Ink 56">
                  <a:extLst>
                    <a:ext uri="{FF2B5EF4-FFF2-40B4-BE49-F238E27FC236}">
                      <a16:creationId xmlns:a16="http://schemas.microsoft.com/office/drawing/2014/main" id="{15681609-B192-4083-BA1A-C3F9B5738F8A}"/>
                    </a:ext>
                  </a:extLst>
                </p14:cNvPr>
                <p14:cNvContentPartPr/>
                <p14:nvPr/>
              </p14:nvContentPartPr>
              <p14:xfrm>
                <a:off x="4590515" y="1914303"/>
                <a:ext cx="6480" cy="12960"/>
              </p14:xfrm>
            </p:contentPart>
          </mc:Choice>
          <mc:Fallback xmlns="">
            <p:pic>
              <p:nvPicPr>
                <p:cNvPr id="57" name="Ink 56">
                  <a:extLst>
                    <a:ext uri="{FF2B5EF4-FFF2-40B4-BE49-F238E27FC236}">
                      <a16:creationId xmlns:a16="http://schemas.microsoft.com/office/drawing/2014/main" id="{15681609-B192-4083-BA1A-C3F9B5738F8A}"/>
                    </a:ext>
                  </a:extLst>
                </p:cNvPr>
                <p:cNvPicPr/>
                <p:nvPr/>
              </p:nvPicPr>
              <p:blipFill>
                <a:blip r:embed="rId97"/>
                <a:stretch>
                  <a:fillRect/>
                </a:stretch>
              </p:blipFill>
              <p:spPr>
                <a:xfrm>
                  <a:off x="4575035" y="1898823"/>
                  <a:ext cx="370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8" name="Ink 57">
                  <a:extLst>
                    <a:ext uri="{FF2B5EF4-FFF2-40B4-BE49-F238E27FC236}">
                      <a16:creationId xmlns:a16="http://schemas.microsoft.com/office/drawing/2014/main" id="{49061D57-5E91-4C5A-AC61-E6316A4C4436}"/>
                    </a:ext>
                  </a:extLst>
                </p14:cNvPr>
                <p14:cNvContentPartPr/>
                <p14:nvPr/>
              </p14:nvContentPartPr>
              <p14:xfrm>
                <a:off x="4703915" y="1876503"/>
                <a:ext cx="100800" cy="314640"/>
              </p14:xfrm>
            </p:contentPart>
          </mc:Choice>
          <mc:Fallback xmlns="">
            <p:pic>
              <p:nvPicPr>
                <p:cNvPr id="58" name="Ink 57">
                  <a:extLst>
                    <a:ext uri="{FF2B5EF4-FFF2-40B4-BE49-F238E27FC236}">
                      <a16:creationId xmlns:a16="http://schemas.microsoft.com/office/drawing/2014/main" id="{49061D57-5E91-4C5A-AC61-E6316A4C4436}"/>
                    </a:ext>
                  </a:extLst>
                </p:cNvPr>
                <p:cNvPicPr/>
                <p:nvPr/>
              </p:nvPicPr>
              <p:blipFill>
                <a:blip r:embed="rId99"/>
                <a:stretch>
                  <a:fillRect/>
                </a:stretch>
              </p:blipFill>
              <p:spPr>
                <a:xfrm>
                  <a:off x="4688490" y="1861023"/>
                  <a:ext cx="131291"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9" name="Ink 58">
                  <a:extLst>
                    <a:ext uri="{FF2B5EF4-FFF2-40B4-BE49-F238E27FC236}">
                      <a16:creationId xmlns:a16="http://schemas.microsoft.com/office/drawing/2014/main" id="{E5CDEC3E-C834-438E-AA65-BF38220183B6}"/>
                    </a:ext>
                  </a:extLst>
                </p14:cNvPr>
                <p14:cNvContentPartPr/>
                <p14:nvPr/>
              </p14:nvContentPartPr>
              <p14:xfrm>
                <a:off x="4684835" y="2008263"/>
                <a:ext cx="132480" cy="25560"/>
              </p14:xfrm>
            </p:contentPart>
          </mc:Choice>
          <mc:Fallback xmlns="">
            <p:pic>
              <p:nvPicPr>
                <p:cNvPr id="59" name="Ink 58">
                  <a:extLst>
                    <a:ext uri="{FF2B5EF4-FFF2-40B4-BE49-F238E27FC236}">
                      <a16:creationId xmlns:a16="http://schemas.microsoft.com/office/drawing/2014/main" id="{E5CDEC3E-C834-438E-AA65-BF38220183B6}"/>
                    </a:ext>
                  </a:extLst>
                </p:cNvPr>
                <p:cNvPicPr/>
                <p:nvPr/>
              </p:nvPicPr>
              <p:blipFill>
                <a:blip r:embed="rId101"/>
                <a:stretch>
                  <a:fillRect/>
                </a:stretch>
              </p:blipFill>
              <p:spPr>
                <a:xfrm>
                  <a:off x="4669355" y="1992783"/>
                  <a:ext cx="1630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0" name="Ink 59">
                  <a:extLst>
                    <a:ext uri="{FF2B5EF4-FFF2-40B4-BE49-F238E27FC236}">
                      <a16:creationId xmlns:a16="http://schemas.microsoft.com/office/drawing/2014/main" id="{A88909E9-C0F1-4102-84C7-8F27FE65602D}"/>
                    </a:ext>
                  </a:extLst>
                </p14:cNvPr>
                <p14:cNvContentPartPr/>
                <p14:nvPr/>
              </p14:nvContentPartPr>
              <p14:xfrm>
                <a:off x="4917755" y="1951743"/>
                <a:ext cx="119880" cy="126000"/>
              </p14:xfrm>
            </p:contentPart>
          </mc:Choice>
          <mc:Fallback xmlns="">
            <p:pic>
              <p:nvPicPr>
                <p:cNvPr id="60" name="Ink 59">
                  <a:extLst>
                    <a:ext uri="{FF2B5EF4-FFF2-40B4-BE49-F238E27FC236}">
                      <a16:creationId xmlns:a16="http://schemas.microsoft.com/office/drawing/2014/main" id="{A88909E9-C0F1-4102-84C7-8F27FE65602D}"/>
                    </a:ext>
                  </a:extLst>
                </p:cNvPr>
                <p:cNvPicPr/>
                <p:nvPr/>
              </p:nvPicPr>
              <p:blipFill>
                <a:blip r:embed="rId103"/>
                <a:stretch>
                  <a:fillRect/>
                </a:stretch>
              </p:blipFill>
              <p:spPr>
                <a:xfrm>
                  <a:off x="4902275" y="1936263"/>
                  <a:ext cx="150480" cy="156600"/>
                </a:xfrm>
                <a:prstGeom prst="rect">
                  <a:avLst/>
                </a:prstGeom>
              </p:spPr>
            </p:pic>
          </mc:Fallback>
        </mc:AlternateContent>
      </p:grpSp>
      <p:grpSp>
        <p:nvGrpSpPr>
          <p:cNvPr id="112652" name="Group 71">
            <a:extLst>
              <a:ext uri="{FF2B5EF4-FFF2-40B4-BE49-F238E27FC236}">
                <a16:creationId xmlns:a16="http://schemas.microsoft.com/office/drawing/2014/main" id="{C8620CDB-8071-4382-A015-E31BBEA75219}"/>
              </a:ext>
            </a:extLst>
          </p:cNvPr>
          <p:cNvGrpSpPr>
            <a:grpSpLocks/>
          </p:cNvGrpSpPr>
          <p:nvPr/>
        </p:nvGrpSpPr>
        <p:grpSpPr bwMode="auto">
          <a:xfrm>
            <a:off x="6938964" y="1939926"/>
            <a:ext cx="1614487" cy="125413"/>
            <a:chOff x="5414195" y="1939143"/>
            <a:chExt cx="1616040" cy="126360"/>
          </a:xfrm>
        </p:grpSpPr>
        <mc:AlternateContent xmlns:mc="http://schemas.openxmlformats.org/markup-compatibility/2006" xmlns:p14="http://schemas.microsoft.com/office/powerpoint/2010/main">
          <mc:Choice Requires="p14">
            <p:contentPart p14:bwMode="auto" r:id="rId104">
              <p14:nvContentPartPr>
                <p14:cNvPr id="62" name="Ink 61">
                  <a:extLst>
                    <a:ext uri="{FF2B5EF4-FFF2-40B4-BE49-F238E27FC236}">
                      <a16:creationId xmlns:a16="http://schemas.microsoft.com/office/drawing/2014/main" id="{170C9353-8620-4D30-8AF8-9C84BBB0553B}"/>
                    </a:ext>
                  </a:extLst>
                </p14:cNvPr>
                <p14:cNvContentPartPr/>
                <p14:nvPr/>
              </p14:nvContentPartPr>
              <p14:xfrm>
                <a:off x="5477195" y="1958223"/>
                <a:ext cx="6480" cy="63360"/>
              </p14:xfrm>
            </p:contentPart>
          </mc:Choice>
          <mc:Fallback xmlns="">
            <p:pic>
              <p:nvPicPr>
                <p:cNvPr id="62" name="Ink 61">
                  <a:extLst>
                    <a:ext uri="{FF2B5EF4-FFF2-40B4-BE49-F238E27FC236}">
                      <a16:creationId xmlns:a16="http://schemas.microsoft.com/office/drawing/2014/main" id="{170C9353-8620-4D30-8AF8-9C84BBB0553B}"/>
                    </a:ext>
                  </a:extLst>
                </p:cNvPr>
                <p:cNvPicPr/>
                <p:nvPr/>
              </p:nvPicPr>
              <p:blipFill>
                <a:blip r:embed="rId105"/>
                <a:stretch>
                  <a:fillRect/>
                </a:stretch>
              </p:blipFill>
              <p:spPr>
                <a:xfrm>
                  <a:off x="5462530" y="1942743"/>
                  <a:ext cx="35469"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3" name="Ink 62">
                  <a:extLst>
                    <a:ext uri="{FF2B5EF4-FFF2-40B4-BE49-F238E27FC236}">
                      <a16:creationId xmlns:a16="http://schemas.microsoft.com/office/drawing/2014/main" id="{892484BB-C555-4E86-8055-7DDA310F835C}"/>
                    </a:ext>
                  </a:extLst>
                </p14:cNvPr>
                <p14:cNvContentPartPr/>
                <p14:nvPr/>
              </p14:nvContentPartPr>
              <p14:xfrm>
                <a:off x="5439395" y="2039943"/>
                <a:ext cx="113400" cy="6480"/>
              </p14:xfrm>
            </p:contentPart>
          </mc:Choice>
          <mc:Fallback xmlns="">
            <p:pic>
              <p:nvPicPr>
                <p:cNvPr id="63" name="Ink 62">
                  <a:extLst>
                    <a:ext uri="{FF2B5EF4-FFF2-40B4-BE49-F238E27FC236}">
                      <a16:creationId xmlns:a16="http://schemas.microsoft.com/office/drawing/2014/main" id="{892484BB-C555-4E86-8055-7DDA310F835C}"/>
                    </a:ext>
                  </a:extLst>
                </p:cNvPr>
                <p:cNvPicPr/>
                <p:nvPr/>
              </p:nvPicPr>
              <p:blipFill>
                <a:blip r:embed="rId107"/>
                <a:stretch>
                  <a:fillRect/>
                </a:stretch>
              </p:blipFill>
              <p:spPr>
                <a:xfrm>
                  <a:off x="5423915" y="2025278"/>
                  <a:ext cx="144000" cy="35469"/>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4" name="Ink 63">
                  <a:extLst>
                    <a:ext uri="{FF2B5EF4-FFF2-40B4-BE49-F238E27FC236}">
                      <a16:creationId xmlns:a16="http://schemas.microsoft.com/office/drawing/2014/main" id="{CAFBDA3C-EEFE-4775-9447-7193F3EEF109}"/>
                    </a:ext>
                  </a:extLst>
                </p14:cNvPr>
                <p14:cNvContentPartPr/>
                <p14:nvPr/>
              </p14:nvContentPartPr>
              <p14:xfrm>
                <a:off x="5414195" y="1951743"/>
                <a:ext cx="126000" cy="6480"/>
              </p14:xfrm>
            </p:contentPart>
          </mc:Choice>
          <mc:Fallback xmlns="">
            <p:pic>
              <p:nvPicPr>
                <p:cNvPr id="64" name="Ink 63">
                  <a:extLst>
                    <a:ext uri="{FF2B5EF4-FFF2-40B4-BE49-F238E27FC236}">
                      <a16:creationId xmlns:a16="http://schemas.microsoft.com/office/drawing/2014/main" id="{CAFBDA3C-EEFE-4775-9447-7193F3EEF109}"/>
                    </a:ext>
                  </a:extLst>
                </p:cNvPr>
                <p:cNvPicPr/>
                <p:nvPr/>
              </p:nvPicPr>
              <p:blipFill>
                <a:blip r:embed="rId109"/>
                <a:stretch>
                  <a:fillRect/>
                </a:stretch>
              </p:blipFill>
              <p:spPr>
                <a:xfrm>
                  <a:off x="5398715" y="1936263"/>
                  <a:ext cx="1566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5" name="Ink 64">
                  <a:extLst>
                    <a:ext uri="{FF2B5EF4-FFF2-40B4-BE49-F238E27FC236}">
                      <a16:creationId xmlns:a16="http://schemas.microsoft.com/office/drawing/2014/main" id="{7369960B-0EF0-49E9-AEAE-1DD6C4582A0F}"/>
                    </a:ext>
                  </a:extLst>
                </p14:cNvPr>
                <p14:cNvContentPartPr/>
                <p14:nvPr/>
              </p14:nvContentPartPr>
              <p14:xfrm>
                <a:off x="5596715" y="1970823"/>
                <a:ext cx="138600" cy="75960"/>
              </p14:xfrm>
            </p:contentPart>
          </mc:Choice>
          <mc:Fallback xmlns="">
            <p:pic>
              <p:nvPicPr>
                <p:cNvPr id="65" name="Ink 64">
                  <a:extLst>
                    <a:ext uri="{FF2B5EF4-FFF2-40B4-BE49-F238E27FC236}">
                      <a16:creationId xmlns:a16="http://schemas.microsoft.com/office/drawing/2014/main" id="{7369960B-0EF0-49E9-AEAE-1DD6C4582A0F}"/>
                    </a:ext>
                  </a:extLst>
                </p:cNvPr>
                <p:cNvPicPr/>
                <p:nvPr/>
              </p:nvPicPr>
              <p:blipFill>
                <a:blip r:embed="rId111"/>
                <a:stretch>
                  <a:fillRect/>
                </a:stretch>
              </p:blipFill>
              <p:spPr>
                <a:xfrm>
                  <a:off x="5581235" y="1955343"/>
                  <a:ext cx="169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6" name="Ink 65">
                  <a:extLst>
                    <a:ext uri="{FF2B5EF4-FFF2-40B4-BE49-F238E27FC236}">
                      <a16:creationId xmlns:a16="http://schemas.microsoft.com/office/drawing/2014/main" id="{353F82C1-5832-4FF5-A27C-E2AD752E028E}"/>
                    </a:ext>
                  </a:extLst>
                </p14:cNvPr>
                <p14:cNvContentPartPr/>
                <p14:nvPr/>
              </p14:nvContentPartPr>
              <p14:xfrm>
                <a:off x="5804075" y="1951743"/>
                <a:ext cx="94680" cy="113400"/>
              </p14:xfrm>
            </p:contentPart>
          </mc:Choice>
          <mc:Fallback xmlns="">
            <p:pic>
              <p:nvPicPr>
                <p:cNvPr id="66" name="Ink 65">
                  <a:extLst>
                    <a:ext uri="{FF2B5EF4-FFF2-40B4-BE49-F238E27FC236}">
                      <a16:creationId xmlns:a16="http://schemas.microsoft.com/office/drawing/2014/main" id="{353F82C1-5832-4FF5-A27C-E2AD752E028E}"/>
                    </a:ext>
                  </a:extLst>
                </p:cNvPr>
                <p:cNvPicPr/>
                <p:nvPr/>
              </p:nvPicPr>
              <p:blipFill>
                <a:blip r:embed="rId113"/>
                <a:stretch>
                  <a:fillRect/>
                </a:stretch>
              </p:blipFill>
              <p:spPr>
                <a:xfrm>
                  <a:off x="5788595" y="1936263"/>
                  <a:ext cx="1252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7" name="Ink 66">
                  <a:extLst>
                    <a:ext uri="{FF2B5EF4-FFF2-40B4-BE49-F238E27FC236}">
                      <a16:creationId xmlns:a16="http://schemas.microsoft.com/office/drawing/2014/main" id="{13B4D964-4009-4BE3-8D4C-8705EA500824}"/>
                    </a:ext>
                  </a:extLst>
                </p14:cNvPr>
                <p14:cNvContentPartPr/>
                <p14:nvPr/>
              </p14:nvContentPartPr>
              <p14:xfrm>
                <a:off x="5954915" y="1989543"/>
                <a:ext cx="126000" cy="63360"/>
              </p14:xfrm>
            </p:contentPart>
          </mc:Choice>
          <mc:Fallback xmlns="">
            <p:pic>
              <p:nvPicPr>
                <p:cNvPr id="67" name="Ink 66">
                  <a:extLst>
                    <a:ext uri="{FF2B5EF4-FFF2-40B4-BE49-F238E27FC236}">
                      <a16:creationId xmlns:a16="http://schemas.microsoft.com/office/drawing/2014/main" id="{13B4D964-4009-4BE3-8D4C-8705EA500824}"/>
                    </a:ext>
                  </a:extLst>
                </p:cNvPr>
                <p:cNvPicPr/>
                <p:nvPr/>
              </p:nvPicPr>
              <p:blipFill>
                <a:blip r:embed="rId115"/>
                <a:stretch>
                  <a:fillRect/>
                </a:stretch>
              </p:blipFill>
              <p:spPr>
                <a:xfrm>
                  <a:off x="5939435" y="1973975"/>
                  <a:ext cx="156600" cy="94135"/>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8" name="Ink 67">
                  <a:extLst>
                    <a:ext uri="{FF2B5EF4-FFF2-40B4-BE49-F238E27FC236}">
                      <a16:creationId xmlns:a16="http://schemas.microsoft.com/office/drawing/2014/main" id="{392C74FF-E49D-46C9-BC74-4353DFB0728C}"/>
                    </a:ext>
                  </a:extLst>
                </p14:cNvPr>
                <p14:cNvContentPartPr/>
                <p14:nvPr/>
              </p14:nvContentPartPr>
              <p14:xfrm>
                <a:off x="6162635" y="1958223"/>
                <a:ext cx="119880" cy="107280"/>
              </p14:xfrm>
            </p:contentPart>
          </mc:Choice>
          <mc:Fallback xmlns="">
            <p:pic>
              <p:nvPicPr>
                <p:cNvPr id="68" name="Ink 67">
                  <a:extLst>
                    <a:ext uri="{FF2B5EF4-FFF2-40B4-BE49-F238E27FC236}">
                      <a16:creationId xmlns:a16="http://schemas.microsoft.com/office/drawing/2014/main" id="{392C74FF-E49D-46C9-BC74-4353DFB0728C}"/>
                    </a:ext>
                  </a:extLst>
                </p:cNvPr>
                <p:cNvPicPr/>
                <p:nvPr/>
              </p:nvPicPr>
              <p:blipFill>
                <a:blip r:embed="rId117"/>
                <a:stretch>
                  <a:fillRect/>
                </a:stretch>
              </p:blipFill>
              <p:spPr>
                <a:xfrm>
                  <a:off x="6147155" y="1942743"/>
                  <a:ext cx="1504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9" name="Ink 68">
                  <a:extLst>
                    <a:ext uri="{FF2B5EF4-FFF2-40B4-BE49-F238E27FC236}">
                      <a16:creationId xmlns:a16="http://schemas.microsoft.com/office/drawing/2014/main" id="{20EB00DA-DBC2-464D-AAC4-915A2404A0DD}"/>
                    </a:ext>
                  </a:extLst>
                </p14:cNvPr>
                <p14:cNvContentPartPr/>
                <p14:nvPr/>
              </p14:nvContentPartPr>
              <p14:xfrm>
                <a:off x="6363515" y="1976943"/>
                <a:ext cx="113400" cy="69480"/>
              </p14:xfrm>
            </p:contentPart>
          </mc:Choice>
          <mc:Fallback xmlns="">
            <p:pic>
              <p:nvPicPr>
                <p:cNvPr id="69" name="Ink 68">
                  <a:extLst>
                    <a:ext uri="{FF2B5EF4-FFF2-40B4-BE49-F238E27FC236}">
                      <a16:creationId xmlns:a16="http://schemas.microsoft.com/office/drawing/2014/main" id="{20EB00DA-DBC2-464D-AAC4-915A2404A0DD}"/>
                    </a:ext>
                  </a:extLst>
                </p:cNvPr>
                <p:cNvPicPr/>
                <p:nvPr/>
              </p:nvPicPr>
              <p:blipFill>
                <a:blip r:embed="rId119"/>
                <a:stretch>
                  <a:fillRect/>
                </a:stretch>
              </p:blipFill>
              <p:spPr>
                <a:xfrm>
                  <a:off x="6348035" y="1961463"/>
                  <a:ext cx="1440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0" name="Ink 69">
                  <a:extLst>
                    <a:ext uri="{FF2B5EF4-FFF2-40B4-BE49-F238E27FC236}">
                      <a16:creationId xmlns:a16="http://schemas.microsoft.com/office/drawing/2014/main" id="{92FE58EC-0C56-4202-BB62-093121D8B982}"/>
                    </a:ext>
                  </a:extLst>
                </p14:cNvPr>
                <p14:cNvContentPartPr/>
                <p14:nvPr/>
              </p14:nvContentPartPr>
              <p14:xfrm>
                <a:off x="6552155" y="1958223"/>
                <a:ext cx="170280" cy="82080"/>
              </p14:xfrm>
            </p:contentPart>
          </mc:Choice>
          <mc:Fallback xmlns="">
            <p:pic>
              <p:nvPicPr>
                <p:cNvPr id="70" name="Ink 69">
                  <a:extLst>
                    <a:ext uri="{FF2B5EF4-FFF2-40B4-BE49-F238E27FC236}">
                      <a16:creationId xmlns:a16="http://schemas.microsoft.com/office/drawing/2014/main" id="{92FE58EC-0C56-4202-BB62-093121D8B982}"/>
                    </a:ext>
                  </a:extLst>
                </p:cNvPr>
                <p:cNvPicPr/>
                <p:nvPr/>
              </p:nvPicPr>
              <p:blipFill>
                <a:blip r:embed="rId121"/>
                <a:stretch>
                  <a:fillRect/>
                </a:stretch>
              </p:blipFill>
              <p:spPr>
                <a:xfrm>
                  <a:off x="6536642" y="1942743"/>
                  <a:ext cx="200945"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1" name="Ink 70">
                  <a:extLst>
                    <a:ext uri="{FF2B5EF4-FFF2-40B4-BE49-F238E27FC236}">
                      <a16:creationId xmlns:a16="http://schemas.microsoft.com/office/drawing/2014/main" id="{D29298C6-04A9-43DF-959F-5C3B0DF6F0A7}"/>
                    </a:ext>
                  </a:extLst>
                </p14:cNvPr>
                <p14:cNvContentPartPr/>
                <p14:nvPr/>
              </p14:nvContentPartPr>
              <p14:xfrm>
                <a:off x="6809915" y="1939143"/>
                <a:ext cx="220320" cy="88200"/>
              </p14:xfrm>
            </p:contentPart>
          </mc:Choice>
          <mc:Fallback xmlns="">
            <p:pic>
              <p:nvPicPr>
                <p:cNvPr id="71" name="Ink 70">
                  <a:extLst>
                    <a:ext uri="{FF2B5EF4-FFF2-40B4-BE49-F238E27FC236}">
                      <a16:creationId xmlns:a16="http://schemas.microsoft.com/office/drawing/2014/main" id="{D29298C6-04A9-43DF-959F-5C3B0DF6F0A7}"/>
                    </a:ext>
                  </a:extLst>
                </p:cNvPr>
                <p:cNvPicPr/>
                <p:nvPr/>
              </p:nvPicPr>
              <p:blipFill>
                <a:blip r:embed="rId123"/>
                <a:stretch>
                  <a:fillRect/>
                </a:stretch>
              </p:blipFill>
              <p:spPr>
                <a:xfrm>
                  <a:off x="6794435" y="1923663"/>
                  <a:ext cx="250920" cy="118800"/>
                </a:xfrm>
                <a:prstGeom prst="rect">
                  <a:avLst/>
                </a:prstGeom>
              </p:spPr>
            </p:pic>
          </mc:Fallback>
        </mc:AlternateContent>
      </p:grpSp>
      <p:grpSp>
        <p:nvGrpSpPr>
          <p:cNvPr id="112653" name="Group 84">
            <a:extLst>
              <a:ext uri="{FF2B5EF4-FFF2-40B4-BE49-F238E27FC236}">
                <a16:creationId xmlns:a16="http://schemas.microsoft.com/office/drawing/2014/main" id="{CADA6FA5-23BE-4742-871C-5B07053FA251}"/>
              </a:ext>
            </a:extLst>
          </p:cNvPr>
          <p:cNvGrpSpPr>
            <a:grpSpLocks/>
          </p:cNvGrpSpPr>
          <p:nvPr/>
        </p:nvGrpSpPr>
        <p:grpSpPr bwMode="auto">
          <a:xfrm>
            <a:off x="3681414" y="2430464"/>
            <a:ext cx="1698625" cy="295275"/>
            <a:chOff x="2157635" y="2429823"/>
            <a:chExt cx="1697760" cy="295560"/>
          </a:xfrm>
        </p:grpSpPr>
        <mc:AlternateContent xmlns:mc="http://schemas.openxmlformats.org/markup-compatibility/2006" xmlns:p14="http://schemas.microsoft.com/office/powerpoint/2010/main">
          <mc:Choice Requires="p14">
            <p:contentPart p14:bwMode="auto" r:id="rId124">
              <p14:nvContentPartPr>
                <p14:cNvPr id="73" name="Ink 72">
                  <a:extLst>
                    <a:ext uri="{FF2B5EF4-FFF2-40B4-BE49-F238E27FC236}">
                      <a16:creationId xmlns:a16="http://schemas.microsoft.com/office/drawing/2014/main" id="{573E3FBC-BF89-48D1-9C03-1A50340C7F4D}"/>
                    </a:ext>
                  </a:extLst>
                </p14:cNvPr>
                <p14:cNvContentPartPr/>
                <p14:nvPr/>
              </p14:nvContentPartPr>
              <p14:xfrm>
                <a:off x="2157635" y="2517663"/>
                <a:ext cx="31680" cy="207720"/>
              </p14:xfrm>
            </p:contentPart>
          </mc:Choice>
          <mc:Fallback xmlns="">
            <p:pic>
              <p:nvPicPr>
                <p:cNvPr id="73" name="Ink 72">
                  <a:extLst>
                    <a:ext uri="{FF2B5EF4-FFF2-40B4-BE49-F238E27FC236}">
                      <a16:creationId xmlns:a16="http://schemas.microsoft.com/office/drawing/2014/main" id="{573E3FBC-BF89-48D1-9C03-1A50340C7F4D}"/>
                    </a:ext>
                  </a:extLst>
                </p:cNvPr>
                <p:cNvPicPr/>
                <p:nvPr/>
              </p:nvPicPr>
              <p:blipFill>
                <a:blip r:embed="rId125"/>
                <a:stretch>
                  <a:fillRect/>
                </a:stretch>
              </p:blipFill>
              <p:spPr>
                <a:xfrm>
                  <a:off x="2142329" y="2502183"/>
                  <a:ext cx="61936"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4" name="Ink 73">
                  <a:extLst>
                    <a:ext uri="{FF2B5EF4-FFF2-40B4-BE49-F238E27FC236}">
                      <a16:creationId xmlns:a16="http://schemas.microsoft.com/office/drawing/2014/main" id="{AE63BAC7-0A71-4921-8947-9ACFA2AAB5E7}"/>
                    </a:ext>
                  </a:extLst>
                </p14:cNvPr>
                <p14:cNvContentPartPr/>
                <p14:nvPr/>
              </p14:nvContentPartPr>
              <p14:xfrm>
                <a:off x="2163755" y="2511543"/>
                <a:ext cx="145080" cy="107280"/>
              </p14:xfrm>
            </p:contentPart>
          </mc:Choice>
          <mc:Fallback xmlns="">
            <p:pic>
              <p:nvPicPr>
                <p:cNvPr id="74" name="Ink 73">
                  <a:extLst>
                    <a:ext uri="{FF2B5EF4-FFF2-40B4-BE49-F238E27FC236}">
                      <a16:creationId xmlns:a16="http://schemas.microsoft.com/office/drawing/2014/main" id="{AE63BAC7-0A71-4921-8947-9ACFA2AAB5E7}"/>
                    </a:ext>
                  </a:extLst>
                </p:cNvPr>
                <p:cNvPicPr/>
                <p:nvPr/>
              </p:nvPicPr>
              <p:blipFill>
                <a:blip r:embed="rId127"/>
                <a:stretch>
                  <a:fillRect/>
                </a:stretch>
              </p:blipFill>
              <p:spPr>
                <a:xfrm>
                  <a:off x="2148236" y="2496063"/>
                  <a:ext cx="175756"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5" name="Ink 74">
                  <a:extLst>
                    <a:ext uri="{FF2B5EF4-FFF2-40B4-BE49-F238E27FC236}">
                      <a16:creationId xmlns:a16="http://schemas.microsoft.com/office/drawing/2014/main" id="{211E42AD-CE1A-408F-AF7F-CF5AE1327DE7}"/>
                    </a:ext>
                  </a:extLst>
                </p14:cNvPr>
                <p14:cNvContentPartPr/>
                <p14:nvPr/>
              </p14:nvContentPartPr>
              <p14:xfrm>
                <a:off x="2333675" y="2530263"/>
                <a:ext cx="145080" cy="94680"/>
              </p14:xfrm>
            </p:contentPart>
          </mc:Choice>
          <mc:Fallback xmlns="">
            <p:pic>
              <p:nvPicPr>
                <p:cNvPr id="75" name="Ink 74">
                  <a:extLst>
                    <a:ext uri="{FF2B5EF4-FFF2-40B4-BE49-F238E27FC236}">
                      <a16:creationId xmlns:a16="http://schemas.microsoft.com/office/drawing/2014/main" id="{211E42AD-CE1A-408F-AF7F-CF5AE1327DE7}"/>
                    </a:ext>
                  </a:extLst>
                </p:cNvPr>
                <p:cNvPicPr/>
                <p:nvPr/>
              </p:nvPicPr>
              <p:blipFill>
                <a:blip r:embed="rId129"/>
                <a:stretch>
                  <a:fillRect/>
                </a:stretch>
              </p:blipFill>
              <p:spPr>
                <a:xfrm>
                  <a:off x="2318195" y="2514724"/>
                  <a:ext cx="175680" cy="125397"/>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6" name="Ink 75">
                  <a:extLst>
                    <a:ext uri="{FF2B5EF4-FFF2-40B4-BE49-F238E27FC236}">
                      <a16:creationId xmlns:a16="http://schemas.microsoft.com/office/drawing/2014/main" id="{2CAACF5C-47FC-4BEA-9D0C-A3C8D29691EF}"/>
                    </a:ext>
                  </a:extLst>
                </p14:cNvPr>
                <p14:cNvContentPartPr/>
                <p14:nvPr/>
              </p14:nvContentPartPr>
              <p14:xfrm>
                <a:off x="2528435" y="2530263"/>
                <a:ext cx="100800" cy="82080"/>
              </p14:xfrm>
            </p:contentPart>
          </mc:Choice>
          <mc:Fallback xmlns="">
            <p:pic>
              <p:nvPicPr>
                <p:cNvPr id="76" name="Ink 75">
                  <a:extLst>
                    <a:ext uri="{FF2B5EF4-FFF2-40B4-BE49-F238E27FC236}">
                      <a16:creationId xmlns:a16="http://schemas.microsoft.com/office/drawing/2014/main" id="{2CAACF5C-47FC-4BEA-9D0C-A3C8D29691EF}"/>
                    </a:ext>
                  </a:extLst>
                </p:cNvPr>
                <p:cNvPicPr/>
                <p:nvPr/>
              </p:nvPicPr>
              <p:blipFill>
                <a:blip r:embed="rId131"/>
                <a:stretch>
                  <a:fillRect/>
                </a:stretch>
              </p:blipFill>
              <p:spPr>
                <a:xfrm>
                  <a:off x="2512955" y="2514783"/>
                  <a:ext cx="131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7" name="Ink 76">
                  <a:extLst>
                    <a:ext uri="{FF2B5EF4-FFF2-40B4-BE49-F238E27FC236}">
                      <a16:creationId xmlns:a16="http://schemas.microsoft.com/office/drawing/2014/main" id="{E351D064-8554-4DA2-8C8C-26BE36211858}"/>
                    </a:ext>
                  </a:extLst>
                </p14:cNvPr>
                <p14:cNvContentPartPr/>
                <p14:nvPr/>
              </p14:nvContentPartPr>
              <p14:xfrm>
                <a:off x="2736155" y="2524143"/>
                <a:ext cx="245520" cy="94680"/>
              </p14:xfrm>
            </p:contentPart>
          </mc:Choice>
          <mc:Fallback xmlns="">
            <p:pic>
              <p:nvPicPr>
                <p:cNvPr id="77" name="Ink 76">
                  <a:extLst>
                    <a:ext uri="{FF2B5EF4-FFF2-40B4-BE49-F238E27FC236}">
                      <a16:creationId xmlns:a16="http://schemas.microsoft.com/office/drawing/2014/main" id="{E351D064-8554-4DA2-8C8C-26BE36211858}"/>
                    </a:ext>
                  </a:extLst>
                </p:cNvPr>
                <p:cNvPicPr/>
                <p:nvPr/>
              </p:nvPicPr>
              <p:blipFill>
                <a:blip r:embed="rId133"/>
                <a:stretch>
                  <a:fillRect/>
                </a:stretch>
              </p:blipFill>
              <p:spPr>
                <a:xfrm>
                  <a:off x="2720675" y="2508663"/>
                  <a:ext cx="2761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8" name="Ink 77">
                  <a:extLst>
                    <a:ext uri="{FF2B5EF4-FFF2-40B4-BE49-F238E27FC236}">
                      <a16:creationId xmlns:a16="http://schemas.microsoft.com/office/drawing/2014/main" id="{50E216AA-7DB1-4897-AEA7-8E8B671E8CBB}"/>
                    </a:ext>
                  </a:extLst>
                </p14:cNvPr>
                <p14:cNvContentPartPr/>
                <p14:nvPr/>
              </p14:nvContentPartPr>
              <p14:xfrm>
                <a:off x="3050435" y="2517663"/>
                <a:ext cx="100800" cy="88560"/>
              </p14:xfrm>
            </p:contentPart>
          </mc:Choice>
          <mc:Fallback xmlns="">
            <p:pic>
              <p:nvPicPr>
                <p:cNvPr id="78" name="Ink 77">
                  <a:extLst>
                    <a:ext uri="{FF2B5EF4-FFF2-40B4-BE49-F238E27FC236}">
                      <a16:creationId xmlns:a16="http://schemas.microsoft.com/office/drawing/2014/main" id="{50E216AA-7DB1-4897-AEA7-8E8B671E8CBB}"/>
                    </a:ext>
                  </a:extLst>
                </p:cNvPr>
                <p:cNvPicPr/>
                <p:nvPr/>
              </p:nvPicPr>
              <p:blipFill>
                <a:blip r:embed="rId135"/>
                <a:stretch>
                  <a:fillRect/>
                </a:stretch>
              </p:blipFill>
              <p:spPr>
                <a:xfrm>
                  <a:off x="3035010" y="2502120"/>
                  <a:ext cx="131291" cy="119285"/>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9" name="Ink 78">
                  <a:extLst>
                    <a:ext uri="{FF2B5EF4-FFF2-40B4-BE49-F238E27FC236}">
                      <a16:creationId xmlns:a16="http://schemas.microsoft.com/office/drawing/2014/main" id="{6C54FA87-A731-48E1-8A97-5653964770EA}"/>
                    </a:ext>
                  </a:extLst>
                </p14:cNvPr>
                <p14:cNvContentPartPr/>
                <p14:nvPr/>
              </p14:nvContentPartPr>
              <p14:xfrm>
                <a:off x="3270395" y="2429823"/>
                <a:ext cx="6480" cy="157680"/>
              </p14:xfrm>
            </p:contentPart>
          </mc:Choice>
          <mc:Fallback xmlns="">
            <p:pic>
              <p:nvPicPr>
                <p:cNvPr id="79" name="Ink 78">
                  <a:extLst>
                    <a:ext uri="{FF2B5EF4-FFF2-40B4-BE49-F238E27FC236}">
                      <a16:creationId xmlns:a16="http://schemas.microsoft.com/office/drawing/2014/main" id="{6C54FA87-A731-48E1-8A97-5653964770EA}"/>
                    </a:ext>
                  </a:extLst>
                </p:cNvPr>
                <p:cNvPicPr/>
                <p:nvPr/>
              </p:nvPicPr>
              <p:blipFill>
                <a:blip r:embed="rId137"/>
                <a:stretch>
                  <a:fillRect/>
                </a:stretch>
              </p:blipFill>
              <p:spPr>
                <a:xfrm>
                  <a:off x="3255730" y="2414343"/>
                  <a:ext cx="35469"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0" name="Ink 79">
                  <a:extLst>
                    <a:ext uri="{FF2B5EF4-FFF2-40B4-BE49-F238E27FC236}">
                      <a16:creationId xmlns:a16="http://schemas.microsoft.com/office/drawing/2014/main" id="{5329A0BA-5D34-4349-8446-87A997A9B22A}"/>
                    </a:ext>
                  </a:extLst>
                </p14:cNvPr>
                <p14:cNvContentPartPr/>
                <p14:nvPr/>
              </p14:nvContentPartPr>
              <p14:xfrm>
                <a:off x="3201275" y="2505063"/>
                <a:ext cx="214200" cy="100800"/>
              </p14:xfrm>
            </p:contentPart>
          </mc:Choice>
          <mc:Fallback xmlns="">
            <p:pic>
              <p:nvPicPr>
                <p:cNvPr id="80" name="Ink 79">
                  <a:extLst>
                    <a:ext uri="{FF2B5EF4-FFF2-40B4-BE49-F238E27FC236}">
                      <a16:creationId xmlns:a16="http://schemas.microsoft.com/office/drawing/2014/main" id="{5329A0BA-5D34-4349-8446-87A997A9B22A}"/>
                    </a:ext>
                  </a:extLst>
                </p:cNvPr>
                <p:cNvPicPr/>
                <p:nvPr/>
              </p:nvPicPr>
              <p:blipFill>
                <a:blip r:embed="rId139"/>
                <a:stretch>
                  <a:fillRect/>
                </a:stretch>
              </p:blipFill>
              <p:spPr>
                <a:xfrm>
                  <a:off x="3185795" y="2489583"/>
                  <a:ext cx="2448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1" name="Ink 80">
                  <a:extLst>
                    <a:ext uri="{FF2B5EF4-FFF2-40B4-BE49-F238E27FC236}">
                      <a16:creationId xmlns:a16="http://schemas.microsoft.com/office/drawing/2014/main" id="{93F7D5CD-3536-4864-AD11-4AEA0B49B144}"/>
                    </a:ext>
                  </a:extLst>
                </p14:cNvPr>
                <p14:cNvContentPartPr/>
                <p14:nvPr/>
              </p14:nvContentPartPr>
              <p14:xfrm>
                <a:off x="3383435" y="2455383"/>
                <a:ext cx="31680" cy="18360"/>
              </p14:xfrm>
            </p:contentPart>
          </mc:Choice>
          <mc:Fallback xmlns="">
            <p:pic>
              <p:nvPicPr>
                <p:cNvPr id="81" name="Ink 80">
                  <a:extLst>
                    <a:ext uri="{FF2B5EF4-FFF2-40B4-BE49-F238E27FC236}">
                      <a16:creationId xmlns:a16="http://schemas.microsoft.com/office/drawing/2014/main" id="{93F7D5CD-3536-4864-AD11-4AEA0B49B144}"/>
                    </a:ext>
                  </a:extLst>
                </p:cNvPr>
                <p:cNvPicPr/>
                <p:nvPr/>
              </p:nvPicPr>
              <p:blipFill>
                <a:blip r:embed="rId141"/>
                <a:stretch>
                  <a:fillRect/>
                </a:stretch>
              </p:blipFill>
              <p:spPr>
                <a:xfrm>
                  <a:off x="3367955" y="2439903"/>
                  <a:ext cx="622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2" name="Ink 81">
                  <a:extLst>
                    <a:ext uri="{FF2B5EF4-FFF2-40B4-BE49-F238E27FC236}">
                      <a16:creationId xmlns:a16="http://schemas.microsoft.com/office/drawing/2014/main" id="{B67C59C7-F940-4786-8C2E-1FA4D3F95803}"/>
                    </a:ext>
                  </a:extLst>
                </p14:cNvPr>
                <p14:cNvContentPartPr/>
                <p14:nvPr/>
              </p14:nvContentPartPr>
              <p14:xfrm>
                <a:off x="3502955" y="2517663"/>
                <a:ext cx="113400" cy="88560"/>
              </p14:xfrm>
            </p:contentPart>
          </mc:Choice>
          <mc:Fallback xmlns="">
            <p:pic>
              <p:nvPicPr>
                <p:cNvPr id="82" name="Ink 81">
                  <a:extLst>
                    <a:ext uri="{FF2B5EF4-FFF2-40B4-BE49-F238E27FC236}">
                      <a16:creationId xmlns:a16="http://schemas.microsoft.com/office/drawing/2014/main" id="{B67C59C7-F940-4786-8C2E-1FA4D3F95803}"/>
                    </a:ext>
                  </a:extLst>
                </p:cNvPr>
                <p:cNvPicPr/>
                <p:nvPr/>
              </p:nvPicPr>
              <p:blipFill>
                <a:blip r:embed="rId143"/>
                <a:stretch>
                  <a:fillRect/>
                </a:stretch>
              </p:blipFill>
              <p:spPr>
                <a:xfrm>
                  <a:off x="3487475" y="2502120"/>
                  <a:ext cx="144000" cy="119285"/>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3" name="Ink 82">
                  <a:extLst>
                    <a:ext uri="{FF2B5EF4-FFF2-40B4-BE49-F238E27FC236}">
                      <a16:creationId xmlns:a16="http://schemas.microsoft.com/office/drawing/2014/main" id="{8C6B1C7E-1AC9-4BFB-B5D5-5D685F25EF5C}"/>
                    </a:ext>
                  </a:extLst>
                </p14:cNvPr>
                <p14:cNvContentPartPr/>
                <p14:nvPr/>
              </p14:nvContentPartPr>
              <p14:xfrm>
                <a:off x="3628595" y="2498943"/>
                <a:ext cx="226800" cy="100800"/>
              </p14:xfrm>
            </p:contentPart>
          </mc:Choice>
          <mc:Fallback xmlns="">
            <p:pic>
              <p:nvPicPr>
                <p:cNvPr id="83" name="Ink 82">
                  <a:extLst>
                    <a:ext uri="{FF2B5EF4-FFF2-40B4-BE49-F238E27FC236}">
                      <a16:creationId xmlns:a16="http://schemas.microsoft.com/office/drawing/2014/main" id="{8C6B1C7E-1AC9-4BFB-B5D5-5D685F25EF5C}"/>
                    </a:ext>
                  </a:extLst>
                </p:cNvPr>
                <p:cNvPicPr/>
                <p:nvPr/>
              </p:nvPicPr>
              <p:blipFill>
                <a:blip r:embed="rId145"/>
                <a:stretch>
                  <a:fillRect/>
                </a:stretch>
              </p:blipFill>
              <p:spPr>
                <a:xfrm>
                  <a:off x="3613115" y="2483518"/>
                  <a:ext cx="257400" cy="131291"/>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6">
            <p14:nvContentPartPr>
              <p14:cNvPr id="84" name="Ink 83">
                <a:extLst>
                  <a:ext uri="{FF2B5EF4-FFF2-40B4-BE49-F238E27FC236}">
                    <a16:creationId xmlns:a16="http://schemas.microsoft.com/office/drawing/2014/main" id="{CE37F169-BEFD-4D72-832C-B0A7D876DF39}"/>
                  </a:ext>
                </a:extLst>
              </p14:cNvPr>
              <p14:cNvContentPartPr/>
              <p14:nvPr/>
            </p14:nvContentPartPr>
            <p14:xfrm>
              <a:off x="5561555" y="2574183"/>
              <a:ext cx="38160" cy="69480"/>
            </p14:xfrm>
          </p:contentPart>
        </mc:Choice>
        <mc:Fallback xmlns="">
          <p:pic>
            <p:nvPicPr>
              <p:cNvPr id="84" name="Ink 83">
                <a:extLst>
                  <a:ext uri="{FF2B5EF4-FFF2-40B4-BE49-F238E27FC236}">
                    <a16:creationId xmlns:a16="http://schemas.microsoft.com/office/drawing/2014/main" id="{CE37F169-BEFD-4D72-832C-B0A7D876DF39}"/>
                  </a:ext>
                </a:extLst>
              </p:cNvPr>
              <p:cNvPicPr/>
              <p:nvPr/>
            </p:nvPicPr>
            <p:blipFill>
              <a:blip r:embed="rId147"/>
              <a:stretch>
                <a:fillRect/>
              </a:stretch>
            </p:blipFill>
            <p:spPr>
              <a:xfrm>
                <a:off x="5546075" y="2558703"/>
                <a:ext cx="68760" cy="100080"/>
              </a:xfrm>
              <a:prstGeom prst="rect">
                <a:avLst/>
              </a:prstGeom>
            </p:spPr>
          </p:pic>
        </mc:Fallback>
      </mc:AlternateContent>
      <p:grpSp>
        <p:nvGrpSpPr>
          <p:cNvPr id="112655" name="Group 110">
            <a:extLst>
              <a:ext uri="{FF2B5EF4-FFF2-40B4-BE49-F238E27FC236}">
                <a16:creationId xmlns:a16="http://schemas.microsoft.com/office/drawing/2014/main" id="{5D8CAC55-B7DD-4900-9B34-B914940048D6}"/>
              </a:ext>
            </a:extLst>
          </p:cNvPr>
          <p:cNvGrpSpPr>
            <a:grpSpLocks/>
          </p:cNvGrpSpPr>
          <p:nvPr/>
        </p:nvGrpSpPr>
        <p:grpSpPr bwMode="auto">
          <a:xfrm>
            <a:off x="5957889" y="2392363"/>
            <a:ext cx="1036637" cy="214312"/>
            <a:chOff x="4433555" y="2392023"/>
            <a:chExt cx="1037520" cy="214200"/>
          </a:xfrm>
        </p:grpSpPr>
        <mc:AlternateContent xmlns:mc="http://schemas.openxmlformats.org/markup-compatibility/2006" xmlns:p14="http://schemas.microsoft.com/office/powerpoint/2010/main">
          <mc:Choice Requires="p14">
            <p:contentPart p14:bwMode="auto" r:id="rId148">
              <p14:nvContentPartPr>
                <p14:cNvPr id="86" name="Ink 85">
                  <a:extLst>
                    <a:ext uri="{FF2B5EF4-FFF2-40B4-BE49-F238E27FC236}">
                      <a16:creationId xmlns:a16="http://schemas.microsoft.com/office/drawing/2014/main" id="{F0DC581D-F9DF-422C-91C8-3A016F86236F}"/>
                    </a:ext>
                  </a:extLst>
                </p14:cNvPr>
                <p14:cNvContentPartPr/>
                <p14:nvPr/>
              </p14:nvContentPartPr>
              <p14:xfrm>
                <a:off x="4433555" y="2467263"/>
                <a:ext cx="126000" cy="119880"/>
              </p14:xfrm>
            </p:contentPart>
          </mc:Choice>
          <mc:Fallback xmlns="">
            <p:pic>
              <p:nvPicPr>
                <p:cNvPr id="86" name="Ink 85">
                  <a:extLst>
                    <a:ext uri="{FF2B5EF4-FFF2-40B4-BE49-F238E27FC236}">
                      <a16:creationId xmlns:a16="http://schemas.microsoft.com/office/drawing/2014/main" id="{F0DC581D-F9DF-422C-91C8-3A016F86236F}"/>
                    </a:ext>
                  </a:extLst>
                </p:cNvPr>
                <p:cNvPicPr/>
                <p:nvPr/>
              </p:nvPicPr>
              <p:blipFill>
                <a:blip r:embed="rId149"/>
                <a:stretch>
                  <a:fillRect/>
                </a:stretch>
              </p:blipFill>
              <p:spPr>
                <a:xfrm>
                  <a:off x="4418119" y="2451783"/>
                  <a:ext cx="156513"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7" name="Ink 86">
                  <a:extLst>
                    <a:ext uri="{FF2B5EF4-FFF2-40B4-BE49-F238E27FC236}">
                      <a16:creationId xmlns:a16="http://schemas.microsoft.com/office/drawing/2014/main" id="{FDF848C5-0A59-42A8-BEE7-C3DA9E23848B}"/>
                    </a:ext>
                  </a:extLst>
                </p14:cNvPr>
                <p14:cNvContentPartPr/>
                <p14:nvPr/>
              </p14:nvContentPartPr>
              <p14:xfrm>
                <a:off x="4603115" y="2498943"/>
                <a:ext cx="163800" cy="82080"/>
              </p14:xfrm>
            </p:contentPart>
          </mc:Choice>
          <mc:Fallback xmlns="">
            <p:pic>
              <p:nvPicPr>
                <p:cNvPr id="87" name="Ink 86">
                  <a:extLst>
                    <a:ext uri="{FF2B5EF4-FFF2-40B4-BE49-F238E27FC236}">
                      <a16:creationId xmlns:a16="http://schemas.microsoft.com/office/drawing/2014/main" id="{FDF848C5-0A59-42A8-BEE7-C3DA9E23848B}"/>
                    </a:ext>
                  </a:extLst>
                </p:cNvPr>
                <p:cNvPicPr/>
                <p:nvPr/>
              </p:nvPicPr>
              <p:blipFill>
                <a:blip r:embed="rId151"/>
                <a:stretch>
                  <a:fillRect/>
                </a:stretch>
              </p:blipFill>
              <p:spPr>
                <a:xfrm>
                  <a:off x="4587635" y="2483463"/>
                  <a:ext cx="194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8" name="Ink 87">
                  <a:extLst>
                    <a:ext uri="{FF2B5EF4-FFF2-40B4-BE49-F238E27FC236}">
                      <a16:creationId xmlns:a16="http://schemas.microsoft.com/office/drawing/2014/main" id="{4D093A55-C495-4F6A-B7A4-0364115411B4}"/>
                    </a:ext>
                  </a:extLst>
                </p14:cNvPr>
                <p14:cNvContentPartPr/>
                <p14:nvPr/>
              </p14:nvContentPartPr>
              <p14:xfrm>
                <a:off x="4867355" y="2505063"/>
                <a:ext cx="75960" cy="75960"/>
              </p14:xfrm>
            </p:contentPart>
          </mc:Choice>
          <mc:Fallback xmlns="">
            <p:pic>
              <p:nvPicPr>
                <p:cNvPr id="88" name="Ink 87">
                  <a:extLst>
                    <a:ext uri="{FF2B5EF4-FFF2-40B4-BE49-F238E27FC236}">
                      <a16:creationId xmlns:a16="http://schemas.microsoft.com/office/drawing/2014/main" id="{4D093A55-C495-4F6A-B7A4-0364115411B4}"/>
                    </a:ext>
                  </a:extLst>
                </p:cNvPr>
                <p:cNvPicPr/>
                <p:nvPr/>
              </p:nvPicPr>
              <p:blipFill>
                <a:blip r:embed="rId153"/>
                <a:stretch>
                  <a:fillRect/>
                </a:stretch>
              </p:blipFill>
              <p:spPr>
                <a:xfrm>
                  <a:off x="4851875" y="2489509"/>
                  <a:ext cx="106560" cy="106706"/>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89" name="Ink 88">
                  <a:extLst>
                    <a:ext uri="{FF2B5EF4-FFF2-40B4-BE49-F238E27FC236}">
                      <a16:creationId xmlns:a16="http://schemas.microsoft.com/office/drawing/2014/main" id="{6469A271-7A80-43B3-B167-A1D054C615A6}"/>
                    </a:ext>
                  </a:extLst>
                </p14:cNvPr>
                <p14:cNvContentPartPr/>
                <p14:nvPr/>
              </p14:nvContentPartPr>
              <p14:xfrm>
                <a:off x="5005595" y="2524143"/>
                <a:ext cx="119880" cy="82080"/>
              </p14:xfrm>
            </p:contentPart>
          </mc:Choice>
          <mc:Fallback xmlns="">
            <p:pic>
              <p:nvPicPr>
                <p:cNvPr id="89" name="Ink 88">
                  <a:extLst>
                    <a:ext uri="{FF2B5EF4-FFF2-40B4-BE49-F238E27FC236}">
                      <a16:creationId xmlns:a16="http://schemas.microsoft.com/office/drawing/2014/main" id="{6469A271-7A80-43B3-B167-A1D054C615A6}"/>
                    </a:ext>
                  </a:extLst>
                </p:cNvPr>
                <p:cNvPicPr/>
                <p:nvPr/>
              </p:nvPicPr>
              <p:blipFill>
                <a:blip r:embed="rId155"/>
                <a:stretch>
                  <a:fillRect/>
                </a:stretch>
              </p:blipFill>
              <p:spPr>
                <a:xfrm>
                  <a:off x="4990068" y="2508663"/>
                  <a:ext cx="150572"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0" name="Ink 89">
                  <a:extLst>
                    <a:ext uri="{FF2B5EF4-FFF2-40B4-BE49-F238E27FC236}">
                      <a16:creationId xmlns:a16="http://schemas.microsoft.com/office/drawing/2014/main" id="{3A40D86F-6654-4AAD-A79E-5291849FFD53}"/>
                    </a:ext>
                  </a:extLst>
                </p14:cNvPr>
                <p14:cNvContentPartPr/>
                <p14:nvPr/>
              </p14:nvContentPartPr>
              <p14:xfrm>
                <a:off x="5099915" y="2392023"/>
                <a:ext cx="38160" cy="201600"/>
              </p14:xfrm>
            </p:contentPart>
          </mc:Choice>
          <mc:Fallback xmlns="">
            <p:pic>
              <p:nvPicPr>
                <p:cNvPr id="90" name="Ink 89">
                  <a:extLst>
                    <a:ext uri="{FF2B5EF4-FFF2-40B4-BE49-F238E27FC236}">
                      <a16:creationId xmlns:a16="http://schemas.microsoft.com/office/drawing/2014/main" id="{3A40D86F-6654-4AAD-A79E-5291849FFD53}"/>
                    </a:ext>
                  </a:extLst>
                </p:cNvPr>
                <p:cNvPicPr/>
                <p:nvPr/>
              </p:nvPicPr>
              <p:blipFill>
                <a:blip r:embed="rId157"/>
                <a:stretch>
                  <a:fillRect/>
                </a:stretch>
              </p:blipFill>
              <p:spPr>
                <a:xfrm>
                  <a:off x="5084288" y="2376543"/>
                  <a:ext cx="69051"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1" name="Ink 90">
                  <a:extLst>
                    <a:ext uri="{FF2B5EF4-FFF2-40B4-BE49-F238E27FC236}">
                      <a16:creationId xmlns:a16="http://schemas.microsoft.com/office/drawing/2014/main" id="{E6E22A4D-D551-4C70-9D18-A760B3BB4B06}"/>
                    </a:ext>
                  </a:extLst>
                </p14:cNvPr>
                <p14:cNvContentPartPr/>
                <p14:nvPr/>
              </p14:nvContentPartPr>
              <p14:xfrm>
                <a:off x="5238155" y="2517663"/>
                <a:ext cx="19080" cy="69480"/>
              </p14:xfrm>
            </p:contentPart>
          </mc:Choice>
          <mc:Fallback xmlns="">
            <p:pic>
              <p:nvPicPr>
                <p:cNvPr id="91" name="Ink 90">
                  <a:extLst>
                    <a:ext uri="{FF2B5EF4-FFF2-40B4-BE49-F238E27FC236}">
                      <a16:creationId xmlns:a16="http://schemas.microsoft.com/office/drawing/2014/main" id="{E6E22A4D-D551-4C70-9D18-A760B3BB4B06}"/>
                    </a:ext>
                  </a:extLst>
                </p:cNvPr>
                <p:cNvPicPr/>
                <p:nvPr/>
              </p:nvPicPr>
              <p:blipFill>
                <a:blip r:embed="rId159"/>
                <a:stretch>
                  <a:fillRect/>
                </a:stretch>
              </p:blipFill>
              <p:spPr>
                <a:xfrm>
                  <a:off x="5222675" y="2502183"/>
                  <a:ext cx="496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2" name="Ink 91">
                  <a:extLst>
                    <a:ext uri="{FF2B5EF4-FFF2-40B4-BE49-F238E27FC236}">
                      <a16:creationId xmlns:a16="http://schemas.microsoft.com/office/drawing/2014/main" id="{528D3FB0-8962-44F5-A62A-1B6F147DF813}"/>
                    </a:ext>
                  </a:extLst>
                </p14:cNvPr>
                <p14:cNvContentPartPr/>
                <p14:nvPr/>
              </p14:nvContentPartPr>
              <p14:xfrm>
                <a:off x="5232035" y="2454663"/>
                <a:ext cx="6480" cy="12960"/>
              </p14:xfrm>
            </p:contentPart>
          </mc:Choice>
          <mc:Fallback xmlns="">
            <p:pic>
              <p:nvPicPr>
                <p:cNvPr id="92" name="Ink 91">
                  <a:extLst>
                    <a:ext uri="{FF2B5EF4-FFF2-40B4-BE49-F238E27FC236}">
                      <a16:creationId xmlns:a16="http://schemas.microsoft.com/office/drawing/2014/main" id="{528D3FB0-8962-44F5-A62A-1B6F147DF813}"/>
                    </a:ext>
                  </a:extLst>
                </p:cNvPr>
                <p:cNvPicPr/>
                <p:nvPr/>
              </p:nvPicPr>
              <p:blipFill>
                <a:blip r:embed="rId161"/>
                <a:stretch>
                  <a:fillRect/>
                </a:stretch>
              </p:blipFill>
              <p:spPr>
                <a:xfrm>
                  <a:off x="5217370" y="2439183"/>
                  <a:ext cx="35469"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3" name="Ink 92">
                  <a:extLst>
                    <a:ext uri="{FF2B5EF4-FFF2-40B4-BE49-F238E27FC236}">
                      <a16:creationId xmlns:a16="http://schemas.microsoft.com/office/drawing/2014/main" id="{86F6EA2F-8FF2-46E0-9A17-944D075E6D36}"/>
                    </a:ext>
                  </a:extLst>
                </p14:cNvPr>
                <p14:cNvContentPartPr/>
                <p14:nvPr/>
              </p14:nvContentPartPr>
              <p14:xfrm>
                <a:off x="5370275" y="2435943"/>
                <a:ext cx="25560" cy="157680"/>
              </p14:xfrm>
            </p:contentPart>
          </mc:Choice>
          <mc:Fallback xmlns="">
            <p:pic>
              <p:nvPicPr>
                <p:cNvPr id="93" name="Ink 92">
                  <a:extLst>
                    <a:ext uri="{FF2B5EF4-FFF2-40B4-BE49-F238E27FC236}">
                      <a16:creationId xmlns:a16="http://schemas.microsoft.com/office/drawing/2014/main" id="{86F6EA2F-8FF2-46E0-9A17-944D075E6D36}"/>
                    </a:ext>
                  </a:extLst>
                </p:cNvPr>
                <p:cNvPicPr/>
                <p:nvPr/>
              </p:nvPicPr>
              <p:blipFill>
                <a:blip r:embed="rId163"/>
                <a:stretch>
                  <a:fillRect/>
                </a:stretch>
              </p:blipFill>
              <p:spPr>
                <a:xfrm>
                  <a:off x="5354574" y="2420428"/>
                  <a:ext cx="56597" cy="18835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4" name="Ink 93">
                  <a:extLst>
                    <a:ext uri="{FF2B5EF4-FFF2-40B4-BE49-F238E27FC236}">
                      <a16:creationId xmlns:a16="http://schemas.microsoft.com/office/drawing/2014/main" id="{5D31E880-C57E-4916-9197-4DBFF5C453F7}"/>
                    </a:ext>
                  </a:extLst>
                </p14:cNvPr>
                <p14:cNvContentPartPr/>
                <p14:nvPr/>
              </p14:nvContentPartPr>
              <p14:xfrm>
                <a:off x="5357675" y="2498943"/>
                <a:ext cx="113400" cy="19080"/>
              </p14:xfrm>
            </p:contentPart>
          </mc:Choice>
          <mc:Fallback xmlns="">
            <p:pic>
              <p:nvPicPr>
                <p:cNvPr id="94" name="Ink 93">
                  <a:extLst>
                    <a:ext uri="{FF2B5EF4-FFF2-40B4-BE49-F238E27FC236}">
                      <a16:creationId xmlns:a16="http://schemas.microsoft.com/office/drawing/2014/main" id="{5D31E880-C57E-4916-9197-4DBFF5C453F7}"/>
                    </a:ext>
                  </a:extLst>
                </p:cNvPr>
                <p:cNvPicPr/>
                <p:nvPr/>
              </p:nvPicPr>
              <p:blipFill>
                <a:blip r:embed="rId165"/>
                <a:stretch>
                  <a:fillRect/>
                </a:stretch>
              </p:blipFill>
              <p:spPr>
                <a:xfrm>
                  <a:off x="5342195" y="2483750"/>
                  <a:ext cx="144000" cy="49113"/>
                </a:xfrm>
                <a:prstGeom prst="rect">
                  <a:avLst/>
                </a:prstGeom>
              </p:spPr>
            </p:pic>
          </mc:Fallback>
        </mc:AlternateContent>
      </p:grpSp>
      <p:grpSp>
        <p:nvGrpSpPr>
          <p:cNvPr id="112656" name="Group 109">
            <a:extLst>
              <a:ext uri="{FF2B5EF4-FFF2-40B4-BE49-F238E27FC236}">
                <a16:creationId xmlns:a16="http://schemas.microsoft.com/office/drawing/2014/main" id="{F77836B8-EC6E-42DC-A5D8-049A298918F9}"/>
              </a:ext>
            </a:extLst>
          </p:cNvPr>
          <p:cNvGrpSpPr>
            <a:grpSpLocks/>
          </p:cNvGrpSpPr>
          <p:nvPr/>
        </p:nvGrpSpPr>
        <p:grpSpPr bwMode="auto">
          <a:xfrm>
            <a:off x="7427913" y="2316163"/>
            <a:ext cx="793750" cy="239712"/>
            <a:chOff x="5904515" y="2316423"/>
            <a:chExt cx="792720" cy="239400"/>
          </a:xfrm>
        </p:grpSpPr>
        <mc:AlternateContent xmlns:mc="http://schemas.openxmlformats.org/markup-compatibility/2006" xmlns:p14="http://schemas.microsoft.com/office/powerpoint/2010/main">
          <mc:Choice Requires="p14">
            <p:contentPart p14:bwMode="auto" r:id="rId166">
              <p14:nvContentPartPr>
                <p14:cNvPr id="95" name="Ink 94">
                  <a:extLst>
                    <a:ext uri="{FF2B5EF4-FFF2-40B4-BE49-F238E27FC236}">
                      <a16:creationId xmlns:a16="http://schemas.microsoft.com/office/drawing/2014/main" id="{AE942326-F7F8-4935-8E39-90C3C9B23B58}"/>
                    </a:ext>
                  </a:extLst>
                </p14:cNvPr>
                <p14:cNvContentPartPr/>
                <p14:nvPr/>
              </p14:nvContentPartPr>
              <p14:xfrm>
                <a:off x="5904515" y="2454663"/>
                <a:ext cx="113400" cy="100800"/>
              </p14:xfrm>
            </p:contentPart>
          </mc:Choice>
          <mc:Fallback xmlns="">
            <p:pic>
              <p:nvPicPr>
                <p:cNvPr id="95" name="Ink 94">
                  <a:extLst>
                    <a:ext uri="{FF2B5EF4-FFF2-40B4-BE49-F238E27FC236}">
                      <a16:creationId xmlns:a16="http://schemas.microsoft.com/office/drawing/2014/main" id="{AE942326-F7F8-4935-8E39-90C3C9B23B58}"/>
                    </a:ext>
                  </a:extLst>
                </p:cNvPr>
                <p:cNvPicPr/>
                <p:nvPr/>
              </p:nvPicPr>
              <p:blipFill>
                <a:blip r:embed="rId167"/>
                <a:stretch>
                  <a:fillRect/>
                </a:stretch>
              </p:blipFill>
              <p:spPr>
                <a:xfrm>
                  <a:off x="5889035" y="2439183"/>
                  <a:ext cx="1440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6" name="Ink 95">
                  <a:extLst>
                    <a:ext uri="{FF2B5EF4-FFF2-40B4-BE49-F238E27FC236}">
                      <a16:creationId xmlns:a16="http://schemas.microsoft.com/office/drawing/2014/main" id="{10C4CF8F-34BC-4D9F-82B7-4C3784D8BD64}"/>
                    </a:ext>
                  </a:extLst>
                </p14:cNvPr>
                <p14:cNvContentPartPr/>
                <p14:nvPr/>
              </p14:nvContentPartPr>
              <p14:xfrm>
                <a:off x="6087035" y="2454663"/>
                <a:ext cx="396360" cy="88560"/>
              </p14:xfrm>
            </p:contentPart>
          </mc:Choice>
          <mc:Fallback xmlns="">
            <p:pic>
              <p:nvPicPr>
                <p:cNvPr id="96" name="Ink 95">
                  <a:extLst>
                    <a:ext uri="{FF2B5EF4-FFF2-40B4-BE49-F238E27FC236}">
                      <a16:creationId xmlns:a16="http://schemas.microsoft.com/office/drawing/2014/main" id="{10C4CF8F-34BC-4D9F-82B7-4C3784D8BD64}"/>
                    </a:ext>
                  </a:extLst>
                </p:cNvPr>
                <p:cNvPicPr/>
                <p:nvPr/>
              </p:nvPicPr>
              <p:blipFill>
                <a:blip r:embed="rId169"/>
                <a:stretch>
                  <a:fillRect/>
                </a:stretch>
              </p:blipFill>
              <p:spPr>
                <a:xfrm>
                  <a:off x="6071569" y="2439120"/>
                  <a:ext cx="426932" cy="119285"/>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7" name="Ink 96">
                  <a:extLst>
                    <a:ext uri="{FF2B5EF4-FFF2-40B4-BE49-F238E27FC236}">
                      <a16:creationId xmlns:a16="http://schemas.microsoft.com/office/drawing/2014/main" id="{07FE3B1F-F96C-4C5B-8FC1-CF4C5047B0D3}"/>
                    </a:ext>
                  </a:extLst>
                </p14:cNvPr>
                <p14:cNvContentPartPr/>
                <p14:nvPr/>
              </p14:nvContentPartPr>
              <p14:xfrm>
                <a:off x="6539555" y="2316423"/>
                <a:ext cx="157680" cy="239400"/>
              </p14:xfrm>
            </p:contentPart>
          </mc:Choice>
          <mc:Fallback xmlns="">
            <p:pic>
              <p:nvPicPr>
                <p:cNvPr id="97" name="Ink 96">
                  <a:extLst>
                    <a:ext uri="{FF2B5EF4-FFF2-40B4-BE49-F238E27FC236}">
                      <a16:creationId xmlns:a16="http://schemas.microsoft.com/office/drawing/2014/main" id="{07FE3B1F-F96C-4C5B-8FC1-CF4C5047B0D3}"/>
                    </a:ext>
                  </a:extLst>
                </p:cNvPr>
                <p:cNvPicPr/>
                <p:nvPr/>
              </p:nvPicPr>
              <p:blipFill>
                <a:blip r:embed="rId171"/>
                <a:stretch>
                  <a:fillRect/>
                </a:stretch>
              </p:blipFill>
              <p:spPr>
                <a:xfrm>
                  <a:off x="6524040" y="2300920"/>
                  <a:ext cx="188350" cy="270046"/>
                </a:xfrm>
                <a:prstGeom prst="rect">
                  <a:avLst/>
                </a:prstGeom>
              </p:spPr>
            </p:pic>
          </mc:Fallback>
        </mc:AlternateContent>
      </p:grpSp>
      <p:grpSp>
        <p:nvGrpSpPr>
          <p:cNvPr id="112657" name="Group 108">
            <a:extLst>
              <a:ext uri="{FF2B5EF4-FFF2-40B4-BE49-F238E27FC236}">
                <a16:creationId xmlns:a16="http://schemas.microsoft.com/office/drawing/2014/main" id="{3479010D-FD4E-4FEF-95E7-ADE6022DB0E6}"/>
              </a:ext>
            </a:extLst>
          </p:cNvPr>
          <p:cNvGrpSpPr>
            <a:grpSpLocks/>
          </p:cNvGrpSpPr>
          <p:nvPr/>
        </p:nvGrpSpPr>
        <p:grpSpPr bwMode="auto">
          <a:xfrm>
            <a:off x="8450264" y="2228850"/>
            <a:ext cx="1889125" cy="446088"/>
            <a:chOff x="6926555" y="2228583"/>
            <a:chExt cx="1889280" cy="446760"/>
          </a:xfrm>
        </p:grpSpPr>
        <mc:AlternateContent xmlns:mc="http://schemas.openxmlformats.org/markup-compatibility/2006" xmlns:p14="http://schemas.microsoft.com/office/powerpoint/2010/main">
          <mc:Choice Requires="p14">
            <p:contentPart p14:bwMode="auto" r:id="rId172">
              <p14:nvContentPartPr>
                <p14:cNvPr id="98" name="Ink 97">
                  <a:extLst>
                    <a:ext uri="{FF2B5EF4-FFF2-40B4-BE49-F238E27FC236}">
                      <a16:creationId xmlns:a16="http://schemas.microsoft.com/office/drawing/2014/main" id="{00D5785F-43A7-44C3-9D48-2D2F159437E1}"/>
                    </a:ext>
                  </a:extLst>
                </p14:cNvPr>
                <p14:cNvContentPartPr/>
                <p14:nvPr/>
              </p14:nvContentPartPr>
              <p14:xfrm>
                <a:off x="7005035" y="2392023"/>
                <a:ext cx="25560" cy="88200"/>
              </p14:xfrm>
            </p:contentPart>
          </mc:Choice>
          <mc:Fallback xmlns="">
            <p:pic>
              <p:nvPicPr>
                <p:cNvPr id="98" name="Ink 97">
                  <a:extLst>
                    <a:ext uri="{FF2B5EF4-FFF2-40B4-BE49-F238E27FC236}">
                      <a16:creationId xmlns:a16="http://schemas.microsoft.com/office/drawing/2014/main" id="{00D5785F-43A7-44C3-9D48-2D2F159437E1}"/>
                    </a:ext>
                  </a:extLst>
                </p:cNvPr>
                <p:cNvPicPr/>
                <p:nvPr/>
              </p:nvPicPr>
              <p:blipFill>
                <a:blip r:embed="rId173"/>
                <a:stretch>
                  <a:fillRect/>
                </a:stretch>
              </p:blipFill>
              <p:spPr>
                <a:xfrm>
                  <a:off x="6989555" y="2376606"/>
                  <a:ext cx="56160" cy="118676"/>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99" name="Ink 98">
                  <a:extLst>
                    <a:ext uri="{FF2B5EF4-FFF2-40B4-BE49-F238E27FC236}">
                      <a16:creationId xmlns:a16="http://schemas.microsoft.com/office/drawing/2014/main" id="{CC25BD4D-018C-4788-80DB-75E90DE4EA42}"/>
                    </a:ext>
                  </a:extLst>
                </p14:cNvPr>
                <p14:cNvContentPartPr/>
                <p14:nvPr/>
              </p14:nvContentPartPr>
              <p14:xfrm>
                <a:off x="6985955" y="2486343"/>
                <a:ext cx="107280" cy="6480"/>
              </p14:xfrm>
            </p:contentPart>
          </mc:Choice>
          <mc:Fallback xmlns="">
            <p:pic>
              <p:nvPicPr>
                <p:cNvPr id="99" name="Ink 98">
                  <a:extLst>
                    <a:ext uri="{FF2B5EF4-FFF2-40B4-BE49-F238E27FC236}">
                      <a16:creationId xmlns:a16="http://schemas.microsoft.com/office/drawing/2014/main" id="{CC25BD4D-018C-4788-80DB-75E90DE4EA42}"/>
                    </a:ext>
                  </a:extLst>
                </p:cNvPr>
                <p:cNvPicPr/>
                <p:nvPr/>
              </p:nvPicPr>
              <p:blipFill>
                <a:blip r:embed="rId175"/>
                <a:stretch>
                  <a:fillRect/>
                </a:stretch>
              </p:blipFill>
              <p:spPr>
                <a:xfrm>
                  <a:off x="6970475" y="2471678"/>
                  <a:ext cx="137880" cy="35469"/>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0" name="Ink 99">
                  <a:extLst>
                    <a:ext uri="{FF2B5EF4-FFF2-40B4-BE49-F238E27FC236}">
                      <a16:creationId xmlns:a16="http://schemas.microsoft.com/office/drawing/2014/main" id="{874A7EB5-20D7-4F26-BD19-9C657D303CC0}"/>
                    </a:ext>
                  </a:extLst>
                </p14:cNvPr>
                <p14:cNvContentPartPr/>
                <p14:nvPr/>
              </p14:nvContentPartPr>
              <p14:xfrm>
                <a:off x="6926555" y="2410743"/>
                <a:ext cx="91080" cy="12960"/>
              </p14:xfrm>
            </p:contentPart>
          </mc:Choice>
          <mc:Fallback xmlns="">
            <p:pic>
              <p:nvPicPr>
                <p:cNvPr id="100" name="Ink 99">
                  <a:extLst>
                    <a:ext uri="{FF2B5EF4-FFF2-40B4-BE49-F238E27FC236}">
                      <a16:creationId xmlns:a16="http://schemas.microsoft.com/office/drawing/2014/main" id="{874A7EB5-20D7-4F26-BD19-9C657D303CC0}"/>
                    </a:ext>
                  </a:extLst>
                </p:cNvPr>
                <p:cNvPicPr/>
                <p:nvPr/>
              </p:nvPicPr>
              <p:blipFill>
                <a:blip r:embed="rId177"/>
                <a:stretch>
                  <a:fillRect/>
                </a:stretch>
              </p:blipFill>
              <p:spPr>
                <a:xfrm>
                  <a:off x="6911075" y="2395263"/>
                  <a:ext cx="1216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1" name="Ink 100">
                  <a:extLst>
                    <a:ext uri="{FF2B5EF4-FFF2-40B4-BE49-F238E27FC236}">
                      <a16:creationId xmlns:a16="http://schemas.microsoft.com/office/drawing/2014/main" id="{18CF7926-5EE8-423F-A94C-E58D6584EEB7}"/>
                    </a:ext>
                  </a:extLst>
                </p14:cNvPr>
                <p14:cNvContentPartPr/>
                <p14:nvPr/>
              </p14:nvContentPartPr>
              <p14:xfrm>
                <a:off x="7105475" y="2429823"/>
                <a:ext cx="182520" cy="63360"/>
              </p14:xfrm>
            </p:contentPart>
          </mc:Choice>
          <mc:Fallback xmlns="">
            <p:pic>
              <p:nvPicPr>
                <p:cNvPr id="101" name="Ink 100">
                  <a:extLst>
                    <a:ext uri="{FF2B5EF4-FFF2-40B4-BE49-F238E27FC236}">
                      <a16:creationId xmlns:a16="http://schemas.microsoft.com/office/drawing/2014/main" id="{18CF7926-5EE8-423F-A94C-E58D6584EEB7}"/>
                    </a:ext>
                  </a:extLst>
                </p:cNvPr>
                <p:cNvPicPr/>
                <p:nvPr/>
              </p:nvPicPr>
              <p:blipFill>
                <a:blip r:embed="rId179"/>
                <a:stretch>
                  <a:fillRect/>
                </a:stretch>
              </p:blipFill>
              <p:spPr>
                <a:xfrm>
                  <a:off x="7089995" y="2414343"/>
                  <a:ext cx="2131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2" name="Ink 101">
                  <a:extLst>
                    <a:ext uri="{FF2B5EF4-FFF2-40B4-BE49-F238E27FC236}">
                      <a16:creationId xmlns:a16="http://schemas.microsoft.com/office/drawing/2014/main" id="{959EB093-122A-4FEB-8C9D-FC896CCE8948}"/>
                    </a:ext>
                  </a:extLst>
                </p14:cNvPr>
                <p14:cNvContentPartPr/>
                <p14:nvPr/>
              </p14:nvContentPartPr>
              <p14:xfrm>
                <a:off x="7338035" y="2398143"/>
                <a:ext cx="138600" cy="94680"/>
              </p14:xfrm>
            </p:contentPart>
          </mc:Choice>
          <mc:Fallback xmlns="">
            <p:pic>
              <p:nvPicPr>
                <p:cNvPr id="102" name="Ink 101">
                  <a:extLst>
                    <a:ext uri="{FF2B5EF4-FFF2-40B4-BE49-F238E27FC236}">
                      <a16:creationId xmlns:a16="http://schemas.microsoft.com/office/drawing/2014/main" id="{959EB093-122A-4FEB-8C9D-FC896CCE8948}"/>
                    </a:ext>
                  </a:extLst>
                </p:cNvPr>
                <p:cNvPicPr/>
                <p:nvPr/>
              </p:nvPicPr>
              <p:blipFill>
                <a:blip r:embed="rId181"/>
                <a:stretch>
                  <a:fillRect/>
                </a:stretch>
              </p:blipFill>
              <p:spPr>
                <a:xfrm>
                  <a:off x="7322555" y="2382663"/>
                  <a:ext cx="1692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3" name="Ink 102">
                  <a:extLst>
                    <a:ext uri="{FF2B5EF4-FFF2-40B4-BE49-F238E27FC236}">
                      <a16:creationId xmlns:a16="http://schemas.microsoft.com/office/drawing/2014/main" id="{C9CEB0AF-49B4-4675-9298-E97DFC3C2BBF}"/>
                    </a:ext>
                  </a:extLst>
                </p14:cNvPr>
                <p14:cNvContentPartPr/>
                <p14:nvPr/>
              </p14:nvContentPartPr>
              <p14:xfrm>
                <a:off x="7533155" y="2410743"/>
                <a:ext cx="119880" cy="63360"/>
              </p14:xfrm>
            </p:contentPart>
          </mc:Choice>
          <mc:Fallback xmlns="">
            <p:pic>
              <p:nvPicPr>
                <p:cNvPr id="103" name="Ink 102">
                  <a:extLst>
                    <a:ext uri="{FF2B5EF4-FFF2-40B4-BE49-F238E27FC236}">
                      <a16:creationId xmlns:a16="http://schemas.microsoft.com/office/drawing/2014/main" id="{C9CEB0AF-49B4-4675-9298-E97DFC3C2BBF}"/>
                    </a:ext>
                  </a:extLst>
                </p:cNvPr>
                <p:cNvPicPr/>
                <p:nvPr/>
              </p:nvPicPr>
              <p:blipFill>
                <a:blip r:embed="rId183"/>
                <a:stretch>
                  <a:fillRect/>
                </a:stretch>
              </p:blipFill>
              <p:spPr>
                <a:xfrm>
                  <a:off x="7517675" y="2395175"/>
                  <a:ext cx="150480" cy="94135"/>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4" name="Ink 103">
                  <a:extLst>
                    <a:ext uri="{FF2B5EF4-FFF2-40B4-BE49-F238E27FC236}">
                      <a16:creationId xmlns:a16="http://schemas.microsoft.com/office/drawing/2014/main" id="{3EBD9D8B-586F-4273-964E-FB4FC2006C4F}"/>
                    </a:ext>
                  </a:extLst>
                </p14:cNvPr>
                <p14:cNvContentPartPr/>
                <p14:nvPr/>
              </p14:nvContentPartPr>
              <p14:xfrm>
                <a:off x="7746995" y="2360343"/>
                <a:ext cx="157680" cy="119880"/>
              </p14:xfrm>
            </p:contentPart>
          </mc:Choice>
          <mc:Fallback xmlns="">
            <p:pic>
              <p:nvPicPr>
                <p:cNvPr id="104" name="Ink 103">
                  <a:extLst>
                    <a:ext uri="{FF2B5EF4-FFF2-40B4-BE49-F238E27FC236}">
                      <a16:creationId xmlns:a16="http://schemas.microsoft.com/office/drawing/2014/main" id="{3EBD9D8B-586F-4273-964E-FB4FC2006C4F}"/>
                    </a:ext>
                  </a:extLst>
                </p:cNvPr>
                <p:cNvPicPr/>
                <p:nvPr/>
              </p:nvPicPr>
              <p:blipFill>
                <a:blip r:embed="rId185"/>
                <a:stretch>
                  <a:fillRect/>
                </a:stretch>
              </p:blipFill>
              <p:spPr>
                <a:xfrm>
                  <a:off x="7731515" y="2344863"/>
                  <a:ext cx="1882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5" name="Ink 104">
                  <a:extLst>
                    <a:ext uri="{FF2B5EF4-FFF2-40B4-BE49-F238E27FC236}">
                      <a16:creationId xmlns:a16="http://schemas.microsoft.com/office/drawing/2014/main" id="{10E9707D-63B2-496E-8B2D-532DF244507E}"/>
                    </a:ext>
                  </a:extLst>
                </p14:cNvPr>
                <p14:cNvContentPartPr/>
                <p14:nvPr/>
              </p14:nvContentPartPr>
              <p14:xfrm>
                <a:off x="7916555" y="2398143"/>
                <a:ext cx="119880" cy="63360"/>
              </p14:xfrm>
            </p:contentPart>
          </mc:Choice>
          <mc:Fallback xmlns="">
            <p:pic>
              <p:nvPicPr>
                <p:cNvPr id="105" name="Ink 104">
                  <a:extLst>
                    <a:ext uri="{FF2B5EF4-FFF2-40B4-BE49-F238E27FC236}">
                      <a16:creationId xmlns:a16="http://schemas.microsoft.com/office/drawing/2014/main" id="{10E9707D-63B2-496E-8B2D-532DF244507E}"/>
                    </a:ext>
                  </a:extLst>
                </p:cNvPr>
                <p:cNvPicPr/>
                <p:nvPr/>
              </p:nvPicPr>
              <p:blipFill>
                <a:blip r:embed="rId187"/>
                <a:stretch>
                  <a:fillRect/>
                </a:stretch>
              </p:blipFill>
              <p:spPr>
                <a:xfrm>
                  <a:off x="7901028" y="2382575"/>
                  <a:ext cx="150572" cy="94135"/>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06" name="Ink 105">
                  <a:extLst>
                    <a:ext uri="{FF2B5EF4-FFF2-40B4-BE49-F238E27FC236}">
                      <a16:creationId xmlns:a16="http://schemas.microsoft.com/office/drawing/2014/main" id="{336F8405-0214-4C23-9378-B6878862879C}"/>
                    </a:ext>
                  </a:extLst>
                </p14:cNvPr>
                <p14:cNvContentPartPr/>
                <p14:nvPr/>
              </p14:nvContentPartPr>
              <p14:xfrm>
                <a:off x="8086475" y="2372943"/>
                <a:ext cx="157680" cy="88560"/>
              </p14:xfrm>
            </p:contentPart>
          </mc:Choice>
          <mc:Fallback xmlns="">
            <p:pic>
              <p:nvPicPr>
                <p:cNvPr id="106" name="Ink 105">
                  <a:extLst>
                    <a:ext uri="{FF2B5EF4-FFF2-40B4-BE49-F238E27FC236}">
                      <a16:creationId xmlns:a16="http://schemas.microsoft.com/office/drawing/2014/main" id="{336F8405-0214-4C23-9378-B6878862879C}"/>
                    </a:ext>
                  </a:extLst>
                </p:cNvPr>
                <p:cNvPicPr/>
                <p:nvPr/>
              </p:nvPicPr>
              <p:blipFill>
                <a:blip r:embed="rId189"/>
                <a:stretch>
                  <a:fillRect/>
                </a:stretch>
              </p:blipFill>
              <p:spPr>
                <a:xfrm>
                  <a:off x="8070995" y="2357400"/>
                  <a:ext cx="188280" cy="119285"/>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07" name="Ink 106">
                  <a:extLst>
                    <a:ext uri="{FF2B5EF4-FFF2-40B4-BE49-F238E27FC236}">
                      <a16:creationId xmlns:a16="http://schemas.microsoft.com/office/drawing/2014/main" id="{2C6DFDF2-96C3-4885-8101-F85A2958622B}"/>
                    </a:ext>
                  </a:extLst>
                </p14:cNvPr>
                <p14:cNvContentPartPr/>
                <p14:nvPr/>
              </p14:nvContentPartPr>
              <p14:xfrm>
                <a:off x="8337755" y="2360343"/>
                <a:ext cx="220320" cy="100800"/>
              </p14:xfrm>
            </p:contentPart>
          </mc:Choice>
          <mc:Fallback xmlns="">
            <p:pic>
              <p:nvPicPr>
                <p:cNvPr id="107" name="Ink 106">
                  <a:extLst>
                    <a:ext uri="{FF2B5EF4-FFF2-40B4-BE49-F238E27FC236}">
                      <a16:creationId xmlns:a16="http://schemas.microsoft.com/office/drawing/2014/main" id="{2C6DFDF2-96C3-4885-8101-F85A2958622B}"/>
                    </a:ext>
                  </a:extLst>
                </p:cNvPr>
                <p:cNvPicPr/>
                <p:nvPr/>
              </p:nvPicPr>
              <p:blipFill>
                <a:blip r:embed="rId191"/>
                <a:stretch>
                  <a:fillRect/>
                </a:stretch>
              </p:blipFill>
              <p:spPr>
                <a:xfrm>
                  <a:off x="8322275" y="2344863"/>
                  <a:ext cx="2509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08" name="Ink 107">
                  <a:extLst>
                    <a:ext uri="{FF2B5EF4-FFF2-40B4-BE49-F238E27FC236}">
                      <a16:creationId xmlns:a16="http://schemas.microsoft.com/office/drawing/2014/main" id="{5D4FD795-DE92-4A65-9802-081A393F212B}"/>
                    </a:ext>
                  </a:extLst>
                </p14:cNvPr>
                <p14:cNvContentPartPr/>
                <p14:nvPr/>
              </p14:nvContentPartPr>
              <p14:xfrm>
                <a:off x="8595515" y="2228583"/>
                <a:ext cx="220320" cy="446760"/>
              </p14:xfrm>
            </p:contentPart>
          </mc:Choice>
          <mc:Fallback xmlns="">
            <p:pic>
              <p:nvPicPr>
                <p:cNvPr id="108" name="Ink 107">
                  <a:extLst>
                    <a:ext uri="{FF2B5EF4-FFF2-40B4-BE49-F238E27FC236}">
                      <a16:creationId xmlns:a16="http://schemas.microsoft.com/office/drawing/2014/main" id="{5D4FD795-DE92-4A65-9802-081A393F212B}"/>
                    </a:ext>
                  </a:extLst>
                </p:cNvPr>
                <p:cNvPicPr/>
                <p:nvPr/>
              </p:nvPicPr>
              <p:blipFill>
                <a:blip r:embed="rId193"/>
                <a:stretch>
                  <a:fillRect/>
                </a:stretch>
              </p:blipFill>
              <p:spPr>
                <a:xfrm>
                  <a:off x="8580035" y="2213103"/>
                  <a:ext cx="250920" cy="477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4">
            <p14:nvContentPartPr>
              <p14:cNvPr id="112" name="Ink 111">
                <a:extLst>
                  <a:ext uri="{FF2B5EF4-FFF2-40B4-BE49-F238E27FC236}">
                    <a16:creationId xmlns:a16="http://schemas.microsoft.com/office/drawing/2014/main" id="{7A3114D7-4F4A-4829-B5A2-4AB057C7AC9C}"/>
                  </a:ext>
                </a:extLst>
              </p14:cNvPr>
              <p14:cNvContentPartPr/>
              <p14:nvPr/>
            </p14:nvContentPartPr>
            <p14:xfrm>
              <a:off x="2725835" y="3221823"/>
              <a:ext cx="220320" cy="239400"/>
            </p14:xfrm>
          </p:contentPart>
        </mc:Choice>
        <mc:Fallback xmlns="">
          <p:pic>
            <p:nvPicPr>
              <p:cNvPr id="112" name="Ink 111">
                <a:extLst>
                  <a:ext uri="{FF2B5EF4-FFF2-40B4-BE49-F238E27FC236}">
                    <a16:creationId xmlns:a16="http://schemas.microsoft.com/office/drawing/2014/main" id="{7A3114D7-4F4A-4829-B5A2-4AB057C7AC9C}"/>
                  </a:ext>
                </a:extLst>
              </p:cNvPr>
              <p:cNvPicPr/>
              <p:nvPr/>
            </p:nvPicPr>
            <p:blipFill>
              <a:blip r:embed="rId195"/>
              <a:stretch>
                <a:fillRect/>
              </a:stretch>
            </p:blipFill>
            <p:spPr>
              <a:xfrm>
                <a:off x="2710355" y="3206320"/>
                <a:ext cx="250920" cy="270046"/>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3" name="Ink 112">
                <a:extLst>
                  <a:ext uri="{FF2B5EF4-FFF2-40B4-BE49-F238E27FC236}">
                    <a16:creationId xmlns:a16="http://schemas.microsoft.com/office/drawing/2014/main" id="{EDF02E95-B906-49BE-B962-74885CCE0F5E}"/>
                  </a:ext>
                </a:extLst>
              </p14:cNvPr>
              <p14:cNvContentPartPr/>
              <p14:nvPr/>
            </p14:nvContentPartPr>
            <p14:xfrm>
              <a:off x="2996195" y="3448263"/>
              <a:ext cx="151200" cy="69480"/>
            </p14:xfrm>
          </p:contentPart>
        </mc:Choice>
        <mc:Fallback xmlns="">
          <p:pic>
            <p:nvPicPr>
              <p:cNvPr id="113" name="Ink 112">
                <a:extLst>
                  <a:ext uri="{FF2B5EF4-FFF2-40B4-BE49-F238E27FC236}">
                    <a16:creationId xmlns:a16="http://schemas.microsoft.com/office/drawing/2014/main" id="{EDF02E95-B906-49BE-B962-74885CCE0F5E}"/>
                  </a:ext>
                </a:extLst>
              </p:cNvPr>
              <p:cNvPicPr/>
              <p:nvPr/>
            </p:nvPicPr>
            <p:blipFill>
              <a:blip r:embed="rId197"/>
              <a:stretch>
                <a:fillRect/>
              </a:stretch>
            </p:blipFill>
            <p:spPr>
              <a:xfrm>
                <a:off x="2980715" y="3432783"/>
                <a:ext cx="1818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4" name="Ink 113">
                <a:extLst>
                  <a:ext uri="{FF2B5EF4-FFF2-40B4-BE49-F238E27FC236}">
                    <a16:creationId xmlns:a16="http://schemas.microsoft.com/office/drawing/2014/main" id="{65F68168-68F4-4AF9-BB50-CA23CBF51687}"/>
                  </a:ext>
                </a:extLst>
              </p14:cNvPr>
              <p14:cNvContentPartPr/>
              <p14:nvPr/>
            </p14:nvContentPartPr>
            <p14:xfrm>
              <a:off x="3071795" y="3366543"/>
              <a:ext cx="6480" cy="6480"/>
            </p14:xfrm>
          </p:contentPart>
        </mc:Choice>
        <mc:Fallback xmlns="">
          <p:pic>
            <p:nvPicPr>
              <p:cNvPr id="114" name="Ink 113">
                <a:extLst>
                  <a:ext uri="{FF2B5EF4-FFF2-40B4-BE49-F238E27FC236}">
                    <a16:creationId xmlns:a16="http://schemas.microsoft.com/office/drawing/2014/main" id="{65F68168-68F4-4AF9-BB50-CA23CBF51687}"/>
                  </a:ext>
                </a:extLst>
              </p:cNvPr>
              <p:cNvPicPr/>
              <p:nvPr/>
            </p:nvPicPr>
            <p:blipFill>
              <a:blip r:embed="rId199"/>
              <a:stretch>
                <a:fillRect/>
              </a:stretch>
            </p:blipFill>
            <p:spPr>
              <a:xfrm>
                <a:off x="3057130" y="3351878"/>
                <a:ext cx="35469" cy="35469"/>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5" name="Ink 114">
                <a:extLst>
                  <a:ext uri="{FF2B5EF4-FFF2-40B4-BE49-F238E27FC236}">
                    <a16:creationId xmlns:a16="http://schemas.microsoft.com/office/drawing/2014/main" id="{66105343-0B8D-4082-819B-64436D9B535D}"/>
                  </a:ext>
                </a:extLst>
              </p14:cNvPr>
              <p14:cNvContentPartPr/>
              <p14:nvPr/>
            </p14:nvContentPartPr>
            <p14:xfrm>
              <a:off x="3587315" y="3303543"/>
              <a:ext cx="63360" cy="12960"/>
            </p14:xfrm>
          </p:contentPart>
        </mc:Choice>
        <mc:Fallback xmlns="">
          <p:pic>
            <p:nvPicPr>
              <p:cNvPr id="115" name="Ink 114">
                <a:extLst>
                  <a:ext uri="{FF2B5EF4-FFF2-40B4-BE49-F238E27FC236}">
                    <a16:creationId xmlns:a16="http://schemas.microsoft.com/office/drawing/2014/main" id="{66105343-0B8D-4082-819B-64436D9B535D}"/>
                  </a:ext>
                </a:extLst>
              </p:cNvPr>
              <p:cNvPicPr/>
              <p:nvPr/>
            </p:nvPicPr>
            <p:blipFill>
              <a:blip r:embed="rId201"/>
              <a:stretch>
                <a:fillRect/>
              </a:stretch>
            </p:blipFill>
            <p:spPr>
              <a:xfrm>
                <a:off x="3571835" y="3288063"/>
                <a:ext cx="939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6" name="Ink 115">
                <a:extLst>
                  <a:ext uri="{FF2B5EF4-FFF2-40B4-BE49-F238E27FC236}">
                    <a16:creationId xmlns:a16="http://schemas.microsoft.com/office/drawing/2014/main" id="{534DBCB0-05D4-4F43-BA58-ACB70645E6CA}"/>
                  </a:ext>
                </a:extLst>
              </p14:cNvPr>
              <p14:cNvContentPartPr/>
              <p14:nvPr/>
            </p14:nvContentPartPr>
            <p14:xfrm>
              <a:off x="3599915" y="3372663"/>
              <a:ext cx="69480" cy="12960"/>
            </p14:xfrm>
          </p:contentPart>
        </mc:Choice>
        <mc:Fallback xmlns="">
          <p:pic>
            <p:nvPicPr>
              <p:cNvPr id="116" name="Ink 115">
                <a:extLst>
                  <a:ext uri="{FF2B5EF4-FFF2-40B4-BE49-F238E27FC236}">
                    <a16:creationId xmlns:a16="http://schemas.microsoft.com/office/drawing/2014/main" id="{534DBCB0-05D4-4F43-BA58-ACB70645E6CA}"/>
                  </a:ext>
                </a:extLst>
              </p:cNvPr>
              <p:cNvPicPr/>
              <p:nvPr/>
            </p:nvPicPr>
            <p:blipFill>
              <a:blip r:embed="rId203"/>
              <a:stretch>
                <a:fillRect/>
              </a:stretch>
            </p:blipFill>
            <p:spPr>
              <a:xfrm>
                <a:off x="3584435" y="3357183"/>
                <a:ext cx="1000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17" name="Ink 116">
                <a:extLst>
                  <a:ext uri="{FF2B5EF4-FFF2-40B4-BE49-F238E27FC236}">
                    <a16:creationId xmlns:a16="http://schemas.microsoft.com/office/drawing/2014/main" id="{7E98ED7D-235C-443F-8C16-6DD18C9CDDD8}"/>
                  </a:ext>
                </a:extLst>
              </p14:cNvPr>
              <p14:cNvContentPartPr/>
              <p14:nvPr/>
            </p14:nvContentPartPr>
            <p14:xfrm>
              <a:off x="4165835" y="3297423"/>
              <a:ext cx="333720" cy="113400"/>
            </p14:xfrm>
          </p:contentPart>
        </mc:Choice>
        <mc:Fallback xmlns="">
          <p:pic>
            <p:nvPicPr>
              <p:cNvPr id="117" name="Ink 116">
                <a:extLst>
                  <a:ext uri="{FF2B5EF4-FFF2-40B4-BE49-F238E27FC236}">
                    <a16:creationId xmlns:a16="http://schemas.microsoft.com/office/drawing/2014/main" id="{7E98ED7D-235C-443F-8C16-6DD18C9CDDD8}"/>
                  </a:ext>
                </a:extLst>
              </p:cNvPr>
              <p:cNvPicPr/>
              <p:nvPr/>
            </p:nvPicPr>
            <p:blipFill>
              <a:blip r:embed="rId205"/>
              <a:stretch>
                <a:fillRect/>
              </a:stretch>
            </p:blipFill>
            <p:spPr>
              <a:xfrm>
                <a:off x="4150355" y="3281943"/>
                <a:ext cx="3643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18" name="Ink 117">
                <a:extLst>
                  <a:ext uri="{FF2B5EF4-FFF2-40B4-BE49-F238E27FC236}">
                    <a16:creationId xmlns:a16="http://schemas.microsoft.com/office/drawing/2014/main" id="{3845EF03-532C-4062-AB5D-899E2A0BB22E}"/>
                  </a:ext>
                </a:extLst>
              </p14:cNvPr>
              <p14:cNvContentPartPr/>
              <p14:nvPr/>
            </p14:nvContentPartPr>
            <p14:xfrm>
              <a:off x="4624475" y="3303543"/>
              <a:ext cx="207720" cy="75960"/>
            </p14:xfrm>
          </p:contentPart>
        </mc:Choice>
        <mc:Fallback xmlns="">
          <p:pic>
            <p:nvPicPr>
              <p:cNvPr id="118" name="Ink 117">
                <a:extLst>
                  <a:ext uri="{FF2B5EF4-FFF2-40B4-BE49-F238E27FC236}">
                    <a16:creationId xmlns:a16="http://schemas.microsoft.com/office/drawing/2014/main" id="{3845EF03-532C-4062-AB5D-899E2A0BB22E}"/>
                  </a:ext>
                </a:extLst>
              </p:cNvPr>
              <p:cNvPicPr/>
              <p:nvPr/>
            </p:nvPicPr>
            <p:blipFill>
              <a:blip r:embed="rId207"/>
              <a:stretch>
                <a:fillRect/>
              </a:stretch>
            </p:blipFill>
            <p:spPr>
              <a:xfrm>
                <a:off x="4608995" y="3287989"/>
                <a:ext cx="238320" cy="106706"/>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9" name="Ink 118">
                <a:extLst>
                  <a:ext uri="{FF2B5EF4-FFF2-40B4-BE49-F238E27FC236}">
                    <a16:creationId xmlns:a16="http://schemas.microsoft.com/office/drawing/2014/main" id="{72487A39-F0F2-46B0-9301-86D512062096}"/>
                  </a:ext>
                </a:extLst>
              </p14:cNvPr>
              <p14:cNvContentPartPr/>
              <p14:nvPr/>
            </p14:nvContentPartPr>
            <p14:xfrm>
              <a:off x="4876115" y="3052263"/>
              <a:ext cx="38160" cy="311760"/>
            </p14:xfrm>
          </p:contentPart>
        </mc:Choice>
        <mc:Fallback xmlns="">
          <p:pic>
            <p:nvPicPr>
              <p:cNvPr id="119" name="Ink 118">
                <a:extLst>
                  <a:ext uri="{FF2B5EF4-FFF2-40B4-BE49-F238E27FC236}">
                    <a16:creationId xmlns:a16="http://schemas.microsoft.com/office/drawing/2014/main" id="{72487A39-F0F2-46B0-9301-86D512062096}"/>
                  </a:ext>
                </a:extLst>
              </p:cNvPr>
              <p:cNvPicPr/>
              <p:nvPr/>
            </p:nvPicPr>
            <p:blipFill>
              <a:blip r:embed="rId209"/>
              <a:stretch>
                <a:fillRect/>
              </a:stretch>
            </p:blipFill>
            <p:spPr>
              <a:xfrm>
                <a:off x="4860488" y="3036783"/>
                <a:ext cx="69051"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0" name="Ink 119">
                <a:extLst>
                  <a:ext uri="{FF2B5EF4-FFF2-40B4-BE49-F238E27FC236}">
                    <a16:creationId xmlns:a16="http://schemas.microsoft.com/office/drawing/2014/main" id="{0F03137B-86AD-4EB6-8702-E1882ACD3D02}"/>
                  </a:ext>
                </a:extLst>
              </p14:cNvPr>
              <p14:cNvContentPartPr/>
              <p14:nvPr/>
            </p14:nvContentPartPr>
            <p14:xfrm>
              <a:off x="4976555" y="3272223"/>
              <a:ext cx="119880" cy="94680"/>
            </p14:xfrm>
          </p:contentPart>
        </mc:Choice>
        <mc:Fallback xmlns="">
          <p:pic>
            <p:nvPicPr>
              <p:cNvPr id="120" name="Ink 119">
                <a:extLst>
                  <a:ext uri="{FF2B5EF4-FFF2-40B4-BE49-F238E27FC236}">
                    <a16:creationId xmlns:a16="http://schemas.microsoft.com/office/drawing/2014/main" id="{0F03137B-86AD-4EB6-8702-E1882ACD3D02}"/>
                  </a:ext>
                </a:extLst>
              </p:cNvPr>
              <p:cNvPicPr/>
              <p:nvPr/>
            </p:nvPicPr>
            <p:blipFill>
              <a:blip r:embed="rId211"/>
              <a:stretch>
                <a:fillRect/>
              </a:stretch>
            </p:blipFill>
            <p:spPr>
              <a:xfrm>
                <a:off x="4961075" y="3256743"/>
                <a:ext cx="1504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1" name="Ink 120">
                <a:extLst>
                  <a:ext uri="{FF2B5EF4-FFF2-40B4-BE49-F238E27FC236}">
                    <a16:creationId xmlns:a16="http://schemas.microsoft.com/office/drawing/2014/main" id="{DB8ACD68-5F4C-41DC-B108-6AC746C14B15}"/>
                  </a:ext>
                </a:extLst>
              </p14:cNvPr>
              <p14:cNvContentPartPr/>
              <p14:nvPr/>
            </p14:nvContentPartPr>
            <p14:xfrm>
              <a:off x="5630675" y="3284823"/>
              <a:ext cx="138600" cy="82080"/>
            </p14:xfrm>
          </p:contentPart>
        </mc:Choice>
        <mc:Fallback xmlns="">
          <p:pic>
            <p:nvPicPr>
              <p:cNvPr id="121" name="Ink 120">
                <a:extLst>
                  <a:ext uri="{FF2B5EF4-FFF2-40B4-BE49-F238E27FC236}">
                    <a16:creationId xmlns:a16="http://schemas.microsoft.com/office/drawing/2014/main" id="{DB8ACD68-5F4C-41DC-B108-6AC746C14B15}"/>
                  </a:ext>
                </a:extLst>
              </p:cNvPr>
              <p:cNvPicPr/>
              <p:nvPr/>
            </p:nvPicPr>
            <p:blipFill>
              <a:blip r:embed="rId213"/>
              <a:stretch>
                <a:fillRect/>
              </a:stretch>
            </p:blipFill>
            <p:spPr>
              <a:xfrm>
                <a:off x="5615195" y="3269343"/>
                <a:ext cx="1692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2" name="Ink 121">
                <a:extLst>
                  <a:ext uri="{FF2B5EF4-FFF2-40B4-BE49-F238E27FC236}">
                    <a16:creationId xmlns:a16="http://schemas.microsoft.com/office/drawing/2014/main" id="{7EA90C73-7A62-437F-8C3E-1DEFD9A8DDF1}"/>
                  </a:ext>
                </a:extLst>
              </p14:cNvPr>
              <p14:cNvContentPartPr/>
              <p14:nvPr/>
            </p14:nvContentPartPr>
            <p14:xfrm>
              <a:off x="5756315" y="3247023"/>
              <a:ext cx="189000" cy="119880"/>
            </p14:xfrm>
          </p:contentPart>
        </mc:Choice>
        <mc:Fallback xmlns="">
          <p:pic>
            <p:nvPicPr>
              <p:cNvPr id="122" name="Ink 121">
                <a:extLst>
                  <a:ext uri="{FF2B5EF4-FFF2-40B4-BE49-F238E27FC236}">
                    <a16:creationId xmlns:a16="http://schemas.microsoft.com/office/drawing/2014/main" id="{7EA90C73-7A62-437F-8C3E-1DEFD9A8DDF1}"/>
                  </a:ext>
                </a:extLst>
              </p:cNvPr>
              <p:cNvPicPr/>
              <p:nvPr/>
            </p:nvPicPr>
            <p:blipFill>
              <a:blip r:embed="rId215"/>
              <a:stretch>
                <a:fillRect/>
              </a:stretch>
            </p:blipFill>
            <p:spPr>
              <a:xfrm>
                <a:off x="5740805" y="3231543"/>
                <a:ext cx="219658" cy="150480"/>
              </a:xfrm>
              <a:prstGeom prst="rect">
                <a:avLst/>
              </a:prstGeom>
            </p:spPr>
          </p:pic>
        </mc:Fallback>
      </mc:AlternateContent>
      <p:grpSp>
        <p:nvGrpSpPr>
          <p:cNvPr id="112669" name="Group 140">
            <a:extLst>
              <a:ext uri="{FF2B5EF4-FFF2-40B4-BE49-F238E27FC236}">
                <a16:creationId xmlns:a16="http://schemas.microsoft.com/office/drawing/2014/main" id="{0EC167E9-4F46-498E-A1A9-2E13A5196965}"/>
              </a:ext>
            </a:extLst>
          </p:cNvPr>
          <p:cNvGrpSpPr>
            <a:grpSpLocks/>
          </p:cNvGrpSpPr>
          <p:nvPr/>
        </p:nvGrpSpPr>
        <p:grpSpPr bwMode="auto">
          <a:xfrm>
            <a:off x="6384925" y="2995614"/>
            <a:ext cx="1282700" cy="377825"/>
            <a:chOff x="4860875" y="2995383"/>
            <a:chExt cx="1283040" cy="377640"/>
          </a:xfrm>
        </p:grpSpPr>
        <mc:AlternateContent xmlns:mc="http://schemas.openxmlformats.org/markup-compatibility/2006" xmlns:p14="http://schemas.microsoft.com/office/powerpoint/2010/main">
          <mc:Choice Requires="p14">
            <p:contentPart p14:bwMode="auto" r:id="rId216">
              <p14:nvContentPartPr>
                <p14:cNvPr id="123" name="Ink 122">
                  <a:extLst>
                    <a:ext uri="{FF2B5EF4-FFF2-40B4-BE49-F238E27FC236}">
                      <a16:creationId xmlns:a16="http://schemas.microsoft.com/office/drawing/2014/main" id="{53A56722-3E61-4341-BD96-88C1532CFF28}"/>
                    </a:ext>
                  </a:extLst>
                </p14:cNvPr>
                <p14:cNvContentPartPr/>
                <p14:nvPr/>
              </p14:nvContentPartPr>
              <p14:xfrm>
                <a:off x="4860875" y="3240543"/>
                <a:ext cx="19080" cy="126000"/>
              </p14:xfrm>
            </p:contentPart>
          </mc:Choice>
          <mc:Fallback xmlns="">
            <p:pic>
              <p:nvPicPr>
                <p:cNvPr id="123" name="Ink 122">
                  <a:extLst>
                    <a:ext uri="{FF2B5EF4-FFF2-40B4-BE49-F238E27FC236}">
                      <a16:creationId xmlns:a16="http://schemas.microsoft.com/office/drawing/2014/main" id="{53A56722-3E61-4341-BD96-88C1532CFF28}"/>
                    </a:ext>
                  </a:extLst>
                </p:cNvPr>
                <p:cNvPicPr/>
                <p:nvPr/>
              </p:nvPicPr>
              <p:blipFill>
                <a:blip r:embed="rId217"/>
                <a:stretch>
                  <a:fillRect/>
                </a:stretch>
              </p:blipFill>
              <p:spPr>
                <a:xfrm>
                  <a:off x="4845395" y="3225063"/>
                  <a:ext cx="496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4" name="Ink 123">
                  <a:extLst>
                    <a:ext uri="{FF2B5EF4-FFF2-40B4-BE49-F238E27FC236}">
                      <a16:creationId xmlns:a16="http://schemas.microsoft.com/office/drawing/2014/main" id="{FF656E70-322B-4656-ADA8-9B1524AA5714}"/>
                    </a:ext>
                  </a:extLst>
                </p14:cNvPr>
                <p14:cNvContentPartPr/>
                <p14:nvPr/>
              </p14:nvContentPartPr>
              <p14:xfrm>
                <a:off x="4873475" y="3221823"/>
                <a:ext cx="150480" cy="6480"/>
              </p14:xfrm>
            </p:contentPart>
          </mc:Choice>
          <mc:Fallback xmlns="">
            <p:pic>
              <p:nvPicPr>
                <p:cNvPr id="124" name="Ink 123">
                  <a:extLst>
                    <a:ext uri="{FF2B5EF4-FFF2-40B4-BE49-F238E27FC236}">
                      <a16:creationId xmlns:a16="http://schemas.microsoft.com/office/drawing/2014/main" id="{FF656E70-322B-4656-ADA8-9B1524AA5714}"/>
                    </a:ext>
                  </a:extLst>
                </p:cNvPr>
                <p:cNvPicPr/>
                <p:nvPr/>
              </p:nvPicPr>
              <p:blipFill>
                <a:blip r:embed="rId219"/>
                <a:stretch>
                  <a:fillRect/>
                </a:stretch>
              </p:blipFill>
              <p:spPr>
                <a:xfrm>
                  <a:off x="4857995" y="3206343"/>
                  <a:ext cx="1810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4" name="Ink 133">
                  <a:extLst>
                    <a:ext uri="{FF2B5EF4-FFF2-40B4-BE49-F238E27FC236}">
                      <a16:creationId xmlns:a16="http://schemas.microsoft.com/office/drawing/2014/main" id="{B9F32730-A949-4960-A186-E5FF6E544F76}"/>
                    </a:ext>
                  </a:extLst>
                </p14:cNvPr>
                <p14:cNvContentPartPr/>
                <p14:nvPr/>
              </p14:nvContentPartPr>
              <p14:xfrm>
                <a:off x="4892555" y="3284823"/>
                <a:ext cx="25560" cy="6480"/>
              </p14:xfrm>
            </p:contentPart>
          </mc:Choice>
          <mc:Fallback xmlns="">
            <p:pic>
              <p:nvPicPr>
                <p:cNvPr id="134" name="Ink 133">
                  <a:extLst>
                    <a:ext uri="{FF2B5EF4-FFF2-40B4-BE49-F238E27FC236}">
                      <a16:creationId xmlns:a16="http://schemas.microsoft.com/office/drawing/2014/main" id="{B9F32730-A949-4960-A186-E5FF6E544F76}"/>
                    </a:ext>
                  </a:extLst>
                </p:cNvPr>
                <p:cNvPicPr/>
                <p:nvPr/>
              </p:nvPicPr>
              <p:blipFill>
                <a:blip r:embed="rId221"/>
                <a:stretch>
                  <a:fillRect/>
                </a:stretch>
              </p:blipFill>
              <p:spPr>
                <a:xfrm>
                  <a:off x="4877075" y="3270158"/>
                  <a:ext cx="56160" cy="35469"/>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5" name="Ink 134">
                  <a:extLst>
                    <a:ext uri="{FF2B5EF4-FFF2-40B4-BE49-F238E27FC236}">
                      <a16:creationId xmlns:a16="http://schemas.microsoft.com/office/drawing/2014/main" id="{DC2559D5-68A4-4608-B9BA-BE2AB32A86A5}"/>
                    </a:ext>
                  </a:extLst>
                </p14:cNvPr>
                <p14:cNvContentPartPr/>
                <p14:nvPr/>
              </p14:nvContentPartPr>
              <p14:xfrm>
                <a:off x="4860875" y="3310023"/>
                <a:ext cx="100800" cy="12960"/>
              </p14:xfrm>
            </p:contentPart>
          </mc:Choice>
          <mc:Fallback xmlns="">
            <p:pic>
              <p:nvPicPr>
                <p:cNvPr id="135" name="Ink 134">
                  <a:extLst>
                    <a:ext uri="{FF2B5EF4-FFF2-40B4-BE49-F238E27FC236}">
                      <a16:creationId xmlns:a16="http://schemas.microsoft.com/office/drawing/2014/main" id="{DC2559D5-68A4-4608-B9BA-BE2AB32A86A5}"/>
                    </a:ext>
                  </a:extLst>
                </p:cNvPr>
                <p:cNvPicPr/>
                <p:nvPr/>
              </p:nvPicPr>
              <p:blipFill>
                <a:blip r:embed="rId223"/>
                <a:stretch>
                  <a:fillRect/>
                </a:stretch>
              </p:blipFill>
              <p:spPr>
                <a:xfrm>
                  <a:off x="4845395" y="3294543"/>
                  <a:ext cx="1314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6" name="Ink 135">
                  <a:extLst>
                    <a:ext uri="{FF2B5EF4-FFF2-40B4-BE49-F238E27FC236}">
                      <a16:creationId xmlns:a16="http://schemas.microsoft.com/office/drawing/2014/main" id="{6DAAE2A4-D153-4548-BB54-E55FD528592B}"/>
                    </a:ext>
                  </a:extLst>
                </p14:cNvPr>
                <p14:cNvContentPartPr/>
                <p14:nvPr/>
              </p14:nvContentPartPr>
              <p14:xfrm>
                <a:off x="5081195" y="3284823"/>
                <a:ext cx="100800" cy="88200"/>
              </p14:xfrm>
            </p:contentPart>
          </mc:Choice>
          <mc:Fallback xmlns="">
            <p:pic>
              <p:nvPicPr>
                <p:cNvPr id="136" name="Ink 135">
                  <a:extLst>
                    <a:ext uri="{FF2B5EF4-FFF2-40B4-BE49-F238E27FC236}">
                      <a16:creationId xmlns:a16="http://schemas.microsoft.com/office/drawing/2014/main" id="{6DAAE2A4-D153-4548-BB54-E55FD528592B}"/>
                    </a:ext>
                  </a:extLst>
                </p:cNvPr>
                <p:cNvPicPr/>
                <p:nvPr/>
              </p:nvPicPr>
              <p:blipFill>
                <a:blip r:embed="rId225"/>
                <a:stretch>
                  <a:fillRect/>
                </a:stretch>
              </p:blipFill>
              <p:spPr>
                <a:xfrm>
                  <a:off x="5065770" y="3269406"/>
                  <a:ext cx="131291" cy="118676"/>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7" name="Ink 136">
                  <a:extLst>
                    <a:ext uri="{FF2B5EF4-FFF2-40B4-BE49-F238E27FC236}">
                      <a16:creationId xmlns:a16="http://schemas.microsoft.com/office/drawing/2014/main" id="{4B39CDE7-B20C-4032-ADBF-91A457FA61ED}"/>
                    </a:ext>
                  </a:extLst>
                </p14:cNvPr>
                <p14:cNvContentPartPr/>
                <p14:nvPr/>
              </p14:nvContentPartPr>
              <p14:xfrm>
                <a:off x="5257955" y="3253143"/>
                <a:ext cx="320400" cy="94680"/>
              </p14:xfrm>
            </p:contentPart>
          </mc:Choice>
          <mc:Fallback xmlns="">
            <p:pic>
              <p:nvPicPr>
                <p:cNvPr id="137" name="Ink 136">
                  <a:extLst>
                    <a:ext uri="{FF2B5EF4-FFF2-40B4-BE49-F238E27FC236}">
                      <a16:creationId xmlns:a16="http://schemas.microsoft.com/office/drawing/2014/main" id="{4B39CDE7-B20C-4032-ADBF-91A457FA61ED}"/>
                    </a:ext>
                  </a:extLst>
                </p:cNvPr>
                <p:cNvPicPr/>
                <p:nvPr/>
              </p:nvPicPr>
              <p:blipFill>
                <a:blip r:embed="rId227"/>
                <a:stretch>
                  <a:fillRect/>
                </a:stretch>
              </p:blipFill>
              <p:spPr>
                <a:xfrm>
                  <a:off x="5242475" y="3237663"/>
                  <a:ext cx="3510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8" name="Ink 137">
                  <a:extLst>
                    <a:ext uri="{FF2B5EF4-FFF2-40B4-BE49-F238E27FC236}">
                      <a16:creationId xmlns:a16="http://schemas.microsoft.com/office/drawing/2014/main" id="{FFDF220A-3DBB-4D2E-A99A-CAC7B0C65D61}"/>
                    </a:ext>
                  </a:extLst>
                </p14:cNvPr>
                <p14:cNvContentPartPr/>
                <p14:nvPr/>
              </p14:nvContentPartPr>
              <p14:xfrm>
                <a:off x="5659355" y="3253143"/>
                <a:ext cx="201600" cy="88200"/>
              </p14:xfrm>
            </p:contentPart>
          </mc:Choice>
          <mc:Fallback xmlns="">
            <p:pic>
              <p:nvPicPr>
                <p:cNvPr id="138" name="Ink 137">
                  <a:extLst>
                    <a:ext uri="{FF2B5EF4-FFF2-40B4-BE49-F238E27FC236}">
                      <a16:creationId xmlns:a16="http://schemas.microsoft.com/office/drawing/2014/main" id="{FFDF220A-3DBB-4D2E-A99A-CAC7B0C65D61}"/>
                    </a:ext>
                  </a:extLst>
                </p:cNvPr>
                <p:cNvPicPr/>
                <p:nvPr/>
              </p:nvPicPr>
              <p:blipFill>
                <a:blip r:embed="rId229"/>
                <a:stretch>
                  <a:fillRect/>
                </a:stretch>
              </p:blipFill>
              <p:spPr>
                <a:xfrm>
                  <a:off x="5643875" y="3237663"/>
                  <a:ext cx="2322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9" name="Ink 138">
                  <a:extLst>
                    <a:ext uri="{FF2B5EF4-FFF2-40B4-BE49-F238E27FC236}">
                      <a16:creationId xmlns:a16="http://schemas.microsoft.com/office/drawing/2014/main" id="{5C22A656-8722-4AC9-86E1-D404DB88CA01}"/>
                    </a:ext>
                  </a:extLst>
                </p14:cNvPr>
                <p14:cNvContentPartPr/>
                <p14:nvPr/>
              </p14:nvContentPartPr>
              <p14:xfrm>
                <a:off x="5904515" y="2995383"/>
                <a:ext cx="31680" cy="327240"/>
              </p14:xfrm>
            </p:contentPart>
          </mc:Choice>
          <mc:Fallback xmlns="">
            <p:pic>
              <p:nvPicPr>
                <p:cNvPr id="139" name="Ink 138">
                  <a:extLst>
                    <a:ext uri="{FF2B5EF4-FFF2-40B4-BE49-F238E27FC236}">
                      <a16:creationId xmlns:a16="http://schemas.microsoft.com/office/drawing/2014/main" id="{5C22A656-8722-4AC9-86E1-D404DB88CA01}"/>
                    </a:ext>
                  </a:extLst>
                </p:cNvPr>
                <p:cNvPicPr/>
                <p:nvPr/>
              </p:nvPicPr>
              <p:blipFill>
                <a:blip r:embed="rId231"/>
                <a:stretch>
                  <a:fillRect/>
                </a:stretch>
              </p:blipFill>
              <p:spPr>
                <a:xfrm>
                  <a:off x="5889035" y="2979903"/>
                  <a:ext cx="6228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0" name="Ink 139">
                  <a:extLst>
                    <a:ext uri="{FF2B5EF4-FFF2-40B4-BE49-F238E27FC236}">
                      <a16:creationId xmlns:a16="http://schemas.microsoft.com/office/drawing/2014/main" id="{00E3FA12-8CC7-4526-9937-AEFCADC6436A}"/>
                    </a:ext>
                  </a:extLst>
                </p14:cNvPr>
                <p14:cNvContentPartPr/>
                <p14:nvPr/>
              </p14:nvContentPartPr>
              <p14:xfrm>
                <a:off x="6011435" y="3215703"/>
                <a:ext cx="132480" cy="126000"/>
              </p14:xfrm>
            </p:contentPart>
          </mc:Choice>
          <mc:Fallback xmlns="">
            <p:pic>
              <p:nvPicPr>
                <p:cNvPr id="140" name="Ink 139">
                  <a:extLst>
                    <a:ext uri="{FF2B5EF4-FFF2-40B4-BE49-F238E27FC236}">
                      <a16:creationId xmlns:a16="http://schemas.microsoft.com/office/drawing/2014/main" id="{00E3FA12-8CC7-4526-9937-AEFCADC6436A}"/>
                    </a:ext>
                  </a:extLst>
                </p:cNvPr>
                <p:cNvPicPr/>
                <p:nvPr/>
              </p:nvPicPr>
              <p:blipFill>
                <a:blip r:embed="rId233"/>
                <a:stretch>
                  <a:fillRect/>
                </a:stretch>
              </p:blipFill>
              <p:spPr>
                <a:xfrm>
                  <a:off x="5995955" y="3200223"/>
                  <a:ext cx="163080" cy="156600"/>
                </a:xfrm>
                <a:prstGeom prst="rect">
                  <a:avLst/>
                </a:prstGeom>
              </p:spPr>
            </p:pic>
          </mc:Fallback>
        </mc:AlternateContent>
      </p:grpSp>
      <p:grpSp>
        <p:nvGrpSpPr>
          <p:cNvPr id="112670" name="Group 144">
            <a:extLst>
              <a:ext uri="{FF2B5EF4-FFF2-40B4-BE49-F238E27FC236}">
                <a16:creationId xmlns:a16="http://schemas.microsoft.com/office/drawing/2014/main" id="{1F78E7EB-7895-44EE-9651-71EF12F50715}"/>
              </a:ext>
            </a:extLst>
          </p:cNvPr>
          <p:cNvGrpSpPr>
            <a:grpSpLocks/>
          </p:cNvGrpSpPr>
          <p:nvPr/>
        </p:nvGrpSpPr>
        <p:grpSpPr bwMode="auto">
          <a:xfrm>
            <a:off x="2366963" y="4152901"/>
            <a:ext cx="146050" cy="212725"/>
            <a:chOff x="843635" y="4152423"/>
            <a:chExt cx="145080" cy="213840"/>
          </a:xfrm>
        </p:grpSpPr>
        <mc:AlternateContent xmlns:mc="http://schemas.openxmlformats.org/markup-compatibility/2006" xmlns:p14="http://schemas.microsoft.com/office/powerpoint/2010/main">
          <mc:Choice Requires="p14">
            <p:contentPart p14:bwMode="auto" r:id="rId234">
              <p14:nvContentPartPr>
                <p14:cNvPr id="142" name="Ink 141">
                  <a:extLst>
                    <a:ext uri="{FF2B5EF4-FFF2-40B4-BE49-F238E27FC236}">
                      <a16:creationId xmlns:a16="http://schemas.microsoft.com/office/drawing/2014/main" id="{C8870289-ECD7-491B-AE6C-64947A47591E}"/>
                    </a:ext>
                  </a:extLst>
                </p14:cNvPr>
                <p14:cNvContentPartPr/>
                <p14:nvPr/>
              </p14:nvContentPartPr>
              <p14:xfrm>
                <a:off x="849755" y="4183743"/>
                <a:ext cx="25560" cy="182520"/>
              </p14:xfrm>
            </p:contentPart>
          </mc:Choice>
          <mc:Fallback xmlns="">
            <p:pic>
              <p:nvPicPr>
                <p:cNvPr id="142" name="Ink 141">
                  <a:extLst>
                    <a:ext uri="{FF2B5EF4-FFF2-40B4-BE49-F238E27FC236}">
                      <a16:creationId xmlns:a16="http://schemas.microsoft.com/office/drawing/2014/main" id="{C8870289-ECD7-491B-AE6C-64947A47591E}"/>
                    </a:ext>
                  </a:extLst>
                </p:cNvPr>
                <p:cNvPicPr/>
                <p:nvPr/>
              </p:nvPicPr>
              <p:blipFill>
                <a:blip r:embed="rId235"/>
                <a:stretch>
                  <a:fillRect/>
                </a:stretch>
              </p:blipFill>
              <p:spPr>
                <a:xfrm>
                  <a:off x="834275" y="4168263"/>
                  <a:ext cx="5616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3" name="Ink 142">
                  <a:extLst>
                    <a:ext uri="{FF2B5EF4-FFF2-40B4-BE49-F238E27FC236}">
                      <a16:creationId xmlns:a16="http://schemas.microsoft.com/office/drawing/2014/main" id="{FF7E349B-EED6-4E7A-A090-D841DE9BA568}"/>
                    </a:ext>
                  </a:extLst>
                </p14:cNvPr>
                <p14:cNvContentPartPr/>
                <p14:nvPr/>
              </p14:nvContentPartPr>
              <p14:xfrm>
                <a:off x="843635" y="4152423"/>
                <a:ext cx="145080" cy="107280"/>
              </p14:xfrm>
            </p:contentPart>
          </mc:Choice>
          <mc:Fallback xmlns="">
            <p:pic>
              <p:nvPicPr>
                <p:cNvPr id="143" name="Ink 142">
                  <a:extLst>
                    <a:ext uri="{FF2B5EF4-FFF2-40B4-BE49-F238E27FC236}">
                      <a16:creationId xmlns:a16="http://schemas.microsoft.com/office/drawing/2014/main" id="{FF7E349B-EED6-4E7A-A090-D841DE9BA568}"/>
                    </a:ext>
                  </a:extLst>
                </p:cNvPr>
                <p:cNvPicPr/>
                <p:nvPr/>
              </p:nvPicPr>
              <p:blipFill>
                <a:blip r:embed="rId237"/>
                <a:stretch>
                  <a:fillRect/>
                </a:stretch>
              </p:blipFill>
              <p:spPr>
                <a:xfrm>
                  <a:off x="828155" y="4136943"/>
                  <a:ext cx="175680" cy="137880"/>
                </a:xfrm>
                <a:prstGeom prst="rect">
                  <a:avLst/>
                </a:prstGeom>
              </p:spPr>
            </p:pic>
          </mc:Fallback>
        </mc:AlternateContent>
      </p:grpSp>
      <p:grpSp>
        <p:nvGrpSpPr>
          <p:cNvPr id="112671" name="Group 150">
            <a:extLst>
              <a:ext uri="{FF2B5EF4-FFF2-40B4-BE49-F238E27FC236}">
                <a16:creationId xmlns:a16="http://schemas.microsoft.com/office/drawing/2014/main" id="{BD54116D-05E2-4643-B430-538C82A6F75A}"/>
              </a:ext>
            </a:extLst>
          </p:cNvPr>
          <p:cNvGrpSpPr>
            <a:grpSpLocks/>
          </p:cNvGrpSpPr>
          <p:nvPr/>
        </p:nvGrpSpPr>
        <p:grpSpPr bwMode="auto">
          <a:xfrm>
            <a:off x="2693988" y="3868738"/>
            <a:ext cx="1439862" cy="685800"/>
            <a:chOff x="1170515" y="3869463"/>
            <a:chExt cx="1440000" cy="685800"/>
          </a:xfrm>
        </p:grpSpPr>
        <mc:AlternateContent xmlns:mc="http://schemas.openxmlformats.org/markup-compatibility/2006" xmlns:p14="http://schemas.microsoft.com/office/powerpoint/2010/main">
          <mc:Choice Requires="p14">
            <p:contentPart p14:bwMode="auto" r:id="rId238">
              <p14:nvContentPartPr>
                <p14:cNvPr id="144" name="Ink 143">
                  <a:extLst>
                    <a:ext uri="{FF2B5EF4-FFF2-40B4-BE49-F238E27FC236}">
                      <a16:creationId xmlns:a16="http://schemas.microsoft.com/office/drawing/2014/main" id="{62381A9C-7A08-4F6C-9F80-1D10F45F5232}"/>
                    </a:ext>
                  </a:extLst>
                </p14:cNvPr>
                <p14:cNvContentPartPr/>
                <p14:nvPr/>
              </p14:nvContentPartPr>
              <p14:xfrm>
                <a:off x="1170515" y="4032903"/>
                <a:ext cx="207720" cy="490680"/>
              </p14:xfrm>
            </p:contentPart>
          </mc:Choice>
          <mc:Fallback xmlns="">
            <p:pic>
              <p:nvPicPr>
                <p:cNvPr id="144" name="Ink 143">
                  <a:extLst>
                    <a:ext uri="{FF2B5EF4-FFF2-40B4-BE49-F238E27FC236}">
                      <a16:creationId xmlns:a16="http://schemas.microsoft.com/office/drawing/2014/main" id="{62381A9C-7A08-4F6C-9F80-1D10F45F5232}"/>
                    </a:ext>
                  </a:extLst>
                </p:cNvPr>
                <p:cNvPicPr/>
                <p:nvPr/>
              </p:nvPicPr>
              <p:blipFill>
                <a:blip r:embed="rId239"/>
                <a:stretch>
                  <a:fillRect/>
                </a:stretch>
              </p:blipFill>
              <p:spPr>
                <a:xfrm>
                  <a:off x="1155062" y="4017434"/>
                  <a:ext cx="238267" cy="521258"/>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6" name="Ink 145">
                  <a:extLst>
                    <a:ext uri="{FF2B5EF4-FFF2-40B4-BE49-F238E27FC236}">
                      <a16:creationId xmlns:a16="http://schemas.microsoft.com/office/drawing/2014/main" id="{5ECCA90F-1829-41AE-8ABF-203BCB9AAA79}"/>
                    </a:ext>
                  </a:extLst>
                </p14:cNvPr>
                <p14:cNvContentPartPr/>
                <p14:nvPr/>
              </p14:nvContentPartPr>
              <p14:xfrm>
                <a:off x="1509995" y="4246743"/>
                <a:ext cx="270720" cy="82080"/>
              </p14:xfrm>
            </p:contentPart>
          </mc:Choice>
          <mc:Fallback xmlns="">
            <p:pic>
              <p:nvPicPr>
                <p:cNvPr id="146" name="Ink 145">
                  <a:extLst>
                    <a:ext uri="{FF2B5EF4-FFF2-40B4-BE49-F238E27FC236}">
                      <a16:creationId xmlns:a16="http://schemas.microsoft.com/office/drawing/2014/main" id="{5ECCA90F-1829-41AE-8ABF-203BCB9AAA79}"/>
                    </a:ext>
                  </a:extLst>
                </p:cNvPr>
                <p:cNvPicPr/>
                <p:nvPr/>
              </p:nvPicPr>
              <p:blipFill>
                <a:blip r:embed="rId241"/>
                <a:stretch>
                  <a:fillRect/>
                </a:stretch>
              </p:blipFill>
              <p:spPr>
                <a:xfrm>
                  <a:off x="1494515" y="4231263"/>
                  <a:ext cx="3013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7" name="Ink 146">
                  <a:extLst>
                    <a:ext uri="{FF2B5EF4-FFF2-40B4-BE49-F238E27FC236}">
                      <a16:creationId xmlns:a16="http://schemas.microsoft.com/office/drawing/2014/main" id="{3B979906-4396-41C8-9A81-9B28B65BBB5B}"/>
                    </a:ext>
                  </a:extLst>
                </p14:cNvPr>
                <p14:cNvContentPartPr/>
                <p14:nvPr/>
              </p14:nvContentPartPr>
              <p14:xfrm>
                <a:off x="1862075" y="4252863"/>
                <a:ext cx="170280" cy="88200"/>
              </p14:xfrm>
            </p:contentPart>
          </mc:Choice>
          <mc:Fallback xmlns="">
            <p:pic>
              <p:nvPicPr>
                <p:cNvPr id="147" name="Ink 146">
                  <a:extLst>
                    <a:ext uri="{FF2B5EF4-FFF2-40B4-BE49-F238E27FC236}">
                      <a16:creationId xmlns:a16="http://schemas.microsoft.com/office/drawing/2014/main" id="{3B979906-4396-41C8-9A81-9B28B65BBB5B}"/>
                    </a:ext>
                  </a:extLst>
                </p:cNvPr>
                <p:cNvPicPr/>
                <p:nvPr/>
              </p:nvPicPr>
              <p:blipFill>
                <a:blip r:embed="rId243"/>
                <a:stretch>
                  <a:fillRect/>
                </a:stretch>
              </p:blipFill>
              <p:spPr>
                <a:xfrm>
                  <a:off x="1846595" y="4237383"/>
                  <a:ext cx="2008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8" name="Ink 147">
                  <a:extLst>
                    <a:ext uri="{FF2B5EF4-FFF2-40B4-BE49-F238E27FC236}">
                      <a16:creationId xmlns:a16="http://schemas.microsoft.com/office/drawing/2014/main" id="{D04D1600-0EF4-4138-AF93-735882E3C8D3}"/>
                    </a:ext>
                  </a:extLst>
                </p14:cNvPr>
                <p14:cNvContentPartPr/>
                <p14:nvPr/>
              </p14:nvContentPartPr>
              <p14:xfrm>
                <a:off x="2050715" y="4058103"/>
                <a:ext cx="38160" cy="258120"/>
              </p14:xfrm>
            </p:contentPart>
          </mc:Choice>
          <mc:Fallback xmlns="">
            <p:pic>
              <p:nvPicPr>
                <p:cNvPr id="148" name="Ink 147">
                  <a:extLst>
                    <a:ext uri="{FF2B5EF4-FFF2-40B4-BE49-F238E27FC236}">
                      <a16:creationId xmlns:a16="http://schemas.microsoft.com/office/drawing/2014/main" id="{D04D1600-0EF4-4138-AF93-735882E3C8D3}"/>
                    </a:ext>
                  </a:extLst>
                </p:cNvPr>
                <p:cNvPicPr/>
                <p:nvPr/>
              </p:nvPicPr>
              <p:blipFill>
                <a:blip r:embed="rId245"/>
                <a:stretch>
                  <a:fillRect/>
                </a:stretch>
              </p:blipFill>
              <p:spPr>
                <a:xfrm>
                  <a:off x="2035235" y="4042623"/>
                  <a:ext cx="6876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9" name="Ink 148">
                  <a:extLst>
                    <a:ext uri="{FF2B5EF4-FFF2-40B4-BE49-F238E27FC236}">
                      <a16:creationId xmlns:a16="http://schemas.microsoft.com/office/drawing/2014/main" id="{6A54DB6A-3BE1-4973-9FF4-3F9E4A7FD600}"/>
                    </a:ext>
                  </a:extLst>
                </p14:cNvPr>
                <p14:cNvContentPartPr/>
                <p14:nvPr/>
              </p14:nvContentPartPr>
              <p14:xfrm>
                <a:off x="2170235" y="4240263"/>
                <a:ext cx="100800" cy="100800"/>
              </p14:xfrm>
            </p:contentPart>
          </mc:Choice>
          <mc:Fallback xmlns="">
            <p:pic>
              <p:nvPicPr>
                <p:cNvPr id="149" name="Ink 148">
                  <a:extLst>
                    <a:ext uri="{FF2B5EF4-FFF2-40B4-BE49-F238E27FC236}">
                      <a16:creationId xmlns:a16="http://schemas.microsoft.com/office/drawing/2014/main" id="{6A54DB6A-3BE1-4973-9FF4-3F9E4A7FD600}"/>
                    </a:ext>
                  </a:extLst>
                </p:cNvPr>
                <p:cNvPicPr/>
                <p:nvPr/>
              </p:nvPicPr>
              <p:blipFill>
                <a:blip r:embed="rId247"/>
                <a:stretch>
                  <a:fillRect/>
                </a:stretch>
              </p:blipFill>
              <p:spPr>
                <a:xfrm>
                  <a:off x="2154810" y="4224783"/>
                  <a:ext cx="131291"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0" name="Ink 149">
                  <a:extLst>
                    <a:ext uri="{FF2B5EF4-FFF2-40B4-BE49-F238E27FC236}">
                      <a16:creationId xmlns:a16="http://schemas.microsoft.com/office/drawing/2014/main" id="{B3007091-C05A-4706-B6E4-CB8BDCBD6A74}"/>
                    </a:ext>
                  </a:extLst>
                </p14:cNvPr>
                <p14:cNvContentPartPr/>
                <p14:nvPr/>
              </p14:nvContentPartPr>
              <p14:xfrm>
                <a:off x="2396315" y="3869463"/>
                <a:ext cx="214200" cy="685800"/>
              </p14:xfrm>
            </p:contentPart>
          </mc:Choice>
          <mc:Fallback xmlns="">
            <p:pic>
              <p:nvPicPr>
                <p:cNvPr id="150" name="Ink 149">
                  <a:extLst>
                    <a:ext uri="{FF2B5EF4-FFF2-40B4-BE49-F238E27FC236}">
                      <a16:creationId xmlns:a16="http://schemas.microsoft.com/office/drawing/2014/main" id="{B3007091-C05A-4706-B6E4-CB8BDCBD6A74}"/>
                    </a:ext>
                  </a:extLst>
                </p:cNvPr>
                <p:cNvPicPr/>
                <p:nvPr/>
              </p:nvPicPr>
              <p:blipFill>
                <a:blip r:embed="rId249"/>
                <a:stretch>
                  <a:fillRect/>
                </a:stretch>
              </p:blipFill>
              <p:spPr>
                <a:xfrm>
                  <a:off x="2380835" y="3853983"/>
                  <a:ext cx="244800" cy="716400"/>
                </a:xfrm>
                <a:prstGeom prst="rect">
                  <a:avLst/>
                </a:prstGeom>
              </p:spPr>
            </p:pic>
          </mc:Fallback>
        </mc:AlternateContent>
      </p:grpSp>
      <p:grpSp>
        <p:nvGrpSpPr>
          <p:cNvPr id="112672" name="Group 156">
            <a:extLst>
              <a:ext uri="{FF2B5EF4-FFF2-40B4-BE49-F238E27FC236}">
                <a16:creationId xmlns:a16="http://schemas.microsoft.com/office/drawing/2014/main" id="{419C9593-0E72-4CED-AD7A-8A946C38B46B}"/>
              </a:ext>
            </a:extLst>
          </p:cNvPr>
          <p:cNvGrpSpPr>
            <a:grpSpLocks/>
          </p:cNvGrpSpPr>
          <p:nvPr/>
        </p:nvGrpSpPr>
        <p:grpSpPr bwMode="auto">
          <a:xfrm>
            <a:off x="4386263" y="4114801"/>
            <a:ext cx="760412" cy="252413"/>
            <a:chOff x="2861795" y="4114623"/>
            <a:chExt cx="761040" cy="252000"/>
          </a:xfrm>
        </p:grpSpPr>
        <mc:AlternateContent xmlns:mc="http://schemas.openxmlformats.org/markup-compatibility/2006" xmlns:p14="http://schemas.microsoft.com/office/powerpoint/2010/main">
          <mc:Choice Requires="p14">
            <p:contentPart p14:bwMode="auto" r:id="rId250">
              <p14:nvContentPartPr>
                <p14:cNvPr id="152" name="Ink 151">
                  <a:extLst>
                    <a:ext uri="{FF2B5EF4-FFF2-40B4-BE49-F238E27FC236}">
                      <a16:creationId xmlns:a16="http://schemas.microsoft.com/office/drawing/2014/main" id="{45CDFE57-ACEE-42E6-9732-2A6431153898}"/>
                    </a:ext>
                  </a:extLst>
                </p14:cNvPr>
                <p14:cNvContentPartPr/>
                <p14:nvPr/>
              </p14:nvContentPartPr>
              <p14:xfrm>
                <a:off x="2861795" y="4152423"/>
                <a:ext cx="94680" cy="50760"/>
              </p14:xfrm>
            </p:contentPart>
          </mc:Choice>
          <mc:Fallback xmlns="">
            <p:pic>
              <p:nvPicPr>
                <p:cNvPr id="152" name="Ink 151">
                  <a:extLst>
                    <a:ext uri="{FF2B5EF4-FFF2-40B4-BE49-F238E27FC236}">
                      <a16:creationId xmlns:a16="http://schemas.microsoft.com/office/drawing/2014/main" id="{45CDFE57-ACEE-42E6-9732-2A6431153898}"/>
                    </a:ext>
                  </a:extLst>
                </p:cNvPr>
                <p:cNvPicPr/>
                <p:nvPr/>
              </p:nvPicPr>
              <p:blipFill>
                <a:blip r:embed="rId251"/>
                <a:stretch>
                  <a:fillRect/>
                </a:stretch>
              </p:blipFill>
              <p:spPr>
                <a:xfrm>
                  <a:off x="2846315" y="4136943"/>
                  <a:ext cx="12528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3" name="Ink 152">
                  <a:extLst>
                    <a:ext uri="{FF2B5EF4-FFF2-40B4-BE49-F238E27FC236}">
                      <a16:creationId xmlns:a16="http://schemas.microsoft.com/office/drawing/2014/main" id="{1249F3C5-6131-48D2-A20D-7E51895A2012}"/>
                    </a:ext>
                  </a:extLst>
                </p14:cNvPr>
                <p14:cNvContentPartPr/>
                <p14:nvPr/>
              </p14:nvContentPartPr>
              <p14:xfrm>
                <a:off x="2937035" y="4114623"/>
                <a:ext cx="113400" cy="175680"/>
              </p14:xfrm>
            </p:contentPart>
          </mc:Choice>
          <mc:Fallback xmlns="">
            <p:pic>
              <p:nvPicPr>
                <p:cNvPr id="153" name="Ink 152">
                  <a:extLst>
                    <a:ext uri="{FF2B5EF4-FFF2-40B4-BE49-F238E27FC236}">
                      <a16:creationId xmlns:a16="http://schemas.microsoft.com/office/drawing/2014/main" id="{1249F3C5-6131-48D2-A20D-7E51895A2012}"/>
                    </a:ext>
                  </a:extLst>
                </p:cNvPr>
                <p:cNvPicPr/>
                <p:nvPr/>
              </p:nvPicPr>
              <p:blipFill>
                <a:blip r:embed="rId253"/>
                <a:stretch>
                  <a:fillRect/>
                </a:stretch>
              </p:blipFill>
              <p:spPr>
                <a:xfrm>
                  <a:off x="2921555" y="4099175"/>
                  <a:ext cx="144000" cy="206217"/>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4" name="Ink 153">
                  <a:extLst>
                    <a:ext uri="{FF2B5EF4-FFF2-40B4-BE49-F238E27FC236}">
                      <a16:creationId xmlns:a16="http://schemas.microsoft.com/office/drawing/2014/main" id="{95E23AED-1B2F-4C81-9AA4-2C5784F852D4}"/>
                    </a:ext>
                  </a:extLst>
                </p14:cNvPr>
                <p14:cNvContentPartPr/>
                <p14:nvPr/>
              </p14:nvContentPartPr>
              <p14:xfrm>
                <a:off x="3100475" y="4171143"/>
                <a:ext cx="107280" cy="100800"/>
              </p14:xfrm>
            </p:contentPart>
          </mc:Choice>
          <mc:Fallback xmlns="">
            <p:pic>
              <p:nvPicPr>
                <p:cNvPr id="154" name="Ink 153">
                  <a:extLst>
                    <a:ext uri="{FF2B5EF4-FFF2-40B4-BE49-F238E27FC236}">
                      <a16:creationId xmlns:a16="http://schemas.microsoft.com/office/drawing/2014/main" id="{95E23AED-1B2F-4C81-9AA4-2C5784F852D4}"/>
                    </a:ext>
                  </a:extLst>
                </p:cNvPr>
                <p:cNvPicPr/>
                <p:nvPr/>
              </p:nvPicPr>
              <p:blipFill>
                <a:blip r:embed="rId255"/>
                <a:stretch>
                  <a:fillRect/>
                </a:stretch>
              </p:blipFill>
              <p:spPr>
                <a:xfrm>
                  <a:off x="3084995" y="4155663"/>
                  <a:ext cx="1378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5" name="Ink 154">
                  <a:extLst>
                    <a:ext uri="{FF2B5EF4-FFF2-40B4-BE49-F238E27FC236}">
                      <a16:creationId xmlns:a16="http://schemas.microsoft.com/office/drawing/2014/main" id="{F7088FA9-A0AA-4997-BDAD-D69C185B4B35}"/>
                    </a:ext>
                  </a:extLst>
                </p14:cNvPr>
                <p14:cNvContentPartPr/>
                <p14:nvPr/>
              </p14:nvContentPartPr>
              <p14:xfrm>
                <a:off x="3320795" y="4127223"/>
                <a:ext cx="126000" cy="138600"/>
              </p14:xfrm>
            </p:contentPart>
          </mc:Choice>
          <mc:Fallback xmlns="">
            <p:pic>
              <p:nvPicPr>
                <p:cNvPr id="155" name="Ink 154">
                  <a:extLst>
                    <a:ext uri="{FF2B5EF4-FFF2-40B4-BE49-F238E27FC236}">
                      <a16:creationId xmlns:a16="http://schemas.microsoft.com/office/drawing/2014/main" id="{F7088FA9-A0AA-4997-BDAD-D69C185B4B35}"/>
                    </a:ext>
                  </a:extLst>
                </p:cNvPr>
                <p:cNvPicPr/>
                <p:nvPr/>
              </p:nvPicPr>
              <p:blipFill>
                <a:blip r:embed="rId257"/>
                <a:stretch>
                  <a:fillRect/>
                </a:stretch>
              </p:blipFill>
              <p:spPr>
                <a:xfrm>
                  <a:off x="3305315" y="4111783"/>
                  <a:ext cx="156600" cy="169121"/>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6" name="Ink 155">
                  <a:extLst>
                    <a:ext uri="{FF2B5EF4-FFF2-40B4-BE49-F238E27FC236}">
                      <a16:creationId xmlns:a16="http://schemas.microsoft.com/office/drawing/2014/main" id="{9CF21DC6-B246-4B83-A384-C077B393A661}"/>
                    </a:ext>
                  </a:extLst>
                </p14:cNvPr>
                <p14:cNvContentPartPr/>
                <p14:nvPr/>
              </p14:nvContentPartPr>
              <p14:xfrm>
                <a:off x="3540755" y="4278063"/>
                <a:ext cx="82080" cy="88560"/>
              </p14:xfrm>
            </p:contentPart>
          </mc:Choice>
          <mc:Fallback xmlns="">
            <p:pic>
              <p:nvPicPr>
                <p:cNvPr id="156" name="Ink 155">
                  <a:extLst>
                    <a:ext uri="{FF2B5EF4-FFF2-40B4-BE49-F238E27FC236}">
                      <a16:creationId xmlns:a16="http://schemas.microsoft.com/office/drawing/2014/main" id="{9CF21DC6-B246-4B83-A384-C077B393A661}"/>
                    </a:ext>
                  </a:extLst>
                </p:cNvPr>
                <p:cNvPicPr/>
                <p:nvPr/>
              </p:nvPicPr>
              <p:blipFill>
                <a:blip r:embed="rId259"/>
                <a:stretch>
                  <a:fillRect/>
                </a:stretch>
              </p:blipFill>
              <p:spPr>
                <a:xfrm>
                  <a:off x="3525275" y="4262520"/>
                  <a:ext cx="112680" cy="119285"/>
                </a:xfrm>
                <a:prstGeom prst="rect">
                  <a:avLst/>
                </a:prstGeom>
              </p:spPr>
            </p:pic>
          </mc:Fallback>
        </mc:AlternateContent>
      </p:grpSp>
      <p:grpSp>
        <p:nvGrpSpPr>
          <p:cNvPr id="112673" name="Group 174">
            <a:extLst>
              <a:ext uri="{FF2B5EF4-FFF2-40B4-BE49-F238E27FC236}">
                <a16:creationId xmlns:a16="http://schemas.microsoft.com/office/drawing/2014/main" id="{1C4EDC48-C34B-44D3-8ABB-8C797F8A02AE}"/>
              </a:ext>
            </a:extLst>
          </p:cNvPr>
          <p:cNvGrpSpPr>
            <a:grpSpLocks/>
          </p:cNvGrpSpPr>
          <p:nvPr/>
        </p:nvGrpSpPr>
        <p:grpSpPr bwMode="auto">
          <a:xfrm>
            <a:off x="5384800" y="4127501"/>
            <a:ext cx="768350" cy="239713"/>
            <a:chOff x="3861515" y="4127223"/>
            <a:chExt cx="767520" cy="239400"/>
          </a:xfrm>
        </p:grpSpPr>
        <mc:AlternateContent xmlns:mc="http://schemas.openxmlformats.org/markup-compatibility/2006" xmlns:p14="http://schemas.microsoft.com/office/powerpoint/2010/main">
          <mc:Choice Requires="p14">
            <p:contentPart p14:bwMode="auto" r:id="rId260">
              <p14:nvContentPartPr>
                <p14:cNvPr id="158" name="Ink 157">
                  <a:extLst>
                    <a:ext uri="{FF2B5EF4-FFF2-40B4-BE49-F238E27FC236}">
                      <a16:creationId xmlns:a16="http://schemas.microsoft.com/office/drawing/2014/main" id="{B9AE0661-59B9-46A9-896B-1AC4CA37203C}"/>
                    </a:ext>
                  </a:extLst>
                </p14:cNvPr>
                <p14:cNvContentPartPr/>
                <p14:nvPr/>
              </p14:nvContentPartPr>
              <p14:xfrm>
                <a:off x="3861515" y="4158543"/>
                <a:ext cx="82080" cy="44280"/>
              </p14:xfrm>
            </p:contentPart>
          </mc:Choice>
          <mc:Fallback xmlns="">
            <p:pic>
              <p:nvPicPr>
                <p:cNvPr id="158" name="Ink 157">
                  <a:extLst>
                    <a:ext uri="{FF2B5EF4-FFF2-40B4-BE49-F238E27FC236}">
                      <a16:creationId xmlns:a16="http://schemas.microsoft.com/office/drawing/2014/main" id="{B9AE0661-59B9-46A9-896B-1AC4CA37203C}"/>
                    </a:ext>
                  </a:extLst>
                </p:cNvPr>
                <p:cNvPicPr/>
                <p:nvPr/>
              </p:nvPicPr>
              <p:blipFill>
                <a:blip r:embed="rId261"/>
                <a:stretch>
                  <a:fillRect/>
                </a:stretch>
              </p:blipFill>
              <p:spPr>
                <a:xfrm>
                  <a:off x="3846035" y="4143063"/>
                  <a:ext cx="1126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59" name="Ink 158">
                  <a:extLst>
                    <a:ext uri="{FF2B5EF4-FFF2-40B4-BE49-F238E27FC236}">
                      <a16:creationId xmlns:a16="http://schemas.microsoft.com/office/drawing/2014/main" id="{CA25C994-BF0C-41F4-8287-F043905CCFEE}"/>
                    </a:ext>
                  </a:extLst>
                </p14:cNvPr>
                <p14:cNvContentPartPr/>
                <p14:nvPr/>
              </p14:nvContentPartPr>
              <p14:xfrm>
                <a:off x="3936755" y="4139823"/>
                <a:ext cx="88200" cy="145080"/>
              </p14:xfrm>
            </p:contentPart>
          </mc:Choice>
          <mc:Fallback xmlns="">
            <p:pic>
              <p:nvPicPr>
                <p:cNvPr id="159" name="Ink 158">
                  <a:extLst>
                    <a:ext uri="{FF2B5EF4-FFF2-40B4-BE49-F238E27FC236}">
                      <a16:creationId xmlns:a16="http://schemas.microsoft.com/office/drawing/2014/main" id="{CA25C994-BF0C-41F4-8287-F043905CCFEE}"/>
                    </a:ext>
                  </a:extLst>
                </p:cNvPr>
                <p:cNvPicPr/>
                <p:nvPr/>
              </p:nvPicPr>
              <p:blipFill>
                <a:blip r:embed="rId263"/>
                <a:stretch>
                  <a:fillRect/>
                </a:stretch>
              </p:blipFill>
              <p:spPr>
                <a:xfrm>
                  <a:off x="3921275" y="4124343"/>
                  <a:ext cx="1188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0" name="Ink 159">
                  <a:extLst>
                    <a:ext uri="{FF2B5EF4-FFF2-40B4-BE49-F238E27FC236}">
                      <a16:creationId xmlns:a16="http://schemas.microsoft.com/office/drawing/2014/main" id="{D9F88758-BA48-4EAF-8FEA-7CD53B0C9557}"/>
                    </a:ext>
                  </a:extLst>
                </p14:cNvPr>
                <p14:cNvContentPartPr/>
                <p14:nvPr/>
              </p14:nvContentPartPr>
              <p14:xfrm>
                <a:off x="4081475" y="4158543"/>
                <a:ext cx="88200" cy="94680"/>
              </p14:xfrm>
            </p:contentPart>
          </mc:Choice>
          <mc:Fallback xmlns="">
            <p:pic>
              <p:nvPicPr>
                <p:cNvPr id="160" name="Ink 159">
                  <a:extLst>
                    <a:ext uri="{FF2B5EF4-FFF2-40B4-BE49-F238E27FC236}">
                      <a16:creationId xmlns:a16="http://schemas.microsoft.com/office/drawing/2014/main" id="{D9F88758-BA48-4EAF-8FEA-7CD53B0C9557}"/>
                    </a:ext>
                  </a:extLst>
                </p:cNvPr>
                <p:cNvPicPr/>
                <p:nvPr/>
              </p:nvPicPr>
              <p:blipFill>
                <a:blip r:embed="rId265"/>
                <a:stretch>
                  <a:fillRect/>
                </a:stretch>
              </p:blipFill>
              <p:spPr>
                <a:xfrm>
                  <a:off x="4066058" y="4143063"/>
                  <a:ext cx="118676"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1" name="Ink 160">
                  <a:extLst>
                    <a:ext uri="{FF2B5EF4-FFF2-40B4-BE49-F238E27FC236}">
                      <a16:creationId xmlns:a16="http://schemas.microsoft.com/office/drawing/2014/main" id="{564C0597-DF56-4D32-BE3B-DA2A25D80B28}"/>
                    </a:ext>
                  </a:extLst>
                </p14:cNvPr>
                <p14:cNvContentPartPr/>
                <p14:nvPr/>
              </p14:nvContentPartPr>
              <p14:xfrm>
                <a:off x="4307915" y="4127223"/>
                <a:ext cx="151200" cy="126000"/>
              </p14:xfrm>
            </p:contentPart>
          </mc:Choice>
          <mc:Fallback xmlns="">
            <p:pic>
              <p:nvPicPr>
                <p:cNvPr id="161" name="Ink 160">
                  <a:extLst>
                    <a:ext uri="{FF2B5EF4-FFF2-40B4-BE49-F238E27FC236}">
                      <a16:creationId xmlns:a16="http://schemas.microsoft.com/office/drawing/2014/main" id="{564C0597-DF56-4D32-BE3B-DA2A25D80B28}"/>
                    </a:ext>
                  </a:extLst>
                </p:cNvPr>
                <p:cNvPicPr/>
                <p:nvPr/>
              </p:nvPicPr>
              <p:blipFill>
                <a:blip r:embed="rId267"/>
                <a:stretch>
                  <a:fillRect/>
                </a:stretch>
              </p:blipFill>
              <p:spPr>
                <a:xfrm>
                  <a:off x="4292435" y="4111787"/>
                  <a:ext cx="181800" cy="156513"/>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2" name="Ink 161">
                  <a:extLst>
                    <a:ext uri="{FF2B5EF4-FFF2-40B4-BE49-F238E27FC236}">
                      <a16:creationId xmlns:a16="http://schemas.microsoft.com/office/drawing/2014/main" id="{0394AD18-0ABF-43E5-B26F-8C599AE5BAB2}"/>
                    </a:ext>
                  </a:extLst>
                </p14:cNvPr>
                <p14:cNvContentPartPr/>
                <p14:nvPr/>
              </p14:nvContentPartPr>
              <p14:xfrm>
                <a:off x="4565675" y="4278063"/>
                <a:ext cx="63360" cy="88560"/>
              </p14:xfrm>
            </p:contentPart>
          </mc:Choice>
          <mc:Fallback xmlns="">
            <p:pic>
              <p:nvPicPr>
                <p:cNvPr id="162" name="Ink 161">
                  <a:extLst>
                    <a:ext uri="{FF2B5EF4-FFF2-40B4-BE49-F238E27FC236}">
                      <a16:creationId xmlns:a16="http://schemas.microsoft.com/office/drawing/2014/main" id="{0394AD18-0ABF-43E5-B26F-8C599AE5BAB2}"/>
                    </a:ext>
                  </a:extLst>
                </p:cNvPr>
                <p:cNvPicPr/>
                <p:nvPr/>
              </p:nvPicPr>
              <p:blipFill>
                <a:blip r:embed="rId269"/>
                <a:stretch>
                  <a:fillRect/>
                </a:stretch>
              </p:blipFill>
              <p:spPr>
                <a:xfrm>
                  <a:off x="4550195" y="4262520"/>
                  <a:ext cx="93960" cy="119285"/>
                </a:xfrm>
                <a:prstGeom prst="rect">
                  <a:avLst/>
                </a:prstGeom>
              </p:spPr>
            </p:pic>
          </mc:Fallback>
        </mc:AlternateContent>
      </p:grpSp>
      <p:grpSp>
        <p:nvGrpSpPr>
          <p:cNvPr id="112674" name="Group 173">
            <a:extLst>
              <a:ext uri="{FF2B5EF4-FFF2-40B4-BE49-F238E27FC236}">
                <a16:creationId xmlns:a16="http://schemas.microsoft.com/office/drawing/2014/main" id="{B6C93D6C-D512-4BFB-B892-5A8306F4458E}"/>
              </a:ext>
            </a:extLst>
          </p:cNvPr>
          <p:cNvGrpSpPr>
            <a:grpSpLocks/>
          </p:cNvGrpSpPr>
          <p:nvPr/>
        </p:nvGrpSpPr>
        <p:grpSpPr bwMode="auto">
          <a:xfrm>
            <a:off x="6403976" y="3932239"/>
            <a:ext cx="1533525" cy="447675"/>
            <a:chOff x="4879955" y="3932463"/>
            <a:chExt cx="1534320" cy="446760"/>
          </a:xfrm>
        </p:grpSpPr>
        <mc:AlternateContent xmlns:mc="http://schemas.openxmlformats.org/markup-compatibility/2006" xmlns:p14="http://schemas.microsoft.com/office/powerpoint/2010/main">
          <mc:Choice Requires="p14">
            <p:contentPart p14:bwMode="auto" r:id="rId270">
              <p14:nvContentPartPr>
                <p14:cNvPr id="163" name="Ink 162">
                  <a:extLst>
                    <a:ext uri="{FF2B5EF4-FFF2-40B4-BE49-F238E27FC236}">
                      <a16:creationId xmlns:a16="http://schemas.microsoft.com/office/drawing/2014/main" id="{C18083DD-9B55-4CE6-ABEF-B237C6963040}"/>
                    </a:ext>
                  </a:extLst>
                </p14:cNvPr>
                <p14:cNvContentPartPr/>
                <p14:nvPr/>
              </p14:nvContentPartPr>
              <p14:xfrm>
                <a:off x="4898675" y="4215063"/>
                <a:ext cx="19080" cy="75960"/>
              </p14:xfrm>
            </p:contentPart>
          </mc:Choice>
          <mc:Fallback xmlns="">
            <p:pic>
              <p:nvPicPr>
                <p:cNvPr id="163" name="Ink 162">
                  <a:extLst>
                    <a:ext uri="{FF2B5EF4-FFF2-40B4-BE49-F238E27FC236}">
                      <a16:creationId xmlns:a16="http://schemas.microsoft.com/office/drawing/2014/main" id="{C18083DD-9B55-4CE6-ABEF-B237C6963040}"/>
                    </a:ext>
                  </a:extLst>
                </p:cNvPr>
                <p:cNvPicPr/>
                <p:nvPr/>
              </p:nvPicPr>
              <p:blipFill>
                <a:blip r:embed="rId271"/>
                <a:stretch>
                  <a:fillRect/>
                </a:stretch>
              </p:blipFill>
              <p:spPr>
                <a:xfrm>
                  <a:off x="4883195" y="4199509"/>
                  <a:ext cx="49680" cy="106706"/>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4" name="Ink 163">
                  <a:extLst>
                    <a:ext uri="{FF2B5EF4-FFF2-40B4-BE49-F238E27FC236}">
                      <a16:creationId xmlns:a16="http://schemas.microsoft.com/office/drawing/2014/main" id="{2563A2D2-5B7E-43E0-84A6-2DD4E7B1B978}"/>
                    </a:ext>
                  </a:extLst>
                </p14:cNvPr>
                <p14:cNvContentPartPr/>
                <p14:nvPr/>
              </p14:nvContentPartPr>
              <p14:xfrm>
                <a:off x="4879955" y="4177623"/>
                <a:ext cx="232920" cy="113400"/>
              </p14:xfrm>
            </p:contentPart>
          </mc:Choice>
          <mc:Fallback xmlns="">
            <p:pic>
              <p:nvPicPr>
                <p:cNvPr id="164" name="Ink 163">
                  <a:extLst>
                    <a:ext uri="{FF2B5EF4-FFF2-40B4-BE49-F238E27FC236}">
                      <a16:creationId xmlns:a16="http://schemas.microsoft.com/office/drawing/2014/main" id="{2563A2D2-5B7E-43E0-84A6-2DD4E7B1B978}"/>
                    </a:ext>
                  </a:extLst>
                </p:cNvPr>
                <p:cNvPicPr/>
                <p:nvPr/>
              </p:nvPicPr>
              <p:blipFill>
                <a:blip r:embed="rId273"/>
                <a:stretch>
                  <a:fillRect/>
                </a:stretch>
              </p:blipFill>
              <p:spPr>
                <a:xfrm>
                  <a:off x="4864475" y="4162143"/>
                  <a:ext cx="2635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5" name="Ink 164">
                  <a:extLst>
                    <a:ext uri="{FF2B5EF4-FFF2-40B4-BE49-F238E27FC236}">
                      <a16:creationId xmlns:a16="http://schemas.microsoft.com/office/drawing/2014/main" id="{B19950C1-2EA6-43F7-9B61-22DD99FA566F}"/>
                    </a:ext>
                  </a:extLst>
                </p14:cNvPr>
                <p14:cNvContentPartPr/>
                <p14:nvPr/>
              </p14:nvContentPartPr>
              <p14:xfrm>
                <a:off x="5175515" y="4165023"/>
                <a:ext cx="176400" cy="107280"/>
              </p14:xfrm>
            </p:contentPart>
          </mc:Choice>
          <mc:Fallback xmlns="">
            <p:pic>
              <p:nvPicPr>
                <p:cNvPr id="165" name="Ink 164">
                  <a:extLst>
                    <a:ext uri="{FF2B5EF4-FFF2-40B4-BE49-F238E27FC236}">
                      <a16:creationId xmlns:a16="http://schemas.microsoft.com/office/drawing/2014/main" id="{B19950C1-2EA6-43F7-9B61-22DD99FA566F}"/>
                    </a:ext>
                  </a:extLst>
                </p:cNvPr>
                <p:cNvPicPr/>
                <p:nvPr/>
              </p:nvPicPr>
              <p:blipFill>
                <a:blip r:embed="rId275"/>
                <a:stretch>
                  <a:fillRect/>
                </a:stretch>
              </p:blipFill>
              <p:spPr>
                <a:xfrm>
                  <a:off x="5160035" y="4149543"/>
                  <a:ext cx="2070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6" name="Ink 165">
                  <a:extLst>
                    <a:ext uri="{FF2B5EF4-FFF2-40B4-BE49-F238E27FC236}">
                      <a16:creationId xmlns:a16="http://schemas.microsoft.com/office/drawing/2014/main" id="{878E6916-8F4F-4A89-AC1F-8CE3A300CE44}"/>
                    </a:ext>
                  </a:extLst>
                </p14:cNvPr>
                <p14:cNvContentPartPr/>
                <p14:nvPr/>
              </p14:nvContentPartPr>
              <p14:xfrm>
                <a:off x="5464595" y="4309383"/>
                <a:ext cx="44280" cy="56880"/>
              </p14:xfrm>
            </p:contentPart>
          </mc:Choice>
          <mc:Fallback xmlns="">
            <p:pic>
              <p:nvPicPr>
                <p:cNvPr id="166" name="Ink 165">
                  <a:extLst>
                    <a:ext uri="{FF2B5EF4-FFF2-40B4-BE49-F238E27FC236}">
                      <a16:creationId xmlns:a16="http://schemas.microsoft.com/office/drawing/2014/main" id="{878E6916-8F4F-4A89-AC1F-8CE3A300CE44}"/>
                    </a:ext>
                  </a:extLst>
                </p:cNvPr>
                <p:cNvPicPr/>
                <p:nvPr/>
              </p:nvPicPr>
              <p:blipFill>
                <a:blip r:embed="rId277"/>
                <a:stretch>
                  <a:fillRect/>
                </a:stretch>
              </p:blipFill>
              <p:spPr>
                <a:xfrm>
                  <a:off x="5449240" y="4293903"/>
                  <a:ext cx="74633"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67" name="Ink 166">
                  <a:extLst>
                    <a:ext uri="{FF2B5EF4-FFF2-40B4-BE49-F238E27FC236}">
                      <a16:creationId xmlns:a16="http://schemas.microsoft.com/office/drawing/2014/main" id="{AE401CAC-6E24-425B-A7B3-CAC46BF87A57}"/>
                    </a:ext>
                  </a:extLst>
                </p14:cNvPr>
                <p14:cNvContentPartPr/>
                <p14:nvPr/>
              </p14:nvContentPartPr>
              <p14:xfrm>
                <a:off x="5659355" y="4158543"/>
                <a:ext cx="19080" cy="82080"/>
              </p14:xfrm>
            </p:contentPart>
          </mc:Choice>
          <mc:Fallback xmlns="">
            <p:pic>
              <p:nvPicPr>
                <p:cNvPr id="167" name="Ink 166">
                  <a:extLst>
                    <a:ext uri="{FF2B5EF4-FFF2-40B4-BE49-F238E27FC236}">
                      <a16:creationId xmlns:a16="http://schemas.microsoft.com/office/drawing/2014/main" id="{AE401CAC-6E24-425B-A7B3-CAC46BF87A57}"/>
                    </a:ext>
                  </a:extLst>
                </p:cNvPr>
                <p:cNvPicPr/>
                <p:nvPr/>
              </p:nvPicPr>
              <p:blipFill>
                <a:blip r:embed="rId279"/>
                <a:stretch>
                  <a:fillRect/>
                </a:stretch>
              </p:blipFill>
              <p:spPr>
                <a:xfrm>
                  <a:off x="5643875" y="4143063"/>
                  <a:ext cx="496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68" name="Ink 167">
                  <a:extLst>
                    <a:ext uri="{FF2B5EF4-FFF2-40B4-BE49-F238E27FC236}">
                      <a16:creationId xmlns:a16="http://schemas.microsoft.com/office/drawing/2014/main" id="{F5EDAFE9-CBA6-4936-897C-7F329414C6FE}"/>
                    </a:ext>
                  </a:extLst>
                </p14:cNvPr>
                <p14:cNvContentPartPr/>
                <p14:nvPr/>
              </p14:nvContentPartPr>
              <p14:xfrm>
                <a:off x="5646755" y="4123623"/>
                <a:ext cx="214200" cy="104400"/>
              </p14:xfrm>
            </p:contentPart>
          </mc:Choice>
          <mc:Fallback xmlns="">
            <p:pic>
              <p:nvPicPr>
                <p:cNvPr id="168" name="Ink 167">
                  <a:extLst>
                    <a:ext uri="{FF2B5EF4-FFF2-40B4-BE49-F238E27FC236}">
                      <a16:creationId xmlns:a16="http://schemas.microsoft.com/office/drawing/2014/main" id="{F5EDAFE9-CBA6-4936-897C-7F329414C6FE}"/>
                    </a:ext>
                  </a:extLst>
                </p:cNvPr>
                <p:cNvPicPr/>
                <p:nvPr/>
              </p:nvPicPr>
              <p:blipFill>
                <a:blip r:embed="rId281"/>
                <a:stretch>
                  <a:fillRect/>
                </a:stretch>
              </p:blipFill>
              <p:spPr>
                <a:xfrm>
                  <a:off x="5631275" y="4108143"/>
                  <a:ext cx="2448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69" name="Ink 168">
                  <a:extLst>
                    <a:ext uri="{FF2B5EF4-FFF2-40B4-BE49-F238E27FC236}">
                      <a16:creationId xmlns:a16="http://schemas.microsoft.com/office/drawing/2014/main" id="{E2489A11-7C40-4C87-ABF3-A18C384786C8}"/>
                    </a:ext>
                  </a:extLst>
                </p14:cNvPr>
                <p14:cNvContentPartPr/>
                <p14:nvPr/>
              </p14:nvContentPartPr>
              <p14:xfrm>
                <a:off x="5942315" y="4127223"/>
                <a:ext cx="170280" cy="107280"/>
              </p14:xfrm>
            </p:contentPart>
          </mc:Choice>
          <mc:Fallback xmlns="">
            <p:pic>
              <p:nvPicPr>
                <p:cNvPr id="169" name="Ink 168">
                  <a:extLst>
                    <a:ext uri="{FF2B5EF4-FFF2-40B4-BE49-F238E27FC236}">
                      <a16:creationId xmlns:a16="http://schemas.microsoft.com/office/drawing/2014/main" id="{E2489A11-7C40-4C87-ABF3-A18C384786C8}"/>
                    </a:ext>
                  </a:extLst>
                </p:cNvPr>
                <p:cNvPicPr/>
                <p:nvPr/>
              </p:nvPicPr>
              <p:blipFill>
                <a:blip r:embed="rId283"/>
                <a:stretch>
                  <a:fillRect/>
                </a:stretch>
              </p:blipFill>
              <p:spPr>
                <a:xfrm>
                  <a:off x="5926802" y="4111743"/>
                  <a:ext cx="200945"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0" name="Ink 169">
                  <a:extLst>
                    <a:ext uri="{FF2B5EF4-FFF2-40B4-BE49-F238E27FC236}">
                      <a16:creationId xmlns:a16="http://schemas.microsoft.com/office/drawing/2014/main" id="{83F4626E-DDBE-4483-8D75-D74CA90BD034}"/>
                    </a:ext>
                  </a:extLst>
                </p14:cNvPr>
                <p14:cNvContentPartPr/>
                <p14:nvPr/>
              </p14:nvContentPartPr>
              <p14:xfrm>
                <a:off x="6087035" y="3932463"/>
                <a:ext cx="327240" cy="446760"/>
              </p14:xfrm>
            </p:contentPart>
          </mc:Choice>
          <mc:Fallback xmlns="">
            <p:pic>
              <p:nvPicPr>
                <p:cNvPr id="170" name="Ink 169">
                  <a:extLst>
                    <a:ext uri="{FF2B5EF4-FFF2-40B4-BE49-F238E27FC236}">
                      <a16:creationId xmlns:a16="http://schemas.microsoft.com/office/drawing/2014/main" id="{83F4626E-DDBE-4483-8D75-D74CA90BD034}"/>
                    </a:ext>
                  </a:extLst>
                </p:cNvPr>
                <p:cNvPicPr/>
                <p:nvPr/>
              </p:nvPicPr>
              <p:blipFill>
                <a:blip r:embed="rId285"/>
                <a:stretch>
                  <a:fillRect/>
                </a:stretch>
              </p:blipFill>
              <p:spPr>
                <a:xfrm>
                  <a:off x="6071572" y="3916983"/>
                  <a:ext cx="357806" cy="477360"/>
                </a:xfrm>
                <a:prstGeom prst="rect">
                  <a:avLst/>
                </a:prstGeom>
              </p:spPr>
            </p:pic>
          </mc:Fallback>
        </mc:AlternateContent>
      </p:grpSp>
      <p:grpSp>
        <p:nvGrpSpPr>
          <p:cNvPr id="112675" name="Group 172">
            <a:extLst>
              <a:ext uri="{FF2B5EF4-FFF2-40B4-BE49-F238E27FC236}">
                <a16:creationId xmlns:a16="http://schemas.microsoft.com/office/drawing/2014/main" id="{8B7D5BE1-70A7-4A58-9836-0401D0C89261}"/>
              </a:ext>
            </a:extLst>
          </p:cNvPr>
          <p:cNvGrpSpPr>
            <a:grpSpLocks/>
          </p:cNvGrpSpPr>
          <p:nvPr/>
        </p:nvGrpSpPr>
        <p:grpSpPr bwMode="auto">
          <a:xfrm>
            <a:off x="8139113" y="4064000"/>
            <a:ext cx="107950" cy="88900"/>
            <a:chOff x="6615155" y="4064223"/>
            <a:chExt cx="107280" cy="88200"/>
          </a:xfrm>
        </p:grpSpPr>
        <mc:AlternateContent xmlns:mc="http://schemas.openxmlformats.org/markup-compatibility/2006" xmlns:p14="http://schemas.microsoft.com/office/powerpoint/2010/main">
          <mc:Choice Requires="p14">
            <p:contentPart p14:bwMode="auto" r:id="rId286">
              <p14:nvContentPartPr>
                <p14:cNvPr id="171" name="Ink 170">
                  <a:extLst>
                    <a:ext uri="{FF2B5EF4-FFF2-40B4-BE49-F238E27FC236}">
                      <a16:creationId xmlns:a16="http://schemas.microsoft.com/office/drawing/2014/main" id="{CD4B56AE-C8DA-4482-895C-0627565EFB29}"/>
                    </a:ext>
                  </a:extLst>
                </p14:cNvPr>
                <p14:cNvContentPartPr/>
                <p14:nvPr/>
              </p14:nvContentPartPr>
              <p14:xfrm>
                <a:off x="6615155" y="4064223"/>
                <a:ext cx="82080" cy="6480"/>
              </p14:xfrm>
            </p:contentPart>
          </mc:Choice>
          <mc:Fallback xmlns="">
            <p:pic>
              <p:nvPicPr>
                <p:cNvPr id="171" name="Ink 170">
                  <a:extLst>
                    <a:ext uri="{FF2B5EF4-FFF2-40B4-BE49-F238E27FC236}">
                      <a16:creationId xmlns:a16="http://schemas.microsoft.com/office/drawing/2014/main" id="{CD4B56AE-C8DA-4482-895C-0627565EFB29}"/>
                    </a:ext>
                  </a:extLst>
                </p:cNvPr>
                <p:cNvPicPr/>
                <p:nvPr/>
              </p:nvPicPr>
              <p:blipFill>
                <a:blip r:embed="rId287"/>
                <a:stretch>
                  <a:fillRect/>
                </a:stretch>
              </p:blipFill>
              <p:spPr>
                <a:xfrm>
                  <a:off x="6599675" y="4048743"/>
                  <a:ext cx="1126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2" name="Ink 171">
                  <a:extLst>
                    <a:ext uri="{FF2B5EF4-FFF2-40B4-BE49-F238E27FC236}">
                      <a16:creationId xmlns:a16="http://schemas.microsoft.com/office/drawing/2014/main" id="{2A088951-B7FF-4038-8FF7-3AC9C2CEECDD}"/>
                    </a:ext>
                  </a:extLst>
                </p14:cNvPr>
                <p14:cNvContentPartPr/>
                <p14:nvPr/>
              </p14:nvContentPartPr>
              <p14:xfrm>
                <a:off x="6640355" y="4145943"/>
                <a:ext cx="82080" cy="6480"/>
              </p14:xfrm>
            </p:contentPart>
          </mc:Choice>
          <mc:Fallback xmlns="">
            <p:pic>
              <p:nvPicPr>
                <p:cNvPr id="172" name="Ink 171">
                  <a:extLst>
                    <a:ext uri="{FF2B5EF4-FFF2-40B4-BE49-F238E27FC236}">
                      <a16:creationId xmlns:a16="http://schemas.microsoft.com/office/drawing/2014/main" id="{2A088951-B7FF-4038-8FF7-3AC9C2CEECDD}"/>
                    </a:ext>
                  </a:extLst>
                </p:cNvPr>
                <p:cNvPicPr/>
                <p:nvPr/>
              </p:nvPicPr>
              <p:blipFill>
                <a:blip r:embed="rId289"/>
                <a:stretch>
                  <a:fillRect/>
                </a:stretch>
              </p:blipFill>
              <p:spPr>
                <a:xfrm>
                  <a:off x="6624875" y="4130463"/>
                  <a:ext cx="112680" cy="37080"/>
                </a:xfrm>
                <a:prstGeom prst="rect">
                  <a:avLst/>
                </a:prstGeom>
              </p:spPr>
            </p:pic>
          </mc:Fallback>
        </mc:AlternateContent>
      </p:grpSp>
      <p:grpSp>
        <p:nvGrpSpPr>
          <p:cNvPr id="112676" name="Group 178">
            <a:extLst>
              <a:ext uri="{FF2B5EF4-FFF2-40B4-BE49-F238E27FC236}">
                <a16:creationId xmlns:a16="http://schemas.microsoft.com/office/drawing/2014/main" id="{CA8F5F3D-05FE-4D8B-B55F-3425F7C47E90}"/>
              </a:ext>
            </a:extLst>
          </p:cNvPr>
          <p:cNvGrpSpPr>
            <a:grpSpLocks/>
          </p:cNvGrpSpPr>
          <p:nvPr/>
        </p:nvGrpSpPr>
        <p:grpSpPr bwMode="auto">
          <a:xfrm>
            <a:off x="2405063" y="4906964"/>
            <a:ext cx="150812" cy="211137"/>
            <a:chOff x="881435" y="4906623"/>
            <a:chExt cx="151200" cy="211680"/>
          </a:xfrm>
        </p:grpSpPr>
        <mc:AlternateContent xmlns:mc="http://schemas.openxmlformats.org/markup-compatibility/2006" xmlns:p14="http://schemas.microsoft.com/office/powerpoint/2010/main">
          <mc:Choice Requires="p14">
            <p:contentPart p14:bwMode="auto" r:id="rId290">
              <p14:nvContentPartPr>
                <p14:cNvPr id="176" name="Ink 175">
                  <a:extLst>
                    <a:ext uri="{FF2B5EF4-FFF2-40B4-BE49-F238E27FC236}">
                      <a16:creationId xmlns:a16="http://schemas.microsoft.com/office/drawing/2014/main" id="{9C19A428-3CDB-4BE5-BFAB-5580E178649A}"/>
                    </a:ext>
                  </a:extLst>
                </p14:cNvPr>
                <p14:cNvContentPartPr/>
                <p14:nvPr/>
              </p14:nvContentPartPr>
              <p14:xfrm>
                <a:off x="881435" y="4925703"/>
                <a:ext cx="19080" cy="192600"/>
              </p14:xfrm>
            </p:contentPart>
          </mc:Choice>
          <mc:Fallback xmlns="">
            <p:pic>
              <p:nvPicPr>
                <p:cNvPr id="176" name="Ink 175">
                  <a:extLst>
                    <a:ext uri="{FF2B5EF4-FFF2-40B4-BE49-F238E27FC236}">
                      <a16:creationId xmlns:a16="http://schemas.microsoft.com/office/drawing/2014/main" id="{9C19A428-3CDB-4BE5-BFAB-5580E178649A}"/>
                    </a:ext>
                  </a:extLst>
                </p:cNvPr>
                <p:cNvPicPr/>
                <p:nvPr/>
              </p:nvPicPr>
              <p:blipFill>
                <a:blip r:embed="rId291"/>
                <a:stretch>
                  <a:fillRect/>
                </a:stretch>
              </p:blipFill>
              <p:spPr>
                <a:xfrm>
                  <a:off x="865955" y="4910223"/>
                  <a:ext cx="4968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7" name="Ink 176">
                  <a:extLst>
                    <a:ext uri="{FF2B5EF4-FFF2-40B4-BE49-F238E27FC236}">
                      <a16:creationId xmlns:a16="http://schemas.microsoft.com/office/drawing/2014/main" id="{7EAF847B-29B4-4869-B438-AE6F9A6A6F94}"/>
                    </a:ext>
                  </a:extLst>
                </p14:cNvPr>
                <p14:cNvContentPartPr/>
                <p14:nvPr/>
              </p14:nvContentPartPr>
              <p14:xfrm>
                <a:off x="887555" y="4906623"/>
                <a:ext cx="145080" cy="100800"/>
              </p14:xfrm>
            </p:contentPart>
          </mc:Choice>
          <mc:Fallback xmlns="">
            <p:pic>
              <p:nvPicPr>
                <p:cNvPr id="177" name="Ink 176">
                  <a:extLst>
                    <a:ext uri="{FF2B5EF4-FFF2-40B4-BE49-F238E27FC236}">
                      <a16:creationId xmlns:a16="http://schemas.microsoft.com/office/drawing/2014/main" id="{7EAF847B-29B4-4869-B438-AE6F9A6A6F94}"/>
                    </a:ext>
                  </a:extLst>
                </p:cNvPr>
                <p:cNvPicPr/>
                <p:nvPr/>
              </p:nvPicPr>
              <p:blipFill>
                <a:blip r:embed="rId293"/>
                <a:stretch>
                  <a:fillRect/>
                </a:stretch>
              </p:blipFill>
              <p:spPr>
                <a:xfrm>
                  <a:off x="872036" y="4891143"/>
                  <a:ext cx="175756" cy="131400"/>
                </a:xfrm>
                <a:prstGeom prst="rect">
                  <a:avLst/>
                </a:prstGeom>
              </p:spPr>
            </p:pic>
          </mc:Fallback>
        </mc:AlternateContent>
      </p:grpSp>
      <p:grpSp>
        <p:nvGrpSpPr>
          <p:cNvPr id="112677" name="Group 210">
            <a:extLst>
              <a:ext uri="{FF2B5EF4-FFF2-40B4-BE49-F238E27FC236}">
                <a16:creationId xmlns:a16="http://schemas.microsoft.com/office/drawing/2014/main" id="{B43C75DE-64DC-4D4B-8AED-0414896559CA}"/>
              </a:ext>
            </a:extLst>
          </p:cNvPr>
          <p:cNvGrpSpPr>
            <a:grpSpLocks/>
          </p:cNvGrpSpPr>
          <p:nvPr/>
        </p:nvGrpSpPr>
        <p:grpSpPr bwMode="auto">
          <a:xfrm>
            <a:off x="2844800" y="4730751"/>
            <a:ext cx="1339850" cy="415925"/>
            <a:chOff x="1321355" y="4731303"/>
            <a:chExt cx="1339560" cy="414720"/>
          </a:xfrm>
        </p:grpSpPr>
        <mc:AlternateContent xmlns:mc="http://schemas.openxmlformats.org/markup-compatibility/2006" xmlns:p14="http://schemas.microsoft.com/office/powerpoint/2010/main">
          <mc:Choice Requires="p14">
            <p:contentPart p14:bwMode="auto" r:id="rId294">
              <p14:nvContentPartPr>
                <p14:cNvPr id="178" name="Ink 177">
                  <a:extLst>
                    <a:ext uri="{FF2B5EF4-FFF2-40B4-BE49-F238E27FC236}">
                      <a16:creationId xmlns:a16="http://schemas.microsoft.com/office/drawing/2014/main" id="{B2560128-4429-4F0D-B94D-CAA4B88A68A1}"/>
                    </a:ext>
                  </a:extLst>
                </p14:cNvPr>
                <p14:cNvContentPartPr/>
                <p14:nvPr/>
              </p14:nvContentPartPr>
              <p14:xfrm>
                <a:off x="1321355" y="4824903"/>
                <a:ext cx="214200" cy="321120"/>
              </p14:xfrm>
            </p:contentPart>
          </mc:Choice>
          <mc:Fallback xmlns="">
            <p:pic>
              <p:nvPicPr>
                <p:cNvPr id="178" name="Ink 177">
                  <a:extLst>
                    <a:ext uri="{FF2B5EF4-FFF2-40B4-BE49-F238E27FC236}">
                      <a16:creationId xmlns:a16="http://schemas.microsoft.com/office/drawing/2014/main" id="{B2560128-4429-4F0D-B94D-CAA4B88A68A1}"/>
                    </a:ext>
                  </a:extLst>
                </p:cNvPr>
                <p:cNvPicPr/>
                <p:nvPr/>
              </p:nvPicPr>
              <p:blipFill>
                <a:blip r:embed="rId295"/>
                <a:stretch>
                  <a:fillRect/>
                </a:stretch>
              </p:blipFill>
              <p:spPr>
                <a:xfrm>
                  <a:off x="1305849" y="4809423"/>
                  <a:ext cx="244852"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80" name="Ink 179">
                  <a:extLst>
                    <a:ext uri="{FF2B5EF4-FFF2-40B4-BE49-F238E27FC236}">
                      <a16:creationId xmlns:a16="http://schemas.microsoft.com/office/drawing/2014/main" id="{22B6579D-56AE-4577-A868-E6A7CB4B1667}"/>
                    </a:ext>
                  </a:extLst>
                </p14:cNvPr>
                <p14:cNvContentPartPr/>
                <p14:nvPr/>
              </p14:nvContentPartPr>
              <p14:xfrm>
                <a:off x="1591715" y="4919223"/>
                <a:ext cx="6480" cy="107280"/>
              </p14:xfrm>
            </p:contentPart>
          </mc:Choice>
          <mc:Fallback xmlns="">
            <p:pic>
              <p:nvPicPr>
                <p:cNvPr id="180" name="Ink 179">
                  <a:extLst>
                    <a:ext uri="{FF2B5EF4-FFF2-40B4-BE49-F238E27FC236}">
                      <a16:creationId xmlns:a16="http://schemas.microsoft.com/office/drawing/2014/main" id="{22B6579D-56AE-4577-A868-E6A7CB4B1667}"/>
                    </a:ext>
                  </a:extLst>
                </p:cNvPr>
                <p:cNvPicPr/>
                <p:nvPr/>
              </p:nvPicPr>
              <p:blipFill>
                <a:blip r:embed="rId297"/>
                <a:stretch>
                  <a:fillRect/>
                </a:stretch>
              </p:blipFill>
              <p:spPr>
                <a:xfrm>
                  <a:off x="1576235" y="4903743"/>
                  <a:ext cx="370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81" name="Ink 180">
                  <a:extLst>
                    <a:ext uri="{FF2B5EF4-FFF2-40B4-BE49-F238E27FC236}">
                      <a16:creationId xmlns:a16="http://schemas.microsoft.com/office/drawing/2014/main" id="{E7983B7D-D440-42AA-AF9E-72DF062EA8F0}"/>
                    </a:ext>
                  </a:extLst>
                </p14:cNvPr>
                <p14:cNvContentPartPr/>
                <p14:nvPr/>
              </p14:nvContentPartPr>
              <p14:xfrm>
                <a:off x="1560395" y="4913103"/>
                <a:ext cx="145080" cy="12960"/>
              </p14:xfrm>
            </p:contentPart>
          </mc:Choice>
          <mc:Fallback xmlns="">
            <p:pic>
              <p:nvPicPr>
                <p:cNvPr id="181" name="Ink 180">
                  <a:extLst>
                    <a:ext uri="{FF2B5EF4-FFF2-40B4-BE49-F238E27FC236}">
                      <a16:creationId xmlns:a16="http://schemas.microsoft.com/office/drawing/2014/main" id="{E7983B7D-D440-42AA-AF9E-72DF062EA8F0}"/>
                    </a:ext>
                  </a:extLst>
                </p:cNvPr>
                <p:cNvPicPr/>
                <p:nvPr/>
              </p:nvPicPr>
              <p:blipFill>
                <a:blip r:embed="rId299"/>
                <a:stretch>
                  <a:fillRect/>
                </a:stretch>
              </p:blipFill>
              <p:spPr>
                <a:xfrm>
                  <a:off x="1544915" y="4897623"/>
                  <a:ext cx="1756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82" name="Ink 181">
                  <a:extLst>
                    <a:ext uri="{FF2B5EF4-FFF2-40B4-BE49-F238E27FC236}">
                      <a16:creationId xmlns:a16="http://schemas.microsoft.com/office/drawing/2014/main" id="{A725606F-3DB6-4F47-BC91-2F5E9BA75C44}"/>
                    </a:ext>
                  </a:extLst>
                </p14:cNvPr>
                <p14:cNvContentPartPr/>
                <p14:nvPr/>
              </p14:nvContentPartPr>
              <p14:xfrm>
                <a:off x="1616915" y="4976103"/>
                <a:ext cx="94680" cy="6480"/>
              </p14:xfrm>
            </p:contentPart>
          </mc:Choice>
          <mc:Fallback xmlns="">
            <p:pic>
              <p:nvPicPr>
                <p:cNvPr id="182" name="Ink 181">
                  <a:extLst>
                    <a:ext uri="{FF2B5EF4-FFF2-40B4-BE49-F238E27FC236}">
                      <a16:creationId xmlns:a16="http://schemas.microsoft.com/office/drawing/2014/main" id="{A725606F-3DB6-4F47-BC91-2F5E9BA75C44}"/>
                    </a:ext>
                  </a:extLst>
                </p:cNvPr>
                <p:cNvPicPr/>
                <p:nvPr/>
              </p:nvPicPr>
              <p:blipFill>
                <a:blip r:embed="rId301"/>
                <a:stretch>
                  <a:fillRect/>
                </a:stretch>
              </p:blipFill>
              <p:spPr>
                <a:xfrm>
                  <a:off x="1601435" y="4961438"/>
                  <a:ext cx="125280" cy="35469"/>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83" name="Ink 182">
                  <a:extLst>
                    <a:ext uri="{FF2B5EF4-FFF2-40B4-BE49-F238E27FC236}">
                      <a16:creationId xmlns:a16="http://schemas.microsoft.com/office/drawing/2014/main" id="{AC461734-427E-4336-AA6C-886BA5914679}"/>
                    </a:ext>
                  </a:extLst>
                </p14:cNvPr>
                <p14:cNvContentPartPr/>
                <p14:nvPr/>
              </p14:nvContentPartPr>
              <p14:xfrm>
                <a:off x="1786475" y="4944423"/>
                <a:ext cx="56880" cy="88560"/>
              </p14:xfrm>
            </p:contentPart>
          </mc:Choice>
          <mc:Fallback xmlns="">
            <p:pic>
              <p:nvPicPr>
                <p:cNvPr id="183" name="Ink 182">
                  <a:extLst>
                    <a:ext uri="{FF2B5EF4-FFF2-40B4-BE49-F238E27FC236}">
                      <a16:creationId xmlns:a16="http://schemas.microsoft.com/office/drawing/2014/main" id="{AC461734-427E-4336-AA6C-886BA5914679}"/>
                    </a:ext>
                  </a:extLst>
                </p:cNvPr>
                <p:cNvPicPr/>
                <p:nvPr/>
              </p:nvPicPr>
              <p:blipFill>
                <a:blip r:embed="rId303"/>
                <a:stretch>
                  <a:fillRect/>
                </a:stretch>
              </p:blipFill>
              <p:spPr>
                <a:xfrm>
                  <a:off x="1770995" y="4928880"/>
                  <a:ext cx="87480" cy="119285"/>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84" name="Ink 183">
                  <a:extLst>
                    <a:ext uri="{FF2B5EF4-FFF2-40B4-BE49-F238E27FC236}">
                      <a16:creationId xmlns:a16="http://schemas.microsoft.com/office/drawing/2014/main" id="{FAE5D431-B52E-450A-94AD-8D914EF69087}"/>
                    </a:ext>
                  </a:extLst>
                </p14:cNvPr>
                <p14:cNvContentPartPr/>
                <p14:nvPr/>
              </p14:nvContentPartPr>
              <p14:xfrm>
                <a:off x="1918595" y="4938303"/>
                <a:ext cx="264240" cy="82080"/>
              </p14:xfrm>
            </p:contentPart>
          </mc:Choice>
          <mc:Fallback xmlns="">
            <p:pic>
              <p:nvPicPr>
                <p:cNvPr id="184" name="Ink 183">
                  <a:extLst>
                    <a:ext uri="{FF2B5EF4-FFF2-40B4-BE49-F238E27FC236}">
                      <a16:creationId xmlns:a16="http://schemas.microsoft.com/office/drawing/2014/main" id="{FAE5D431-B52E-450A-94AD-8D914EF69087}"/>
                    </a:ext>
                  </a:extLst>
                </p:cNvPr>
                <p:cNvPicPr/>
                <p:nvPr/>
              </p:nvPicPr>
              <p:blipFill>
                <a:blip r:embed="rId305"/>
                <a:stretch>
                  <a:fillRect/>
                </a:stretch>
              </p:blipFill>
              <p:spPr>
                <a:xfrm>
                  <a:off x="1903115" y="4922823"/>
                  <a:ext cx="2948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85" name="Ink 184">
                  <a:extLst>
                    <a:ext uri="{FF2B5EF4-FFF2-40B4-BE49-F238E27FC236}">
                      <a16:creationId xmlns:a16="http://schemas.microsoft.com/office/drawing/2014/main" id="{EE058321-606E-4F66-918C-40EB4A5901E3}"/>
                    </a:ext>
                  </a:extLst>
                </p14:cNvPr>
                <p14:cNvContentPartPr/>
                <p14:nvPr/>
              </p14:nvContentPartPr>
              <p14:xfrm>
                <a:off x="2270675" y="4938303"/>
                <a:ext cx="163800" cy="82080"/>
              </p14:xfrm>
            </p:contentPart>
          </mc:Choice>
          <mc:Fallback xmlns="">
            <p:pic>
              <p:nvPicPr>
                <p:cNvPr id="185" name="Ink 184">
                  <a:extLst>
                    <a:ext uri="{FF2B5EF4-FFF2-40B4-BE49-F238E27FC236}">
                      <a16:creationId xmlns:a16="http://schemas.microsoft.com/office/drawing/2014/main" id="{EE058321-606E-4F66-918C-40EB4A5901E3}"/>
                    </a:ext>
                  </a:extLst>
                </p:cNvPr>
                <p:cNvPicPr/>
                <p:nvPr/>
              </p:nvPicPr>
              <p:blipFill>
                <a:blip r:embed="rId307"/>
                <a:stretch>
                  <a:fillRect/>
                </a:stretch>
              </p:blipFill>
              <p:spPr>
                <a:xfrm>
                  <a:off x="2255195" y="4922823"/>
                  <a:ext cx="194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86" name="Ink 185">
                  <a:extLst>
                    <a:ext uri="{FF2B5EF4-FFF2-40B4-BE49-F238E27FC236}">
                      <a16:creationId xmlns:a16="http://schemas.microsoft.com/office/drawing/2014/main" id="{267DE814-1080-4891-8EBB-38E20A3F6342}"/>
                    </a:ext>
                  </a:extLst>
                </p14:cNvPr>
                <p14:cNvContentPartPr/>
                <p14:nvPr/>
              </p14:nvContentPartPr>
              <p14:xfrm>
                <a:off x="2440595" y="4731303"/>
                <a:ext cx="38160" cy="270000"/>
              </p14:xfrm>
            </p:contentPart>
          </mc:Choice>
          <mc:Fallback xmlns="">
            <p:pic>
              <p:nvPicPr>
                <p:cNvPr id="186" name="Ink 185">
                  <a:extLst>
                    <a:ext uri="{FF2B5EF4-FFF2-40B4-BE49-F238E27FC236}">
                      <a16:creationId xmlns:a16="http://schemas.microsoft.com/office/drawing/2014/main" id="{267DE814-1080-4891-8EBB-38E20A3F6342}"/>
                    </a:ext>
                  </a:extLst>
                </p:cNvPr>
                <p:cNvPicPr/>
                <p:nvPr/>
              </p:nvPicPr>
              <p:blipFill>
                <a:blip r:embed="rId309"/>
                <a:stretch>
                  <a:fillRect/>
                </a:stretch>
              </p:blipFill>
              <p:spPr>
                <a:xfrm>
                  <a:off x="2425115" y="4715823"/>
                  <a:ext cx="6876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87" name="Ink 186">
                  <a:extLst>
                    <a:ext uri="{FF2B5EF4-FFF2-40B4-BE49-F238E27FC236}">
                      <a16:creationId xmlns:a16="http://schemas.microsoft.com/office/drawing/2014/main" id="{3FD3DCCF-09EB-4EC0-98C8-4AB1DEAD7013}"/>
                    </a:ext>
                  </a:extLst>
                </p14:cNvPr>
                <p14:cNvContentPartPr/>
                <p14:nvPr/>
              </p14:nvContentPartPr>
              <p14:xfrm>
                <a:off x="2553635" y="4931823"/>
                <a:ext cx="107280" cy="113400"/>
              </p14:xfrm>
            </p:contentPart>
          </mc:Choice>
          <mc:Fallback xmlns="">
            <p:pic>
              <p:nvPicPr>
                <p:cNvPr id="187" name="Ink 186">
                  <a:extLst>
                    <a:ext uri="{FF2B5EF4-FFF2-40B4-BE49-F238E27FC236}">
                      <a16:creationId xmlns:a16="http://schemas.microsoft.com/office/drawing/2014/main" id="{3FD3DCCF-09EB-4EC0-98C8-4AB1DEAD7013}"/>
                    </a:ext>
                  </a:extLst>
                </p:cNvPr>
                <p:cNvPicPr/>
                <p:nvPr/>
              </p:nvPicPr>
              <p:blipFill>
                <a:blip r:embed="rId311"/>
                <a:stretch>
                  <a:fillRect/>
                </a:stretch>
              </p:blipFill>
              <p:spPr>
                <a:xfrm>
                  <a:off x="2538103" y="4916343"/>
                  <a:ext cx="137983" cy="144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2">
            <p14:nvContentPartPr>
              <p14:cNvPr id="188" name="Ink 187">
                <a:extLst>
                  <a:ext uri="{FF2B5EF4-FFF2-40B4-BE49-F238E27FC236}">
                    <a16:creationId xmlns:a16="http://schemas.microsoft.com/office/drawing/2014/main" id="{6AA515C2-2FA3-4958-BC1B-ED33528CD79B}"/>
                  </a:ext>
                </a:extLst>
              </p14:cNvPr>
              <p14:cNvContentPartPr/>
              <p14:nvPr/>
            </p14:nvContentPartPr>
            <p14:xfrm>
              <a:off x="4398395" y="4680543"/>
              <a:ext cx="182520" cy="468360"/>
            </p14:xfrm>
          </p:contentPart>
        </mc:Choice>
        <mc:Fallback xmlns="">
          <p:pic>
            <p:nvPicPr>
              <p:cNvPr id="188" name="Ink 187">
                <a:extLst>
                  <a:ext uri="{FF2B5EF4-FFF2-40B4-BE49-F238E27FC236}">
                    <a16:creationId xmlns:a16="http://schemas.microsoft.com/office/drawing/2014/main" id="{6AA515C2-2FA3-4958-BC1B-ED33528CD79B}"/>
                  </a:ext>
                </a:extLst>
              </p:cNvPr>
              <p:cNvPicPr/>
              <p:nvPr/>
            </p:nvPicPr>
            <p:blipFill>
              <a:blip r:embed="rId313"/>
              <a:stretch>
                <a:fillRect/>
              </a:stretch>
            </p:blipFill>
            <p:spPr>
              <a:xfrm>
                <a:off x="4382945" y="4665063"/>
                <a:ext cx="213060" cy="498960"/>
              </a:xfrm>
              <a:prstGeom prst="rect">
                <a:avLst/>
              </a:prstGeom>
            </p:spPr>
          </p:pic>
        </mc:Fallback>
      </mc:AlternateContent>
      <p:grpSp>
        <p:nvGrpSpPr>
          <p:cNvPr id="112679" name="Group 209">
            <a:extLst>
              <a:ext uri="{FF2B5EF4-FFF2-40B4-BE49-F238E27FC236}">
                <a16:creationId xmlns:a16="http://schemas.microsoft.com/office/drawing/2014/main" id="{567B0721-6DA1-45FD-A62C-A5DB1B511575}"/>
              </a:ext>
            </a:extLst>
          </p:cNvPr>
          <p:cNvGrpSpPr>
            <a:grpSpLocks/>
          </p:cNvGrpSpPr>
          <p:nvPr/>
        </p:nvGrpSpPr>
        <p:grpSpPr bwMode="auto">
          <a:xfrm>
            <a:off x="4756151" y="4862513"/>
            <a:ext cx="754063" cy="201612"/>
            <a:chOff x="3232595" y="4862703"/>
            <a:chExt cx="754200" cy="201600"/>
          </a:xfrm>
        </p:grpSpPr>
        <mc:AlternateContent xmlns:mc="http://schemas.openxmlformats.org/markup-compatibility/2006" xmlns:p14="http://schemas.microsoft.com/office/powerpoint/2010/main">
          <mc:Choice Requires="p14">
            <p:contentPart p14:bwMode="auto" r:id="rId314">
              <p14:nvContentPartPr>
                <p14:cNvPr id="189" name="Ink 188">
                  <a:extLst>
                    <a:ext uri="{FF2B5EF4-FFF2-40B4-BE49-F238E27FC236}">
                      <a16:creationId xmlns:a16="http://schemas.microsoft.com/office/drawing/2014/main" id="{A3C51DCF-D5A7-4F83-B252-EAF8D2CFEE8E}"/>
                    </a:ext>
                  </a:extLst>
                </p14:cNvPr>
                <p14:cNvContentPartPr/>
                <p14:nvPr/>
              </p14:nvContentPartPr>
              <p14:xfrm>
                <a:off x="3232595" y="4881783"/>
                <a:ext cx="88200" cy="50760"/>
              </p14:xfrm>
            </p:contentPart>
          </mc:Choice>
          <mc:Fallback xmlns="">
            <p:pic>
              <p:nvPicPr>
                <p:cNvPr id="189" name="Ink 188">
                  <a:extLst>
                    <a:ext uri="{FF2B5EF4-FFF2-40B4-BE49-F238E27FC236}">
                      <a16:creationId xmlns:a16="http://schemas.microsoft.com/office/drawing/2014/main" id="{A3C51DCF-D5A7-4F83-B252-EAF8D2CFEE8E}"/>
                    </a:ext>
                  </a:extLst>
                </p:cNvPr>
                <p:cNvPicPr/>
                <p:nvPr/>
              </p:nvPicPr>
              <p:blipFill>
                <a:blip r:embed="rId315"/>
                <a:stretch>
                  <a:fillRect/>
                </a:stretch>
              </p:blipFill>
              <p:spPr>
                <a:xfrm>
                  <a:off x="3217115" y="4866303"/>
                  <a:ext cx="11880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90" name="Ink 189">
                  <a:extLst>
                    <a:ext uri="{FF2B5EF4-FFF2-40B4-BE49-F238E27FC236}">
                      <a16:creationId xmlns:a16="http://schemas.microsoft.com/office/drawing/2014/main" id="{3A0EDFC0-45BD-4988-A1CF-8E83DAF5A263}"/>
                    </a:ext>
                  </a:extLst>
                </p14:cNvPr>
                <p14:cNvContentPartPr/>
                <p14:nvPr/>
              </p14:nvContentPartPr>
              <p14:xfrm>
                <a:off x="3289115" y="4875303"/>
                <a:ext cx="100800" cy="157680"/>
              </p14:xfrm>
            </p:contentPart>
          </mc:Choice>
          <mc:Fallback xmlns="">
            <p:pic>
              <p:nvPicPr>
                <p:cNvPr id="190" name="Ink 189">
                  <a:extLst>
                    <a:ext uri="{FF2B5EF4-FFF2-40B4-BE49-F238E27FC236}">
                      <a16:creationId xmlns:a16="http://schemas.microsoft.com/office/drawing/2014/main" id="{3A0EDFC0-45BD-4988-A1CF-8E83DAF5A263}"/>
                    </a:ext>
                  </a:extLst>
                </p:cNvPr>
                <p:cNvPicPr/>
                <p:nvPr/>
              </p:nvPicPr>
              <p:blipFill>
                <a:blip r:embed="rId317"/>
                <a:stretch>
                  <a:fillRect/>
                </a:stretch>
              </p:blipFill>
              <p:spPr>
                <a:xfrm>
                  <a:off x="3273635" y="4859788"/>
                  <a:ext cx="131400" cy="18835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91" name="Ink 190">
                  <a:extLst>
                    <a:ext uri="{FF2B5EF4-FFF2-40B4-BE49-F238E27FC236}">
                      <a16:creationId xmlns:a16="http://schemas.microsoft.com/office/drawing/2014/main" id="{503C63E1-DE8E-45AD-894B-0EB5710B829A}"/>
                    </a:ext>
                  </a:extLst>
                </p14:cNvPr>
                <p14:cNvContentPartPr/>
                <p14:nvPr/>
              </p14:nvContentPartPr>
              <p14:xfrm>
                <a:off x="3484235" y="4913103"/>
                <a:ext cx="75960" cy="82080"/>
              </p14:xfrm>
            </p:contentPart>
          </mc:Choice>
          <mc:Fallback xmlns="">
            <p:pic>
              <p:nvPicPr>
                <p:cNvPr id="191" name="Ink 190">
                  <a:extLst>
                    <a:ext uri="{FF2B5EF4-FFF2-40B4-BE49-F238E27FC236}">
                      <a16:creationId xmlns:a16="http://schemas.microsoft.com/office/drawing/2014/main" id="{503C63E1-DE8E-45AD-894B-0EB5710B829A}"/>
                    </a:ext>
                  </a:extLst>
                </p:cNvPr>
                <p:cNvPicPr/>
                <p:nvPr/>
              </p:nvPicPr>
              <p:blipFill>
                <a:blip r:embed="rId319"/>
                <a:stretch>
                  <a:fillRect/>
                </a:stretch>
              </p:blipFill>
              <p:spPr>
                <a:xfrm>
                  <a:off x="3468755" y="4897623"/>
                  <a:ext cx="1065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92" name="Ink 191">
                  <a:extLst>
                    <a:ext uri="{FF2B5EF4-FFF2-40B4-BE49-F238E27FC236}">
                      <a16:creationId xmlns:a16="http://schemas.microsoft.com/office/drawing/2014/main" id="{165537D8-F693-442E-A316-1FD5713D70EC}"/>
                    </a:ext>
                  </a:extLst>
                </p14:cNvPr>
                <p14:cNvContentPartPr/>
                <p14:nvPr/>
              </p14:nvContentPartPr>
              <p14:xfrm>
                <a:off x="3678995" y="4862703"/>
                <a:ext cx="119880" cy="119880"/>
              </p14:xfrm>
            </p:contentPart>
          </mc:Choice>
          <mc:Fallback xmlns="">
            <p:pic>
              <p:nvPicPr>
                <p:cNvPr id="192" name="Ink 191">
                  <a:extLst>
                    <a:ext uri="{FF2B5EF4-FFF2-40B4-BE49-F238E27FC236}">
                      <a16:creationId xmlns:a16="http://schemas.microsoft.com/office/drawing/2014/main" id="{165537D8-F693-442E-A316-1FD5713D70EC}"/>
                    </a:ext>
                  </a:extLst>
                </p:cNvPr>
                <p:cNvPicPr/>
                <p:nvPr/>
              </p:nvPicPr>
              <p:blipFill>
                <a:blip r:embed="rId321"/>
                <a:stretch>
                  <a:fillRect/>
                </a:stretch>
              </p:blipFill>
              <p:spPr>
                <a:xfrm>
                  <a:off x="3663468" y="4847223"/>
                  <a:ext cx="150572"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93" name="Ink 192">
                  <a:extLst>
                    <a:ext uri="{FF2B5EF4-FFF2-40B4-BE49-F238E27FC236}">
                      <a16:creationId xmlns:a16="http://schemas.microsoft.com/office/drawing/2014/main" id="{962B1A30-7E48-4430-B816-F138F8110392}"/>
                    </a:ext>
                  </a:extLst>
                </p14:cNvPr>
                <p14:cNvContentPartPr/>
                <p14:nvPr/>
              </p14:nvContentPartPr>
              <p14:xfrm>
                <a:off x="3943235" y="5007423"/>
                <a:ext cx="43560" cy="56880"/>
              </p14:xfrm>
            </p:contentPart>
          </mc:Choice>
          <mc:Fallback xmlns="">
            <p:pic>
              <p:nvPicPr>
                <p:cNvPr id="193" name="Ink 192">
                  <a:extLst>
                    <a:ext uri="{FF2B5EF4-FFF2-40B4-BE49-F238E27FC236}">
                      <a16:creationId xmlns:a16="http://schemas.microsoft.com/office/drawing/2014/main" id="{962B1A30-7E48-4430-B816-F138F8110392}"/>
                    </a:ext>
                  </a:extLst>
                </p:cNvPr>
                <p:cNvPicPr/>
                <p:nvPr/>
              </p:nvPicPr>
              <p:blipFill>
                <a:blip r:embed="rId323"/>
                <a:stretch>
                  <a:fillRect/>
                </a:stretch>
              </p:blipFill>
              <p:spPr>
                <a:xfrm>
                  <a:off x="3927755" y="4992040"/>
                  <a:ext cx="74160" cy="87288"/>
                </a:xfrm>
                <a:prstGeom prst="rect">
                  <a:avLst/>
                </a:prstGeom>
              </p:spPr>
            </p:pic>
          </mc:Fallback>
        </mc:AlternateContent>
      </p:grpSp>
      <p:grpSp>
        <p:nvGrpSpPr>
          <p:cNvPr id="112680" name="Group 208">
            <a:extLst>
              <a:ext uri="{FF2B5EF4-FFF2-40B4-BE49-F238E27FC236}">
                <a16:creationId xmlns:a16="http://schemas.microsoft.com/office/drawing/2014/main" id="{11162C0B-AFAB-4293-A403-74E41D678D5C}"/>
              </a:ext>
            </a:extLst>
          </p:cNvPr>
          <p:cNvGrpSpPr>
            <a:grpSpLocks/>
          </p:cNvGrpSpPr>
          <p:nvPr/>
        </p:nvGrpSpPr>
        <p:grpSpPr bwMode="auto">
          <a:xfrm>
            <a:off x="5762626" y="4837113"/>
            <a:ext cx="811213" cy="201612"/>
            <a:chOff x="4238435" y="4837503"/>
            <a:chExt cx="811440" cy="201960"/>
          </a:xfrm>
        </p:grpSpPr>
        <mc:AlternateContent xmlns:mc="http://schemas.openxmlformats.org/markup-compatibility/2006" xmlns:p14="http://schemas.microsoft.com/office/powerpoint/2010/main">
          <mc:Choice Requires="p14">
            <p:contentPart p14:bwMode="auto" r:id="rId324">
              <p14:nvContentPartPr>
                <p14:cNvPr id="194" name="Ink 193">
                  <a:extLst>
                    <a:ext uri="{FF2B5EF4-FFF2-40B4-BE49-F238E27FC236}">
                      <a16:creationId xmlns:a16="http://schemas.microsoft.com/office/drawing/2014/main" id="{76005DCA-183A-4063-9535-788C50F9A274}"/>
                    </a:ext>
                  </a:extLst>
                </p14:cNvPr>
                <p14:cNvContentPartPr/>
                <p14:nvPr/>
              </p14:nvContentPartPr>
              <p14:xfrm>
                <a:off x="4238435" y="4837503"/>
                <a:ext cx="75960" cy="63360"/>
              </p14:xfrm>
            </p:contentPart>
          </mc:Choice>
          <mc:Fallback xmlns="">
            <p:pic>
              <p:nvPicPr>
                <p:cNvPr id="194" name="Ink 193">
                  <a:extLst>
                    <a:ext uri="{FF2B5EF4-FFF2-40B4-BE49-F238E27FC236}">
                      <a16:creationId xmlns:a16="http://schemas.microsoft.com/office/drawing/2014/main" id="{76005DCA-183A-4063-9535-788C50F9A274}"/>
                    </a:ext>
                  </a:extLst>
                </p:cNvPr>
                <p:cNvPicPr/>
                <p:nvPr/>
              </p:nvPicPr>
              <p:blipFill>
                <a:blip r:embed="rId325"/>
                <a:stretch>
                  <a:fillRect/>
                </a:stretch>
              </p:blipFill>
              <p:spPr>
                <a:xfrm>
                  <a:off x="4222955" y="4822023"/>
                  <a:ext cx="1065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95" name="Ink 194">
                  <a:extLst>
                    <a:ext uri="{FF2B5EF4-FFF2-40B4-BE49-F238E27FC236}">
                      <a16:creationId xmlns:a16="http://schemas.microsoft.com/office/drawing/2014/main" id="{94AECDE7-89B8-400C-9194-9A6686E3B8C9}"/>
                    </a:ext>
                  </a:extLst>
                </p14:cNvPr>
                <p14:cNvContentPartPr/>
                <p14:nvPr/>
              </p14:nvContentPartPr>
              <p14:xfrm>
                <a:off x="4301435" y="4843983"/>
                <a:ext cx="100800" cy="132480"/>
              </p14:xfrm>
            </p:contentPart>
          </mc:Choice>
          <mc:Fallback xmlns="">
            <p:pic>
              <p:nvPicPr>
                <p:cNvPr id="195" name="Ink 194">
                  <a:extLst>
                    <a:ext uri="{FF2B5EF4-FFF2-40B4-BE49-F238E27FC236}">
                      <a16:creationId xmlns:a16="http://schemas.microsoft.com/office/drawing/2014/main" id="{94AECDE7-89B8-400C-9194-9A6686E3B8C9}"/>
                    </a:ext>
                  </a:extLst>
                </p:cNvPr>
                <p:cNvPicPr/>
                <p:nvPr/>
              </p:nvPicPr>
              <p:blipFill>
                <a:blip r:embed="rId327"/>
                <a:stretch>
                  <a:fillRect/>
                </a:stretch>
              </p:blipFill>
              <p:spPr>
                <a:xfrm>
                  <a:off x="4285955" y="4828503"/>
                  <a:ext cx="1314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96" name="Ink 195">
                  <a:extLst>
                    <a:ext uri="{FF2B5EF4-FFF2-40B4-BE49-F238E27FC236}">
                      <a16:creationId xmlns:a16="http://schemas.microsoft.com/office/drawing/2014/main" id="{0A0C5C92-D1C0-4FF9-B28A-188E2D7FA27E}"/>
                    </a:ext>
                  </a:extLst>
                </p14:cNvPr>
                <p14:cNvContentPartPr/>
                <p14:nvPr/>
              </p14:nvContentPartPr>
              <p14:xfrm>
                <a:off x="4515275" y="4875303"/>
                <a:ext cx="107280" cy="88200"/>
              </p14:xfrm>
            </p:contentPart>
          </mc:Choice>
          <mc:Fallback xmlns="">
            <p:pic>
              <p:nvPicPr>
                <p:cNvPr id="196" name="Ink 195">
                  <a:extLst>
                    <a:ext uri="{FF2B5EF4-FFF2-40B4-BE49-F238E27FC236}">
                      <a16:creationId xmlns:a16="http://schemas.microsoft.com/office/drawing/2014/main" id="{0A0C5C92-D1C0-4FF9-B28A-188E2D7FA27E}"/>
                    </a:ext>
                  </a:extLst>
                </p:cNvPr>
                <p:cNvPicPr/>
                <p:nvPr/>
              </p:nvPicPr>
              <p:blipFill>
                <a:blip r:embed="rId329"/>
                <a:stretch>
                  <a:fillRect/>
                </a:stretch>
              </p:blipFill>
              <p:spPr>
                <a:xfrm>
                  <a:off x="4499795" y="4859823"/>
                  <a:ext cx="1378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97" name="Ink 196">
                  <a:extLst>
                    <a:ext uri="{FF2B5EF4-FFF2-40B4-BE49-F238E27FC236}">
                      <a16:creationId xmlns:a16="http://schemas.microsoft.com/office/drawing/2014/main" id="{95E364C3-1144-4371-8C3E-F93D68820FA3}"/>
                    </a:ext>
                  </a:extLst>
                </p14:cNvPr>
                <p14:cNvContentPartPr/>
                <p14:nvPr/>
              </p14:nvContentPartPr>
              <p14:xfrm>
                <a:off x="4741715" y="4843983"/>
                <a:ext cx="157680" cy="113400"/>
              </p14:xfrm>
            </p:contentPart>
          </mc:Choice>
          <mc:Fallback xmlns="">
            <p:pic>
              <p:nvPicPr>
                <p:cNvPr id="197" name="Ink 196">
                  <a:extLst>
                    <a:ext uri="{FF2B5EF4-FFF2-40B4-BE49-F238E27FC236}">
                      <a16:creationId xmlns:a16="http://schemas.microsoft.com/office/drawing/2014/main" id="{95E364C3-1144-4371-8C3E-F93D68820FA3}"/>
                    </a:ext>
                  </a:extLst>
                </p:cNvPr>
                <p:cNvPicPr/>
                <p:nvPr/>
              </p:nvPicPr>
              <p:blipFill>
                <a:blip r:embed="rId331"/>
                <a:stretch>
                  <a:fillRect/>
                </a:stretch>
              </p:blipFill>
              <p:spPr>
                <a:xfrm>
                  <a:off x="4726235" y="4828552"/>
                  <a:ext cx="188280" cy="143903"/>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98" name="Ink 197">
                  <a:extLst>
                    <a:ext uri="{FF2B5EF4-FFF2-40B4-BE49-F238E27FC236}">
                      <a16:creationId xmlns:a16="http://schemas.microsoft.com/office/drawing/2014/main" id="{AB31EBA9-A448-47AF-9462-35A51838D09E}"/>
                    </a:ext>
                  </a:extLst>
                </p14:cNvPr>
                <p14:cNvContentPartPr/>
                <p14:nvPr/>
              </p14:nvContentPartPr>
              <p14:xfrm>
                <a:off x="5005595" y="4963503"/>
                <a:ext cx="44280" cy="75960"/>
              </p14:xfrm>
            </p:contentPart>
          </mc:Choice>
          <mc:Fallback xmlns="">
            <p:pic>
              <p:nvPicPr>
                <p:cNvPr id="198" name="Ink 197">
                  <a:extLst>
                    <a:ext uri="{FF2B5EF4-FFF2-40B4-BE49-F238E27FC236}">
                      <a16:creationId xmlns:a16="http://schemas.microsoft.com/office/drawing/2014/main" id="{AB31EBA9-A448-47AF-9462-35A51838D09E}"/>
                    </a:ext>
                  </a:extLst>
                </p:cNvPr>
                <p:cNvPicPr/>
                <p:nvPr/>
              </p:nvPicPr>
              <p:blipFill>
                <a:blip r:embed="rId333"/>
                <a:stretch>
                  <a:fillRect/>
                </a:stretch>
              </p:blipFill>
              <p:spPr>
                <a:xfrm>
                  <a:off x="4990115" y="4948023"/>
                  <a:ext cx="74880" cy="106560"/>
                </a:xfrm>
                <a:prstGeom prst="rect">
                  <a:avLst/>
                </a:prstGeom>
              </p:spPr>
            </p:pic>
          </mc:Fallback>
        </mc:AlternateContent>
      </p:grpSp>
      <p:grpSp>
        <p:nvGrpSpPr>
          <p:cNvPr id="112681" name="Group 207">
            <a:extLst>
              <a:ext uri="{FF2B5EF4-FFF2-40B4-BE49-F238E27FC236}">
                <a16:creationId xmlns:a16="http://schemas.microsoft.com/office/drawing/2014/main" id="{63DF7955-6EDA-474E-9165-B8F424F66C15}"/>
              </a:ext>
            </a:extLst>
          </p:cNvPr>
          <p:cNvGrpSpPr>
            <a:grpSpLocks/>
          </p:cNvGrpSpPr>
          <p:nvPr/>
        </p:nvGrpSpPr>
        <p:grpSpPr bwMode="auto">
          <a:xfrm>
            <a:off x="6807200" y="4686301"/>
            <a:ext cx="1658938" cy="346075"/>
            <a:chOff x="5282435" y="4686663"/>
            <a:chExt cx="1659960" cy="346320"/>
          </a:xfrm>
        </p:grpSpPr>
        <mc:AlternateContent xmlns:mc="http://schemas.openxmlformats.org/markup-compatibility/2006" xmlns:p14="http://schemas.microsoft.com/office/powerpoint/2010/main">
          <mc:Choice Requires="p14">
            <p:contentPart p14:bwMode="auto" r:id="rId334">
              <p14:nvContentPartPr>
                <p14:cNvPr id="199" name="Ink 198">
                  <a:extLst>
                    <a:ext uri="{FF2B5EF4-FFF2-40B4-BE49-F238E27FC236}">
                      <a16:creationId xmlns:a16="http://schemas.microsoft.com/office/drawing/2014/main" id="{07A62E1B-F9E6-4439-BDEC-49F3082B1E99}"/>
                    </a:ext>
                  </a:extLst>
                </p14:cNvPr>
                <p14:cNvContentPartPr/>
                <p14:nvPr/>
              </p14:nvContentPartPr>
              <p14:xfrm>
                <a:off x="5288555" y="4843983"/>
                <a:ext cx="31680" cy="82080"/>
              </p14:xfrm>
            </p:contentPart>
          </mc:Choice>
          <mc:Fallback xmlns="">
            <p:pic>
              <p:nvPicPr>
                <p:cNvPr id="199" name="Ink 198">
                  <a:extLst>
                    <a:ext uri="{FF2B5EF4-FFF2-40B4-BE49-F238E27FC236}">
                      <a16:creationId xmlns:a16="http://schemas.microsoft.com/office/drawing/2014/main" id="{07A62E1B-F9E6-4439-BDEC-49F3082B1E99}"/>
                    </a:ext>
                  </a:extLst>
                </p:cNvPr>
                <p:cNvPicPr/>
                <p:nvPr/>
              </p:nvPicPr>
              <p:blipFill>
                <a:blip r:embed="rId335"/>
                <a:stretch>
                  <a:fillRect/>
                </a:stretch>
              </p:blipFill>
              <p:spPr>
                <a:xfrm>
                  <a:off x="5273249" y="4828503"/>
                  <a:ext cx="61936"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00" name="Ink 199">
                  <a:extLst>
                    <a:ext uri="{FF2B5EF4-FFF2-40B4-BE49-F238E27FC236}">
                      <a16:creationId xmlns:a16="http://schemas.microsoft.com/office/drawing/2014/main" id="{75AAE7FF-0FCB-49C4-A4C8-BFDA0139B2E6}"/>
                    </a:ext>
                  </a:extLst>
                </p14:cNvPr>
                <p14:cNvContentPartPr/>
                <p14:nvPr/>
              </p14:nvContentPartPr>
              <p14:xfrm>
                <a:off x="5282435" y="4843983"/>
                <a:ext cx="245520" cy="94680"/>
              </p14:xfrm>
            </p:contentPart>
          </mc:Choice>
          <mc:Fallback xmlns="">
            <p:pic>
              <p:nvPicPr>
                <p:cNvPr id="200" name="Ink 199">
                  <a:extLst>
                    <a:ext uri="{FF2B5EF4-FFF2-40B4-BE49-F238E27FC236}">
                      <a16:creationId xmlns:a16="http://schemas.microsoft.com/office/drawing/2014/main" id="{75AAE7FF-0FCB-49C4-A4C8-BFDA0139B2E6}"/>
                    </a:ext>
                  </a:extLst>
                </p:cNvPr>
                <p:cNvPicPr/>
                <p:nvPr/>
              </p:nvPicPr>
              <p:blipFill>
                <a:blip r:embed="rId337"/>
                <a:stretch>
                  <a:fillRect/>
                </a:stretch>
              </p:blipFill>
              <p:spPr>
                <a:xfrm>
                  <a:off x="5266955" y="4828503"/>
                  <a:ext cx="2761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01" name="Ink 200">
                  <a:extLst>
                    <a:ext uri="{FF2B5EF4-FFF2-40B4-BE49-F238E27FC236}">
                      <a16:creationId xmlns:a16="http://schemas.microsoft.com/office/drawing/2014/main" id="{3B887DA4-2E4E-4FB5-AD12-D170AE818556}"/>
                    </a:ext>
                  </a:extLst>
                </p14:cNvPr>
                <p14:cNvContentPartPr/>
                <p14:nvPr/>
              </p14:nvContentPartPr>
              <p14:xfrm>
                <a:off x="5615435" y="4850103"/>
                <a:ext cx="157680" cy="82080"/>
              </p14:xfrm>
            </p:contentPart>
          </mc:Choice>
          <mc:Fallback xmlns="">
            <p:pic>
              <p:nvPicPr>
                <p:cNvPr id="201" name="Ink 200">
                  <a:extLst>
                    <a:ext uri="{FF2B5EF4-FFF2-40B4-BE49-F238E27FC236}">
                      <a16:creationId xmlns:a16="http://schemas.microsoft.com/office/drawing/2014/main" id="{3B887DA4-2E4E-4FB5-AD12-D170AE818556}"/>
                    </a:ext>
                  </a:extLst>
                </p:cNvPr>
                <p:cNvPicPr/>
                <p:nvPr/>
              </p:nvPicPr>
              <p:blipFill>
                <a:blip r:embed="rId339"/>
                <a:stretch>
                  <a:fillRect/>
                </a:stretch>
              </p:blipFill>
              <p:spPr>
                <a:xfrm>
                  <a:off x="5599920" y="4834623"/>
                  <a:ext cx="18835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02" name="Ink 201">
                  <a:extLst>
                    <a:ext uri="{FF2B5EF4-FFF2-40B4-BE49-F238E27FC236}">
                      <a16:creationId xmlns:a16="http://schemas.microsoft.com/office/drawing/2014/main" id="{04880C3F-1307-45EC-9F93-3D9DE6BBDDE0}"/>
                    </a:ext>
                  </a:extLst>
                </p14:cNvPr>
                <p14:cNvContentPartPr/>
                <p14:nvPr/>
              </p14:nvContentPartPr>
              <p14:xfrm>
                <a:off x="5936195" y="4944423"/>
                <a:ext cx="25560" cy="56880"/>
              </p14:xfrm>
            </p:contentPart>
          </mc:Choice>
          <mc:Fallback xmlns="">
            <p:pic>
              <p:nvPicPr>
                <p:cNvPr id="202" name="Ink 201">
                  <a:extLst>
                    <a:ext uri="{FF2B5EF4-FFF2-40B4-BE49-F238E27FC236}">
                      <a16:creationId xmlns:a16="http://schemas.microsoft.com/office/drawing/2014/main" id="{04880C3F-1307-45EC-9F93-3D9DE6BBDDE0}"/>
                    </a:ext>
                  </a:extLst>
                </p:cNvPr>
                <p:cNvPicPr/>
                <p:nvPr/>
              </p:nvPicPr>
              <p:blipFill>
                <a:blip r:embed="rId341"/>
                <a:stretch>
                  <a:fillRect/>
                </a:stretch>
              </p:blipFill>
              <p:spPr>
                <a:xfrm>
                  <a:off x="5920715" y="4928943"/>
                  <a:ext cx="5616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03" name="Ink 202">
                  <a:extLst>
                    <a:ext uri="{FF2B5EF4-FFF2-40B4-BE49-F238E27FC236}">
                      <a16:creationId xmlns:a16="http://schemas.microsoft.com/office/drawing/2014/main" id="{8E4D1EF1-8170-445C-B077-D6C7D6D86C60}"/>
                    </a:ext>
                  </a:extLst>
                </p14:cNvPr>
                <p14:cNvContentPartPr/>
                <p14:nvPr/>
              </p14:nvContentPartPr>
              <p14:xfrm>
                <a:off x="6105755" y="4837503"/>
                <a:ext cx="195120" cy="87840"/>
              </p14:xfrm>
            </p:contentPart>
          </mc:Choice>
          <mc:Fallback xmlns="">
            <p:pic>
              <p:nvPicPr>
                <p:cNvPr id="203" name="Ink 202">
                  <a:extLst>
                    <a:ext uri="{FF2B5EF4-FFF2-40B4-BE49-F238E27FC236}">
                      <a16:creationId xmlns:a16="http://schemas.microsoft.com/office/drawing/2014/main" id="{8E4D1EF1-8170-445C-B077-D6C7D6D86C60}"/>
                    </a:ext>
                  </a:extLst>
                </p:cNvPr>
                <p:cNvPicPr/>
                <p:nvPr/>
              </p:nvPicPr>
              <p:blipFill>
                <a:blip r:embed="rId343"/>
                <a:stretch>
                  <a:fillRect/>
                </a:stretch>
              </p:blipFill>
              <p:spPr>
                <a:xfrm>
                  <a:off x="6090275" y="4821959"/>
                  <a:ext cx="225720" cy="118566"/>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04" name="Ink 203">
                  <a:extLst>
                    <a:ext uri="{FF2B5EF4-FFF2-40B4-BE49-F238E27FC236}">
                      <a16:creationId xmlns:a16="http://schemas.microsoft.com/office/drawing/2014/main" id="{F0E0DB8D-5432-49FE-95BA-088A9923228F}"/>
                    </a:ext>
                  </a:extLst>
                </p14:cNvPr>
                <p14:cNvContentPartPr/>
                <p14:nvPr/>
              </p14:nvContentPartPr>
              <p14:xfrm>
                <a:off x="6382595" y="4824903"/>
                <a:ext cx="126000" cy="88560"/>
              </p14:xfrm>
            </p:contentPart>
          </mc:Choice>
          <mc:Fallback xmlns="">
            <p:pic>
              <p:nvPicPr>
                <p:cNvPr id="204" name="Ink 203">
                  <a:extLst>
                    <a:ext uri="{FF2B5EF4-FFF2-40B4-BE49-F238E27FC236}">
                      <a16:creationId xmlns:a16="http://schemas.microsoft.com/office/drawing/2014/main" id="{F0E0DB8D-5432-49FE-95BA-088A9923228F}"/>
                    </a:ext>
                  </a:extLst>
                </p:cNvPr>
                <p:cNvPicPr/>
                <p:nvPr/>
              </p:nvPicPr>
              <p:blipFill>
                <a:blip r:embed="rId345"/>
                <a:stretch>
                  <a:fillRect/>
                </a:stretch>
              </p:blipFill>
              <p:spPr>
                <a:xfrm>
                  <a:off x="6367159" y="4809360"/>
                  <a:ext cx="156513" cy="119285"/>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05" name="Ink 204">
                  <a:extLst>
                    <a:ext uri="{FF2B5EF4-FFF2-40B4-BE49-F238E27FC236}">
                      <a16:creationId xmlns:a16="http://schemas.microsoft.com/office/drawing/2014/main" id="{6C572776-E6B4-4F97-83ED-767035016A4B}"/>
                    </a:ext>
                  </a:extLst>
                </p14:cNvPr>
                <p14:cNvContentPartPr/>
                <p14:nvPr/>
              </p14:nvContentPartPr>
              <p14:xfrm>
                <a:off x="6546035" y="4686663"/>
                <a:ext cx="220320" cy="346320"/>
              </p14:xfrm>
            </p:contentPart>
          </mc:Choice>
          <mc:Fallback xmlns="">
            <p:pic>
              <p:nvPicPr>
                <p:cNvPr id="205" name="Ink 204">
                  <a:extLst>
                    <a:ext uri="{FF2B5EF4-FFF2-40B4-BE49-F238E27FC236}">
                      <a16:creationId xmlns:a16="http://schemas.microsoft.com/office/drawing/2014/main" id="{6C572776-E6B4-4F97-83ED-767035016A4B}"/>
                    </a:ext>
                  </a:extLst>
                </p:cNvPr>
                <p:cNvPicPr/>
                <p:nvPr/>
              </p:nvPicPr>
              <p:blipFill>
                <a:blip r:embed="rId347"/>
                <a:stretch>
                  <a:fillRect/>
                </a:stretch>
              </p:blipFill>
              <p:spPr>
                <a:xfrm>
                  <a:off x="6530580" y="4671167"/>
                  <a:ext cx="250870" cy="376952"/>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06" name="Ink 205">
                  <a:extLst>
                    <a:ext uri="{FF2B5EF4-FFF2-40B4-BE49-F238E27FC236}">
                      <a16:creationId xmlns:a16="http://schemas.microsoft.com/office/drawing/2014/main" id="{DF2ACB02-BFAF-4394-B683-143DBEBDD901}"/>
                    </a:ext>
                  </a:extLst>
                </p14:cNvPr>
                <p14:cNvContentPartPr/>
                <p14:nvPr/>
              </p14:nvContentPartPr>
              <p14:xfrm>
                <a:off x="6885515" y="4831383"/>
                <a:ext cx="44280" cy="360"/>
              </p14:xfrm>
            </p:contentPart>
          </mc:Choice>
          <mc:Fallback xmlns="">
            <p:pic>
              <p:nvPicPr>
                <p:cNvPr id="206" name="Ink 205">
                  <a:extLst>
                    <a:ext uri="{FF2B5EF4-FFF2-40B4-BE49-F238E27FC236}">
                      <a16:creationId xmlns:a16="http://schemas.microsoft.com/office/drawing/2014/main" id="{DF2ACB02-BFAF-4394-B683-143DBEBDD901}"/>
                    </a:ext>
                  </a:extLst>
                </p:cNvPr>
                <p:cNvPicPr/>
                <p:nvPr/>
              </p:nvPicPr>
              <p:blipFill>
                <a:blip r:embed="rId349"/>
                <a:stretch>
                  <a:fillRect/>
                </a:stretch>
              </p:blipFill>
              <p:spPr>
                <a:xfrm>
                  <a:off x="6870160" y="4815903"/>
                  <a:ext cx="74633"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07" name="Ink 206">
                  <a:extLst>
                    <a:ext uri="{FF2B5EF4-FFF2-40B4-BE49-F238E27FC236}">
                      <a16:creationId xmlns:a16="http://schemas.microsoft.com/office/drawing/2014/main" id="{9A255F1E-99D8-4192-9FE5-D0BAA24B9F52}"/>
                    </a:ext>
                  </a:extLst>
                </p14:cNvPr>
                <p14:cNvContentPartPr/>
                <p14:nvPr/>
              </p14:nvContentPartPr>
              <p14:xfrm>
                <a:off x="6904235" y="4862703"/>
                <a:ext cx="38160" cy="12960"/>
              </p14:xfrm>
            </p:contentPart>
          </mc:Choice>
          <mc:Fallback xmlns="">
            <p:pic>
              <p:nvPicPr>
                <p:cNvPr id="207" name="Ink 206">
                  <a:extLst>
                    <a:ext uri="{FF2B5EF4-FFF2-40B4-BE49-F238E27FC236}">
                      <a16:creationId xmlns:a16="http://schemas.microsoft.com/office/drawing/2014/main" id="{9A255F1E-99D8-4192-9FE5-D0BAA24B9F52}"/>
                    </a:ext>
                  </a:extLst>
                </p:cNvPr>
                <p:cNvPicPr/>
                <p:nvPr/>
              </p:nvPicPr>
              <p:blipFill>
                <a:blip r:embed="rId351"/>
                <a:stretch>
                  <a:fillRect/>
                </a:stretch>
              </p:blipFill>
              <p:spPr>
                <a:xfrm>
                  <a:off x="6888755" y="4847223"/>
                  <a:ext cx="68760" cy="43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2">
            <p14:nvContentPartPr>
              <p14:cNvPr id="212" name="Ink 211">
                <a:extLst>
                  <a:ext uri="{FF2B5EF4-FFF2-40B4-BE49-F238E27FC236}">
                    <a16:creationId xmlns:a16="http://schemas.microsoft.com/office/drawing/2014/main" id="{EBED82F2-9798-4E04-8BB1-6FA30F230903}"/>
                  </a:ext>
                </a:extLst>
              </p14:cNvPr>
              <p14:cNvContentPartPr/>
              <p14:nvPr/>
            </p14:nvContentPartPr>
            <p14:xfrm>
              <a:off x="8598155" y="4001583"/>
              <a:ext cx="63360" cy="119880"/>
            </p14:xfrm>
          </p:contentPart>
        </mc:Choice>
        <mc:Fallback xmlns="">
          <p:pic>
            <p:nvPicPr>
              <p:cNvPr id="212" name="Ink 211">
                <a:extLst>
                  <a:ext uri="{FF2B5EF4-FFF2-40B4-BE49-F238E27FC236}">
                    <a16:creationId xmlns:a16="http://schemas.microsoft.com/office/drawing/2014/main" id="{EBED82F2-9798-4E04-8BB1-6FA30F230903}"/>
                  </a:ext>
                </a:extLst>
              </p:cNvPr>
              <p:cNvPicPr/>
              <p:nvPr/>
            </p:nvPicPr>
            <p:blipFill>
              <a:blip r:embed="rId353"/>
              <a:stretch>
                <a:fillRect/>
              </a:stretch>
            </p:blipFill>
            <p:spPr>
              <a:xfrm>
                <a:off x="8582675" y="3986103"/>
                <a:ext cx="939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13" name="Ink 212">
                <a:extLst>
                  <a:ext uri="{FF2B5EF4-FFF2-40B4-BE49-F238E27FC236}">
                    <a16:creationId xmlns:a16="http://schemas.microsoft.com/office/drawing/2014/main" id="{4D23A958-4862-4F25-B32C-E25702EA1CE5}"/>
                  </a:ext>
                </a:extLst>
              </p14:cNvPr>
              <p14:cNvContentPartPr/>
              <p14:nvPr/>
            </p14:nvContentPartPr>
            <p14:xfrm>
              <a:off x="8642075" y="4215063"/>
              <a:ext cx="6480" cy="12960"/>
            </p14:xfrm>
          </p:contentPart>
        </mc:Choice>
        <mc:Fallback xmlns="">
          <p:pic>
            <p:nvPicPr>
              <p:cNvPr id="213" name="Ink 212">
                <a:extLst>
                  <a:ext uri="{FF2B5EF4-FFF2-40B4-BE49-F238E27FC236}">
                    <a16:creationId xmlns:a16="http://schemas.microsoft.com/office/drawing/2014/main" id="{4D23A958-4862-4F25-B32C-E25702EA1CE5}"/>
                  </a:ext>
                </a:extLst>
              </p:cNvPr>
              <p:cNvPicPr/>
              <p:nvPr/>
            </p:nvPicPr>
            <p:blipFill>
              <a:blip r:embed="rId355"/>
              <a:stretch>
                <a:fillRect/>
              </a:stretch>
            </p:blipFill>
            <p:spPr>
              <a:xfrm>
                <a:off x="8626595" y="4199583"/>
                <a:ext cx="37080" cy="43560"/>
              </a:xfrm>
              <a:prstGeom prst="rect">
                <a:avLst/>
              </a:prstGeom>
            </p:spPr>
          </p:pic>
        </mc:Fallback>
      </mc:AlternateContent>
      <p:grpSp>
        <p:nvGrpSpPr>
          <p:cNvPr id="112684" name="Group 215">
            <a:extLst>
              <a:ext uri="{FF2B5EF4-FFF2-40B4-BE49-F238E27FC236}">
                <a16:creationId xmlns:a16="http://schemas.microsoft.com/office/drawing/2014/main" id="{7469EBB8-A52B-4380-977C-B392333CB6D7}"/>
              </a:ext>
            </a:extLst>
          </p:cNvPr>
          <p:cNvGrpSpPr>
            <a:grpSpLocks/>
          </p:cNvGrpSpPr>
          <p:nvPr/>
        </p:nvGrpSpPr>
        <p:grpSpPr bwMode="auto">
          <a:xfrm>
            <a:off x="8697913" y="4775201"/>
            <a:ext cx="50800" cy="195263"/>
            <a:chOff x="7174595" y="4774863"/>
            <a:chExt cx="50760" cy="195120"/>
          </a:xfrm>
        </p:grpSpPr>
        <mc:AlternateContent xmlns:mc="http://schemas.openxmlformats.org/markup-compatibility/2006" xmlns:p14="http://schemas.microsoft.com/office/powerpoint/2010/main">
          <mc:Choice Requires="p14">
            <p:contentPart p14:bwMode="auto" r:id="rId356">
              <p14:nvContentPartPr>
                <p14:cNvPr id="214" name="Ink 213">
                  <a:extLst>
                    <a:ext uri="{FF2B5EF4-FFF2-40B4-BE49-F238E27FC236}">
                      <a16:creationId xmlns:a16="http://schemas.microsoft.com/office/drawing/2014/main" id="{CB81D112-A5A5-4C39-8E8C-CDCF1B4F92A0}"/>
                    </a:ext>
                  </a:extLst>
                </p14:cNvPr>
                <p14:cNvContentPartPr/>
                <p14:nvPr/>
              </p14:nvContentPartPr>
              <p14:xfrm>
                <a:off x="7174595" y="4774863"/>
                <a:ext cx="50760" cy="132480"/>
              </p14:xfrm>
            </p:contentPart>
          </mc:Choice>
          <mc:Fallback xmlns="">
            <p:pic>
              <p:nvPicPr>
                <p:cNvPr id="214" name="Ink 213">
                  <a:extLst>
                    <a:ext uri="{FF2B5EF4-FFF2-40B4-BE49-F238E27FC236}">
                      <a16:creationId xmlns:a16="http://schemas.microsoft.com/office/drawing/2014/main" id="{CB81D112-A5A5-4C39-8E8C-CDCF1B4F92A0}"/>
                    </a:ext>
                  </a:extLst>
                </p:cNvPr>
                <p:cNvPicPr/>
                <p:nvPr/>
              </p:nvPicPr>
              <p:blipFill>
                <a:blip r:embed="rId357"/>
                <a:stretch>
                  <a:fillRect/>
                </a:stretch>
              </p:blipFill>
              <p:spPr>
                <a:xfrm>
                  <a:off x="7159004" y="4759383"/>
                  <a:ext cx="81579"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15" name="Ink 214">
                  <a:extLst>
                    <a:ext uri="{FF2B5EF4-FFF2-40B4-BE49-F238E27FC236}">
                      <a16:creationId xmlns:a16="http://schemas.microsoft.com/office/drawing/2014/main" id="{B89C3D7E-B30F-44E0-A4CD-43923CF99C98}"/>
                    </a:ext>
                  </a:extLst>
                </p14:cNvPr>
                <p14:cNvContentPartPr/>
                <p14:nvPr/>
              </p14:nvContentPartPr>
              <p14:xfrm>
                <a:off x="7212395" y="4963503"/>
                <a:ext cx="6480" cy="6480"/>
              </p14:xfrm>
            </p:contentPart>
          </mc:Choice>
          <mc:Fallback xmlns="">
            <p:pic>
              <p:nvPicPr>
                <p:cNvPr id="215" name="Ink 214">
                  <a:extLst>
                    <a:ext uri="{FF2B5EF4-FFF2-40B4-BE49-F238E27FC236}">
                      <a16:creationId xmlns:a16="http://schemas.microsoft.com/office/drawing/2014/main" id="{B89C3D7E-B30F-44E0-A4CD-43923CF99C98}"/>
                    </a:ext>
                  </a:extLst>
                </p:cNvPr>
                <p:cNvPicPr/>
                <p:nvPr/>
              </p:nvPicPr>
              <p:blipFill>
                <a:blip r:embed="rId359"/>
                <a:stretch>
                  <a:fillRect/>
                </a:stretch>
              </p:blipFill>
              <p:spPr>
                <a:xfrm>
                  <a:off x="7196915" y="4948838"/>
                  <a:ext cx="37080" cy="3546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0">
            <p14:nvContentPartPr>
              <p14:cNvPr id="2" name="Ink 1">
                <a:extLst>
                  <a:ext uri="{FF2B5EF4-FFF2-40B4-BE49-F238E27FC236}">
                    <a16:creationId xmlns:a16="http://schemas.microsoft.com/office/drawing/2014/main" id="{C94BB8B7-7083-9A42-A765-D5D0C9F9F17C}"/>
                  </a:ext>
                </a:extLst>
              </p14:cNvPr>
              <p14:cNvContentPartPr/>
              <p14:nvPr/>
            </p14:nvContentPartPr>
            <p14:xfrm>
              <a:off x="3024120" y="3705840"/>
              <a:ext cx="4795560" cy="1656720"/>
            </p14:xfrm>
          </p:contentPart>
        </mc:Choice>
        <mc:Fallback xmlns="">
          <p:pic>
            <p:nvPicPr>
              <p:cNvPr id="2" name="Ink 1">
                <a:extLst>
                  <a:ext uri="{FF2B5EF4-FFF2-40B4-BE49-F238E27FC236}">
                    <a16:creationId xmlns:a16="http://schemas.microsoft.com/office/drawing/2014/main" id="{C94BB8B7-7083-9A42-A765-D5D0C9F9F17C}"/>
                  </a:ext>
                </a:extLst>
              </p:cNvPr>
              <p:cNvPicPr/>
              <p:nvPr/>
            </p:nvPicPr>
            <p:blipFill>
              <a:blip r:embed="rId361"/>
              <a:stretch>
                <a:fillRect/>
              </a:stretch>
            </p:blipFill>
            <p:spPr>
              <a:xfrm>
                <a:off x="3007920" y="3689640"/>
                <a:ext cx="4827960" cy="1689120"/>
              </a:xfrm>
              <a:prstGeom prst="rect">
                <a:avLst/>
              </a:prstGeom>
            </p:spPr>
          </p:pic>
        </mc:Fallback>
      </mc:AlternateContent>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666" name="Group 29">
            <a:extLst>
              <a:ext uri="{FF2B5EF4-FFF2-40B4-BE49-F238E27FC236}">
                <a16:creationId xmlns:a16="http://schemas.microsoft.com/office/drawing/2014/main" id="{8A25D7D1-E339-43C3-92F2-C6484708695E}"/>
              </a:ext>
            </a:extLst>
          </p:cNvPr>
          <p:cNvGrpSpPr>
            <a:grpSpLocks/>
          </p:cNvGrpSpPr>
          <p:nvPr/>
        </p:nvGrpSpPr>
        <p:grpSpPr bwMode="auto">
          <a:xfrm>
            <a:off x="3008314" y="852489"/>
            <a:ext cx="1824037" cy="458787"/>
            <a:chOff x="1484795" y="852303"/>
            <a:chExt cx="1823760" cy="458640"/>
          </a:xfrm>
        </p:grpSpPr>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D513A97B-A162-4227-8A76-29216DC110A2}"/>
                    </a:ext>
                  </a:extLst>
                </p14:cNvPr>
                <p14:cNvContentPartPr/>
                <p14:nvPr/>
              </p14:nvContentPartPr>
              <p14:xfrm>
                <a:off x="1484795" y="945903"/>
                <a:ext cx="25560" cy="91800"/>
              </p14:xfrm>
            </p:contentPart>
          </mc:Choice>
          <mc:Fallback xmlns="">
            <p:pic>
              <p:nvPicPr>
                <p:cNvPr id="7" name="Ink 6">
                  <a:extLst>
                    <a:ext uri="{FF2B5EF4-FFF2-40B4-BE49-F238E27FC236}">
                      <a16:creationId xmlns:a16="http://schemas.microsoft.com/office/drawing/2014/main" id="{D513A97B-A162-4227-8A76-29216DC110A2}"/>
                    </a:ext>
                  </a:extLst>
                </p:cNvPr>
                <p:cNvPicPr/>
                <p:nvPr/>
              </p:nvPicPr>
              <p:blipFill>
                <a:blip r:embed="rId3"/>
                <a:stretch>
                  <a:fillRect/>
                </a:stretch>
              </p:blipFill>
              <p:spPr>
                <a:xfrm>
                  <a:off x="1469094" y="930423"/>
                  <a:ext cx="56597"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4DDEBD5-04DB-4699-9991-5FF489B29633}"/>
                    </a:ext>
                  </a:extLst>
                </p14:cNvPr>
                <p14:cNvContentPartPr/>
                <p14:nvPr/>
              </p14:nvContentPartPr>
              <p14:xfrm>
                <a:off x="1497395" y="908103"/>
                <a:ext cx="214200" cy="88200"/>
              </p14:xfrm>
            </p:contentPart>
          </mc:Choice>
          <mc:Fallback xmlns="">
            <p:pic>
              <p:nvPicPr>
                <p:cNvPr id="8" name="Ink 7">
                  <a:extLst>
                    <a:ext uri="{FF2B5EF4-FFF2-40B4-BE49-F238E27FC236}">
                      <a16:creationId xmlns:a16="http://schemas.microsoft.com/office/drawing/2014/main" id="{84DDEBD5-04DB-4699-9991-5FF489B29633}"/>
                    </a:ext>
                  </a:extLst>
                </p:cNvPr>
                <p:cNvPicPr/>
                <p:nvPr/>
              </p:nvPicPr>
              <p:blipFill>
                <a:blip r:embed="rId5"/>
                <a:stretch>
                  <a:fillRect/>
                </a:stretch>
              </p:blipFill>
              <p:spPr>
                <a:xfrm>
                  <a:off x="1481889" y="892623"/>
                  <a:ext cx="244852"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76AD17E7-B000-4E4E-97D5-3FEC417778BB}"/>
                    </a:ext>
                  </a:extLst>
                </p14:cNvPr>
                <p14:cNvContentPartPr/>
                <p14:nvPr/>
              </p14:nvContentPartPr>
              <p14:xfrm>
                <a:off x="1780355" y="933303"/>
                <a:ext cx="157680" cy="69480"/>
              </p14:xfrm>
            </p:contentPart>
          </mc:Choice>
          <mc:Fallback xmlns="">
            <p:pic>
              <p:nvPicPr>
                <p:cNvPr id="9" name="Ink 8">
                  <a:extLst>
                    <a:ext uri="{FF2B5EF4-FFF2-40B4-BE49-F238E27FC236}">
                      <a16:creationId xmlns:a16="http://schemas.microsoft.com/office/drawing/2014/main" id="{76AD17E7-B000-4E4E-97D5-3FEC417778BB}"/>
                    </a:ext>
                  </a:extLst>
                </p:cNvPr>
                <p:cNvPicPr/>
                <p:nvPr/>
              </p:nvPicPr>
              <p:blipFill>
                <a:blip r:embed="rId7"/>
                <a:stretch>
                  <a:fillRect/>
                </a:stretch>
              </p:blipFill>
              <p:spPr>
                <a:xfrm>
                  <a:off x="1764875" y="917823"/>
                  <a:ext cx="1882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888A3C9B-81A4-475D-AAF1-76D01EBCCD95}"/>
                    </a:ext>
                  </a:extLst>
                </p14:cNvPr>
                <p14:cNvContentPartPr/>
                <p14:nvPr/>
              </p14:nvContentPartPr>
              <p14:xfrm>
                <a:off x="2006795" y="914583"/>
                <a:ext cx="157680" cy="138600"/>
              </p14:xfrm>
            </p:contentPart>
          </mc:Choice>
          <mc:Fallback xmlns="">
            <p:pic>
              <p:nvPicPr>
                <p:cNvPr id="10" name="Ink 9">
                  <a:extLst>
                    <a:ext uri="{FF2B5EF4-FFF2-40B4-BE49-F238E27FC236}">
                      <a16:creationId xmlns:a16="http://schemas.microsoft.com/office/drawing/2014/main" id="{888A3C9B-81A4-475D-AAF1-76D01EBCCD95}"/>
                    </a:ext>
                  </a:extLst>
                </p:cNvPr>
                <p:cNvPicPr/>
                <p:nvPr/>
              </p:nvPicPr>
              <p:blipFill>
                <a:blip r:embed="rId9"/>
                <a:stretch>
                  <a:fillRect/>
                </a:stretch>
              </p:blipFill>
              <p:spPr>
                <a:xfrm>
                  <a:off x="1991315" y="899103"/>
                  <a:ext cx="1882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23E04E1C-19F1-46E6-A541-DF539F726E2B}"/>
                    </a:ext>
                  </a:extLst>
                </p14:cNvPr>
                <p14:cNvContentPartPr/>
                <p14:nvPr/>
              </p14:nvContentPartPr>
              <p14:xfrm>
                <a:off x="2226755" y="908103"/>
                <a:ext cx="195120" cy="69480"/>
              </p14:xfrm>
            </p:contentPart>
          </mc:Choice>
          <mc:Fallback xmlns="">
            <p:pic>
              <p:nvPicPr>
                <p:cNvPr id="11" name="Ink 10">
                  <a:extLst>
                    <a:ext uri="{FF2B5EF4-FFF2-40B4-BE49-F238E27FC236}">
                      <a16:creationId xmlns:a16="http://schemas.microsoft.com/office/drawing/2014/main" id="{23E04E1C-19F1-46E6-A541-DF539F726E2B}"/>
                    </a:ext>
                  </a:extLst>
                </p:cNvPr>
                <p:cNvPicPr/>
                <p:nvPr/>
              </p:nvPicPr>
              <p:blipFill>
                <a:blip r:embed="rId11"/>
                <a:stretch>
                  <a:fillRect/>
                </a:stretch>
              </p:blipFill>
              <p:spPr>
                <a:xfrm>
                  <a:off x="2211304" y="892623"/>
                  <a:ext cx="225664"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EE7D471F-604A-45F7-9D8C-0E5E7B414B9D}"/>
                    </a:ext>
                  </a:extLst>
                </p14:cNvPr>
                <p14:cNvContentPartPr/>
                <p14:nvPr/>
              </p14:nvContentPartPr>
              <p14:xfrm>
                <a:off x="2465795" y="876783"/>
                <a:ext cx="119880" cy="132480"/>
              </p14:xfrm>
            </p:contentPart>
          </mc:Choice>
          <mc:Fallback xmlns="">
            <p:pic>
              <p:nvPicPr>
                <p:cNvPr id="13" name="Ink 12">
                  <a:extLst>
                    <a:ext uri="{FF2B5EF4-FFF2-40B4-BE49-F238E27FC236}">
                      <a16:creationId xmlns:a16="http://schemas.microsoft.com/office/drawing/2014/main" id="{EE7D471F-604A-45F7-9D8C-0E5E7B414B9D}"/>
                    </a:ext>
                  </a:extLst>
                </p:cNvPr>
                <p:cNvPicPr/>
                <p:nvPr/>
              </p:nvPicPr>
              <p:blipFill>
                <a:blip r:embed="rId13"/>
                <a:stretch>
                  <a:fillRect/>
                </a:stretch>
              </p:blipFill>
              <p:spPr>
                <a:xfrm>
                  <a:off x="2450315" y="861303"/>
                  <a:ext cx="1504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B3439AB4-54C0-4E4A-935E-4640BBABC969}"/>
                    </a:ext>
                  </a:extLst>
                </p14:cNvPr>
                <p14:cNvContentPartPr/>
                <p14:nvPr/>
              </p14:nvContentPartPr>
              <p14:xfrm>
                <a:off x="2666675" y="908103"/>
                <a:ext cx="12960" cy="75960"/>
              </p14:xfrm>
            </p:contentPart>
          </mc:Choice>
          <mc:Fallback xmlns="">
            <p:pic>
              <p:nvPicPr>
                <p:cNvPr id="14" name="Ink 13">
                  <a:extLst>
                    <a:ext uri="{FF2B5EF4-FFF2-40B4-BE49-F238E27FC236}">
                      <a16:creationId xmlns:a16="http://schemas.microsoft.com/office/drawing/2014/main" id="{B3439AB4-54C0-4E4A-935E-4640BBABC969}"/>
                    </a:ext>
                  </a:extLst>
                </p:cNvPr>
                <p:cNvPicPr/>
                <p:nvPr/>
              </p:nvPicPr>
              <p:blipFill>
                <a:blip r:embed="rId15"/>
                <a:stretch>
                  <a:fillRect/>
                </a:stretch>
              </p:blipFill>
              <p:spPr>
                <a:xfrm>
                  <a:off x="2651195" y="892549"/>
                  <a:ext cx="43560" cy="106706"/>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DDB40D57-1BB7-48D6-9180-E8F75C8D3063}"/>
                    </a:ext>
                  </a:extLst>
                </p14:cNvPr>
                <p14:cNvContentPartPr/>
                <p14:nvPr/>
              </p14:nvContentPartPr>
              <p14:xfrm>
                <a:off x="2698355" y="852303"/>
                <a:ext cx="6480" cy="18360"/>
              </p14:xfrm>
            </p:contentPart>
          </mc:Choice>
          <mc:Fallback xmlns="">
            <p:pic>
              <p:nvPicPr>
                <p:cNvPr id="15" name="Ink 14">
                  <a:extLst>
                    <a:ext uri="{FF2B5EF4-FFF2-40B4-BE49-F238E27FC236}">
                      <a16:creationId xmlns:a16="http://schemas.microsoft.com/office/drawing/2014/main" id="{DDB40D57-1BB7-48D6-9180-E8F75C8D3063}"/>
                    </a:ext>
                  </a:extLst>
                </p:cNvPr>
                <p:cNvPicPr/>
                <p:nvPr/>
              </p:nvPicPr>
              <p:blipFill>
                <a:blip r:embed="rId17"/>
                <a:stretch>
                  <a:fillRect/>
                </a:stretch>
              </p:blipFill>
              <p:spPr>
                <a:xfrm>
                  <a:off x="2683690" y="837121"/>
                  <a:ext cx="35469" cy="48372"/>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FA68AD55-76DA-4084-9B13-09EC4FE60A7D}"/>
                    </a:ext>
                  </a:extLst>
                </p14:cNvPr>
                <p14:cNvContentPartPr/>
                <p14:nvPr/>
              </p14:nvContentPartPr>
              <p14:xfrm>
                <a:off x="2792675" y="908103"/>
                <a:ext cx="170280" cy="69480"/>
              </p14:xfrm>
            </p:contentPart>
          </mc:Choice>
          <mc:Fallback xmlns="">
            <p:pic>
              <p:nvPicPr>
                <p:cNvPr id="16" name="Ink 15">
                  <a:extLst>
                    <a:ext uri="{FF2B5EF4-FFF2-40B4-BE49-F238E27FC236}">
                      <a16:creationId xmlns:a16="http://schemas.microsoft.com/office/drawing/2014/main" id="{FA68AD55-76DA-4084-9B13-09EC4FE60A7D}"/>
                    </a:ext>
                  </a:extLst>
                </p:cNvPr>
                <p:cNvPicPr/>
                <p:nvPr/>
              </p:nvPicPr>
              <p:blipFill>
                <a:blip r:embed="rId19"/>
                <a:stretch>
                  <a:fillRect/>
                </a:stretch>
              </p:blipFill>
              <p:spPr>
                <a:xfrm>
                  <a:off x="2777195" y="892623"/>
                  <a:ext cx="2008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691772B3-0B97-4FF0-B4CD-59CB0843702D}"/>
                    </a:ext>
                  </a:extLst>
                </p14:cNvPr>
                <p14:cNvContentPartPr/>
                <p14:nvPr/>
              </p14:nvContentPartPr>
              <p14:xfrm>
                <a:off x="3018755" y="927183"/>
                <a:ext cx="88200" cy="94680"/>
              </p14:xfrm>
            </p:contentPart>
          </mc:Choice>
          <mc:Fallback xmlns="">
            <p:pic>
              <p:nvPicPr>
                <p:cNvPr id="17" name="Ink 16">
                  <a:extLst>
                    <a:ext uri="{FF2B5EF4-FFF2-40B4-BE49-F238E27FC236}">
                      <a16:creationId xmlns:a16="http://schemas.microsoft.com/office/drawing/2014/main" id="{691772B3-0B97-4FF0-B4CD-59CB0843702D}"/>
                    </a:ext>
                  </a:extLst>
                </p:cNvPr>
                <p:cNvPicPr/>
                <p:nvPr/>
              </p:nvPicPr>
              <p:blipFill>
                <a:blip r:embed="rId21"/>
                <a:stretch>
                  <a:fillRect/>
                </a:stretch>
              </p:blipFill>
              <p:spPr>
                <a:xfrm>
                  <a:off x="3003275" y="911703"/>
                  <a:ext cx="1188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E4815B84-2229-48B4-92AE-5D7B546D70F9}"/>
                    </a:ext>
                  </a:extLst>
                </p14:cNvPr>
                <p14:cNvContentPartPr/>
                <p14:nvPr/>
              </p14:nvContentPartPr>
              <p14:xfrm>
                <a:off x="1654715" y="1140663"/>
                <a:ext cx="6480" cy="170280"/>
              </p14:xfrm>
            </p:contentPart>
          </mc:Choice>
          <mc:Fallback xmlns="">
            <p:pic>
              <p:nvPicPr>
                <p:cNvPr id="19" name="Ink 18">
                  <a:extLst>
                    <a:ext uri="{FF2B5EF4-FFF2-40B4-BE49-F238E27FC236}">
                      <a16:creationId xmlns:a16="http://schemas.microsoft.com/office/drawing/2014/main" id="{E4815B84-2229-48B4-92AE-5D7B546D70F9}"/>
                    </a:ext>
                  </a:extLst>
                </p:cNvPr>
                <p:cNvPicPr/>
                <p:nvPr/>
              </p:nvPicPr>
              <p:blipFill>
                <a:blip r:embed="rId23"/>
                <a:stretch>
                  <a:fillRect/>
                </a:stretch>
              </p:blipFill>
              <p:spPr>
                <a:xfrm>
                  <a:off x="1640050" y="1125150"/>
                  <a:ext cx="35469" cy="200945"/>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C4D138B2-A5E6-48E9-B0FF-3A6D06F4C0CB}"/>
                    </a:ext>
                  </a:extLst>
                </p14:cNvPr>
                <p14:cNvContentPartPr/>
                <p14:nvPr/>
              </p14:nvContentPartPr>
              <p14:xfrm>
                <a:off x="1642115" y="1134543"/>
                <a:ext cx="107280" cy="94680"/>
              </p14:xfrm>
            </p:contentPart>
          </mc:Choice>
          <mc:Fallback xmlns="">
            <p:pic>
              <p:nvPicPr>
                <p:cNvPr id="20" name="Ink 19">
                  <a:extLst>
                    <a:ext uri="{FF2B5EF4-FFF2-40B4-BE49-F238E27FC236}">
                      <a16:creationId xmlns:a16="http://schemas.microsoft.com/office/drawing/2014/main" id="{C4D138B2-A5E6-48E9-B0FF-3A6D06F4C0CB}"/>
                    </a:ext>
                  </a:extLst>
                </p:cNvPr>
                <p:cNvPicPr/>
                <p:nvPr/>
              </p:nvPicPr>
              <p:blipFill>
                <a:blip r:embed="rId25"/>
                <a:stretch>
                  <a:fillRect/>
                </a:stretch>
              </p:blipFill>
              <p:spPr>
                <a:xfrm>
                  <a:off x="1626635" y="1119063"/>
                  <a:ext cx="1378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E9653DB9-B866-47EC-86F6-59C25AB25F6C}"/>
                    </a:ext>
                  </a:extLst>
                </p14:cNvPr>
                <p14:cNvContentPartPr/>
                <p14:nvPr/>
              </p14:nvContentPartPr>
              <p14:xfrm>
                <a:off x="1799075" y="1165863"/>
                <a:ext cx="170280" cy="82080"/>
              </p14:xfrm>
            </p:contentPart>
          </mc:Choice>
          <mc:Fallback xmlns="">
            <p:pic>
              <p:nvPicPr>
                <p:cNvPr id="21" name="Ink 20">
                  <a:extLst>
                    <a:ext uri="{FF2B5EF4-FFF2-40B4-BE49-F238E27FC236}">
                      <a16:creationId xmlns:a16="http://schemas.microsoft.com/office/drawing/2014/main" id="{E9653DB9-B866-47EC-86F6-59C25AB25F6C}"/>
                    </a:ext>
                  </a:extLst>
                </p:cNvPr>
                <p:cNvPicPr/>
                <p:nvPr/>
              </p:nvPicPr>
              <p:blipFill>
                <a:blip r:embed="rId27"/>
                <a:stretch>
                  <a:fillRect/>
                </a:stretch>
              </p:blipFill>
              <p:spPr>
                <a:xfrm>
                  <a:off x="1783562" y="1150383"/>
                  <a:ext cx="200945"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AF8A7C43-556D-4E59-93BC-327F91CE0CDE}"/>
                    </a:ext>
                  </a:extLst>
                </p14:cNvPr>
                <p14:cNvContentPartPr/>
                <p14:nvPr/>
              </p14:nvContentPartPr>
              <p14:xfrm>
                <a:off x="2038115" y="1165863"/>
                <a:ext cx="119880" cy="75960"/>
              </p14:xfrm>
            </p:contentPart>
          </mc:Choice>
          <mc:Fallback xmlns="">
            <p:pic>
              <p:nvPicPr>
                <p:cNvPr id="22" name="Ink 21">
                  <a:extLst>
                    <a:ext uri="{FF2B5EF4-FFF2-40B4-BE49-F238E27FC236}">
                      <a16:creationId xmlns:a16="http://schemas.microsoft.com/office/drawing/2014/main" id="{AF8A7C43-556D-4E59-93BC-327F91CE0CDE}"/>
                    </a:ext>
                  </a:extLst>
                </p:cNvPr>
                <p:cNvPicPr/>
                <p:nvPr/>
              </p:nvPicPr>
              <p:blipFill>
                <a:blip r:embed="rId29"/>
                <a:stretch>
                  <a:fillRect/>
                </a:stretch>
              </p:blipFill>
              <p:spPr>
                <a:xfrm>
                  <a:off x="2022635" y="1150309"/>
                  <a:ext cx="150480" cy="106706"/>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C80A8607-D7A6-4029-AB3A-C752135BEF03}"/>
                    </a:ext>
                  </a:extLst>
                </p14:cNvPr>
                <p14:cNvContentPartPr/>
                <p14:nvPr/>
              </p14:nvContentPartPr>
              <p14:xfrm>
                <a:off x="2220275" y="1184943"/>
                <a:ext cx="258120" cy="82080"/>
              </p14:xfrm>
            </p:contentPart>
          </mc:Choice>
          <mc:Fallback xmlns="">
            <p:pic>
              <p:nvPicPr>
                <p:cNvPr id="23" name="Ink 22">
                  <a:extLst>
                    <a:ext uri="{FF2B5EF4-FFF2-40B4-BE49-F238E27FC236}">
                      <a16:creationId xmlns:a16="http://schemas.microsoft.com/office/drawing/2014/main" id="{C80A8607-D7A6-4029-AB3A-C752135BEF03}"/>
                    </a:ext>
                  </a:extLst>
                </p:cNvPr>
                <p:cNvPicPr/>
                <p:nvPr/>
              </p:nvPicPr>
              <p:blipFill>
                <a:blip r:embed="rId31"/>
                <a:stretch>
                  <a:fillRect/>
                </a:stretch>
              </p:blipFill>
              <p:spPr>
                <a:xfrm>
                  <a:off x="2204795" y="1169463"/>
                  <a:ext cx="2887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6E7B34EC-E68D-41C2-93FD-D8AACE10BD5F}"/>
                    </a:ext>
                  </a:extLst>
                </p14:cNvPr>
                <p14:cNvContentPartPr/>
                <p14:nvPr/>
              </p14:nvContentPartPr>
              <p14:xfrm>
                <a:off x="2541035" y="1172343"/>
                <a:ext cx="126000" cy="94680"/>
              </p14:xfrm>
            </p:contentPart>
          </mc:Choice>
          <mc:Fallback xmlns="">
            <p:pic>
              <p:nvPicPr>
                <p:cNvPr id="24" name="Ink 23">
                  <a:extLst>
                    <a:ext uri="{FF2B5EF4-FFF2-40B4-BE49-F238E27FC236}">
                      <a16:creationId xmlns:a16="http://schemas.microsoft.com/office/drawing/2014/main" id="{6E7B34EC-E68D-41C2-93FD-D8AACE10BD5F}"/>
                    </a:ext>
                  </a:extLst>
                </p:cNvPr>
                <p:cNvPicPr/>
                <p:nvPr/>
              </p:nvPicPr>
              <p:blipFill>
                <a:blip r:embed="rId33"/>
                <a:stretch>
                  <a:fillRect/>
                </a:stretch>
              </p:blipFill>
              <p:spPr>
                <a:xfrm>
                  <a:off x="2525555" y="1156863"/>
                  <a:ext cx="1566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27C54955-C931-4CED-A9FF-C4CA2F918D5C}"/>
                    </a:ext>
                  </a:extLst>
                </p14:cNvPr>
                <p14:cNvContentPartPr/>
                <p14:nvPr/>
              </p14:nvContentPartPr>
              <p14:xfrm>
                <a:off x="2767475" y="1109343"/>
                <a:ext cx="31680" cy="163800"/>
              </p14:xfrm>
            </p:contentPart>
          </mc:Choice>
          <mc:Fallback xmlns="">
            <p:pic>
              <p:nvPicPr>
                <p:cNvPr id="25" name="Ink 24">
                  <a:extLst>
                    <a:ext uri="{FF2B5EF4-FFF2-40B4-BE49-F238E27FC236}">
                      <a16:creationId xmlns:a16="http://schemas.microsoft.com/office/drawing/2014/main" id="{27C54955-C931-4CED-A9FF-C4CA2F918D5C}"/>
                    </a:ext>
                  </a:extLst>
                </p:cNvPr>
                <p:cNvPicPr/>
                <p:nvPr/>
              </p:nvPicPr>
              <p:blipFill>
                <a:blip r:embed="rId35"/>
                <a:stretch>
                  <a:fillRect/>
                </a:stretch>
              </p:blipFill>
              <p:spPr>
                <a:xfrm>
                  <a:off x="2752169" y="1093863"/>
                  <a:ext cx="61936"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8CD043BF-60EA-402F-9EAA-45E0711EA220}"/>
                    </a:ext>
                  </a:extLst>
                </p14:cNvPr>
                <p14:cNvContentPartPr/>
                <p14:nvPr/>
              </p14:nvContentPartPr>
              <p14:xfrm>
                <a:off x="2713475" y="1172343"/>
                <a:ext cx="249120" cy="88560"/>
              </p14:xfrm>
            </p:contentPart>
          </mc:Choice>
          <mc:Fallback xmlns="">
            <p:pic>
              <p:nvPicPr>
                <p:cNvPr id="26" name="Ink 25">
                  <a:extLst>
                    <a:ext uri="{FF2B5EF4-FFF2-40B4-BE49-F238E27FC236}">
                      <a16:creationId xmlns:a16="http://schemas.microsoft.com/office/drawing/2014/main" id="{8CD043BF-60EA-402F-9EAA-45E0711EA220}"/>
                    </a:ext>
                  </a:extLst>
                </p:cNvPr>
                <p:cNvPicPr/>
                <p:nvPr/>
              </p:nvPicPr>
              <p:blipFill>
                <a:blip r:embed="rId37"/>
                <a:stretch>
                  <a:fillRect/>
                </a:stretch>
              </p:blipFill>
              <p:spPr>
                <a:xfrm>
                  <a:off x="2697995" y="1156863"/>
                  <a:ext cx="27972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C7A4F1AC-B043-4327-BD6B-FDF8671C6D12}"/>
                    </a:ext>
                  </a:extLst>
                </p14:cNvPr>
                <p14:cNvContentPartPr/>
                <p14:nvPr/>
              </p14:nvContentPartPr>
              <p14:xfrm>
                <a:off x="2924435" y="1090623"/>
                <a:ext cx="6480" cy="6480"/>
              </p14:xfrm>
            </p:contentPart>
          </mc:Choice>
          <mc:Fallback xmlns="">
            <p:pic>
              <p:nvPicPr>
                <p:cNvPr id="27" name="Ink 26">
                  <a:extLst>
                    <a:ext uri="{FF2B5EF4-FFF2-40B4-BE49-F238E27FC236}">
                      <a16:creationId xmlns:a16="http://schemas.microsoft.com/office/drawing/2014/main" id="{C7A4F1AC-B043-4327-BD6B-FDF8671C6D12}"/>
                    </a:ext>
                  </a:extLst>
                </p:cNvPr>
                <p:cNvPicPr/>
                <p:nvPr/>
              </p:nvPicPr>
              <p:blipFill>
                <a:blip r:embed="rId39"/>
                <a:stretch>
                  <a:fillRect/>
                </a:stretch>
              </p:blipFill>
              <p:spPr>
                <a:xfrm>
                  <a:off x="2908955" y="1075958"/>
                  <a:ext cx="37080" cy="35469"/>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29124893-18BD-44CF-BE54-84B0AFB8ED18}"/>
                    </a:ext>
                  </a:extLst>
                </p14:cNvPr>
                <p14:cNvContentPartPr/>
                <p14:nvPr/>
              </p14:nvContentPartPr>
              <p14:xfrm>
                <a:off x="3018755" y="1165863"/>
                <a:ext cx="119880" cy="88200"/>
              </p14:xfrm>
            </p:contentPart>
          </mc:Choice>
          <mc:Fallback xmlns="">
            <p:pic>
              <p:nvPicPr>
                <p:cNvPr id="28" name="Ink 27">
                  <a:extLst>
                    <a:ext uri="{FF2B5EF4-FFF2-40B4-BE49-F238E27FC236}">
                      <a16:creationId xmlns:a16="http://schemas.microsoft.com/office/drawing/2014/main" id="{29124893-18BD-44CF-BE54-84B0AFB8ED18}"/>
                    </a:ext>
                  </a:extLst>
                </p:cNvPr>
                <p:cNvPicPr/>
                <p:nvPr/>
              </p:nvPicPr>
              <p:blipFill>
                <a:blip r:embed="rId41"/>
                <a:stretch>
                  <a:fillRect/>
                </a:stretch>
              </p:blipFill>
              <p:spPr>
                <a:xfrm>
                  <a:off x="3003275" y="1150383"/>
                  <a:ext cx="1504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B231EDBC-4ABE-4F80-AA13-6562B4FF328A}"/>
                    </a:ext>
                  </a:extLst>
                </p14:cNvPr>
                <p14:cNvContentPartPr/>
                <p14:nvPr/>
              </p14:nvContentPartPr>
              <p14:xfrm>
                <a:off x="3176075" y="1159743"/>
                <a:ext cx="132480" cy="119880"/>
              </p14:xfrm>
            </p:contentPart>
          </mc:Choice>
          <mc:Fallback xmlns="">
            <p:pic>
              <p:nvPicPr>
                <p:cNvPr id="29" name="Ink 28">
                  <a:extLst>
                    <a:ext uri="{FF2B5EF4-FFF2-40B4-BE49-F238E27FC236}">
                      <a16:creationId xmlns:a16="http://schemas.microsoft.com/office/drawing/2014/main" id="{B231EDBC-4ABE-4F80-AA13-6562B4FF328A}"/>
                    </a:ext>
                  </a:extLst>
                </p:cNvPr>
                <p:cNvPicPr/>
                <p:nvPr/>
              </p:nvPicPr>
              <p:blipFill>
                <a:blip r:embed="rId43"/>
                <a:stretch>
                  <a:fillRect/>
                </a:stretch>
              </p:blipFill>
              <p:spPr>
                <a:xfrm>
                  <a:off x="3160553" y="1144263"/>
                  <a:ext cx="163163" cy="150480"/>
                </a:xfrm>
                <a:prstGeom prst="rect">
                  <a:avLst/>
                </a:prstGeom>
              </p:spPr>
            </p:pic>
          </mc:Fallback>
        </mc:AlternateContent>
      </p:grpSp>
      <p:grpSp>
        <p:nvGrpSpPr>
          <p:cNvPr id="113667" name="Group 48">
            <a:extLst>
              <a:ext uri="{FF2B5EF4-FFF2-40B4-BE49-F238E27FC236}">
                <a16:creationId xmlns:a16="http://schemas.microsoft.com/office/drawing/2014/main" id="{348358FF-0AF7-4D85-8DC2-11DB7A386961}"/>
              </a:ext>
            </a:extLst>
          </p:cNvPr>
          <p:cNvGrpSpPr>
            <a:grpSpLocks/>
          </p:cNvGrpSpPr>
          <p:nvPr/>
        </p:nvGrpSpPr>
        <p:grpSpPr bwMode="auto">
          <a:xfrm>
            <a:off x="5467351" y="719138"/>
            <a:ext cx="987425" cy="227012"/>
            <a:chOff x="3943235" y="719463"/>
            <a:chExt cx="987120" cy="226800"/>
          </a:xfrm>
        </p:grpSpPr>
        <mc:AlternateContent xmlns:mc="http://schemas.openxmlformats.org/markup-compatibility/2006" xmlns:p14="http://schemas.microsoft.com/office/powerpoint/2010/main">
          <mc:Choice Requires="p14">
            <p:contentPart p14:bwMode="auto" r:id="rId44">
              <p14:nvContentPartPr>
                <p14:cNvPr id="31" name="Ink 30">
                  <a:extLst>
                    <a:ext uri="{FF2B5EF4-FFF2-40B4-BE49-F238E27FC236}">
                      <a16:creationId xmlns:a16="http://schemas.microsoft.com/office/drawing/2014/main" id="{E159771D-9727-4693-B603-5804547FBB35}"/>
                    </a:ext>
                  </a:extLst>
                </p14:cNvPr>
                <p14:cNvContentPartPr/>
                <p14:nvPr/>
              </p14:nvContentPartPr>
              <p14:xfrm>
                <a:off x="3943235" y="826383"/>
                <a:ext cx="214200" cy="119880"/>
              </p14:xfrm>
            </p:contentPart>
          </mc:Choice>
          <mc:Fallback xmlns="">
            <p:pic>
              <p:nvPicPr>
                <p:cNvPr id="31" name="Ink 30">
                  <a:extLst>
                    <a:ext uri="{FF2B5EF4-FFF2-40B4-BE49-F238E27FC236}">
                      <a16:creationId xmlns:a16="http://schemas.microsoft.com/office/drawing/2014/main" id="{E159771D-9727-4693-B603-5804547FBB35}"/>
                    </a:ext>
                  </a:extLst>
                </p:cNvPr>
                <p:cNvPicPr/>
                <p:nvPr/>
              </p:nvPicPr>
              <p:blipFill>
                <a:blip r:embed="rId45"/>
                <a:stretch>
                  <a:fillRect/>
                </a:stretch>
              </p:blipFill>
              <p:spPr>
                <a:xfrm>
                  <a:off x="3927755" y="810903"/>
                  <a:ext cx="24480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2" name="Ink 31">
                  <a:extLst>
                    <a:ext uri="{FF2B5EF4-FFF2-40B4-BE49-F238E27FC236}">
                      <a16:creationId xmlns:a16="http://schemas.microsoft.com/office/drawing/2014/main" id="{4ADAC4A0-7D80-4B43-AD66-E8C4A4652DEA}"/>
                    </a:ext>
                  </a:extLst>
                </p14:cNvPr>
                <p14:cNvContentPartPr/>
                <p14:nvPr/>
              </p14:nvContentPartPr>
              <p14:xfrm>
                <a:off x="4226195" y="864183"/>
                <a:ext cx="182520" cy="75960"/>
              </p14:xfrm>
            </p:contentPart>
          </mc:Choice>
          <mc:Fallback xmlns="">
            <p:pic>
              <p:nvPicPr>
                <p:cNvPr id="32" name="Ink 31">
                  <a:extLst>
                    <a:ext uri="{FF2B5EF4-FFF2-40B4-BE49-F238E27FC236}">
                      <a16:creationId xmlns:a16="http://schemas.microsoft.com/office/drawing/2014/main" id="{4ADAC4A0-7D80-4B43-AD66-E8C4A4652DEA}"/>
                    </a:ext>
                  </a:extLst>
                </p:cNvPr>
                <p:cNvPicPr/>
                <p:nvPr/>
              </p:nvPicPr>
              <p:blipFill>
                <a:blip r:embed="rId47"/>
                <a:stretch>
                  <a:fillRect/>
                </a:stretch>
              </p:blipFill>
              <p:spPr>
                <a:xfrm>
                  <a:off x="4210745" y="848703"/>
                  <a:ext cx="2130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3" name="Ink 32">
                  <a:extLst>
                    <a:ext uri="{FF2B5EF4-FFF2-40B4-BE49-F238E27FC236}">
                      <a16:creationId xmlns:a16="http://schemas.microsoft.com/office/drawing/2014/main" id="{4B5C0DBA-6622-46A6-B159-CEE617BC3A68}"/>
                    </a:ext>
                  </a:extLst>
                </p14:cNvPr>
                <p14:cNvContentPartPr/>
                <p14:nvPr/>
              </p14:nvContentPartPr>
              <p14:xfrm>
                <a:off x="4477475" y="763743"/>
                <a:ext cx="12960" cy="157680"/>
              </p14:xfrm>
            </p:contentPart>
          </mc:Choice>
          <mc:Fallback xmlns="">
            <p:pic>
              <p:nvPicPr>
                <p:cNvPr id="33" name="Ink 32">
                  <a:extLst>
                    <a:ext uri="{FF2B5EF4-FFF2-40B4-BE49-F238E27FC236}">
                      <a16:creationId xmlns:a16="http://schemas.microsoft.com/office/drawing/2014/main" id="{4B5C0DBA-6622-46A6-B159-CEE617BC3A68}"/>
                    </a:ext>
                  </a:extLst>
                </p:cNvPr>
                <p:cNvPicPr/>
                <p:nvPr/>
              </p:nvPicPr>
              <p:blipFill>
                <a:blip r:embed="rId49"/>
                <a:stretch>
                  <a:fillRect/>
                </a:stretch>
              </p:blipFill>
              <p:spPr>
                <a:xfrm>
                  <a:off x="4461995" y="748263"/>
                  <a:ext cx="4356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4" name="Ink 33">
                  <a:extLst>
                    <a:ext uri="{FF2B5EF4-FFF2-40B4-BE49-F238E27FC236}">
                      <a16:creationId xmlns:a16="http://schemas.microsoft.com/office/drawing/2014/main" id="{CC1E94B0-E136-4BC3-A738-585A7D81856D}"/>
                    </a:ext>
                  </a:extLst>
                </p14:cNvPr>
                <p14:cNvContentPartPr/>
                <p14:nvPr/>
              </p14:nvContentPartPr>
              <p14:xfrm>
                <a:off x="4420955" y="851583"/>
                <a:ext cx="132480" cy="6480"/>
              </p14:xfrm>
            </p:contentPart>
          </mc:Choice>
          <mc:Fallback xmlns="">
            <p:pic>
              <p:nvPicPr>
                <p:cNvPr id="34" name="Ink 33">
                  <a:extLst>
                    <a:ext uri="{FF2B5EF4-FFF2-40B4-BE49-F238E27FC236}">
                      <a16:creationId xmlns:a16="http://schemas.microsoft.com/office/drawing/2014/main" id="{CC1E94B0-E136-4BC3-A738-585A7D81856D}"/>
                    </a:ext>
                  </a:extLst>
                </p:cNvPr>
                <p:cNvPicPr/>
                <p:nvPr/>
              </p:nvPicPr>
              <p:blipFill>
                <a:blip r:embed="rId51"/>
                <a:stretch>
                  <a:fillRect/>
                </a:stretch>
              </p:blipFill>
              <p:spPr>
                <a:xfrm>
                  <a:off x="4405475" y="836103"/>
                  <a:ext cx="1630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5" name="Ink 34">
                  <a:extLst>
                    <a:ext uri="{FF2B5EF4-FFF2-40B4-BE49-F238E27FC236}">
                      <a16:creationId xmlns:a16="http://schemas.microsoft.com/office/drawing/2014/main" id="{528A90D0-8943-48F1-A18D-990BCA4D3EC2}"/>
                    </a:ext>
                  </a:extLst>
                </p14:cNvPr>
                <p14:cNvContentPartPr/>
                <p14:nvPr/>
              </p14:nvContentPartPr>
              <p14:xfrm>
                <a:off x="4596995" y="838983"/>
                <a:ext cx="157680" cy="82080"/>
              </p14:xfrm>
            </p:contentPart>
          </mc:Choice>
          <mc:Fallback xmlns="">
            <p:pic>
              <p:nvPicPr>
                <p:cNvPr id="35" name="Ink 34">
                  <a:extLst>
                    <a:ext uri="{FF2B5EF4-FFF2-40B4-BE49-F238E27FC236}">
                      <a16:creationId xmlns:a16="http://schemas.microsoft.com/office/drawing/2014/main" id="{528A90D0-8943-48F1-A18D-990BCA4D3EC2}"/>
                    </a:ext>
                  </a:extLst>
                </p:cNvPr>
                <p:cNvPicPr/>
                <p:nvPr/>
              </p:nvPicPr>
              <p:blipFill>
                <a:blip r:embed="rId53"/>
                <a:stretch>
                  <a:fillRect/>
                </a:stretch>
              </p:blipFill>
              <p:spPr>
                <a:xfrm>
                  <a:off x="4581515" y="823503"/>
                  <a:ext cx="1882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6" name="Ink 35">
                  <a:extLst>
                    <a:ext uri="{FF2B5EF4-FFF2-40B4-BE49-F238E27FC236}">
                      <a16:creationId xmlns:a16="http://schemas.microsoft.com/office/drawing/2014/main" id="{0B527A71-A5AA-4265-B631-9D28C6FA14EF}"/>
                    </a:ext>
                  </a:extLst>
                </p14:cNvPr>
                <p14:cNvContentPartPr/>
                <p14:nvPr/>
              </p14:nvContentPartPr>
              <p14:xfrm>
                <a:off x="4779155" y="719463"/>
                <a:ext cx="151200" cy="195120"/>
              </p14:xfrm>
            </p:contentPart>
          </mc:Choice>
          <mc:Fallback xmlns="">
            <p:pic>
              <p:nvPicPr>
                <p:cNvPr id="36" name="Ink 35">
                  <a:extLst>
                    <a:ext uri="{FF2B5EF4-FFF2-40B4-BE49-F238E27FC236}">
                      <a16:creationId xmlns:a16="http://schemas.microsoft.com/office/drawing/2014/main" id="{0B527A71-A5AA-4265-B631-9D28C6FA14EF}"/>
                    </a:ext>
                  </a:extLst>
                </p:cNvPr>
                <p:cNvPicPr/>
                <p:nvPr/>
              </p:nvPicPr>
              <p:blipFill>
                <a:blip r:embed="rId55"/>
                <a:stretch>
                  <a:fillRect/>
                </a:stretch>
              </p:blipFill>
              <p:spPr>
                <a:xfrm>
                  <a:off x="4763675" y="703983"/>
                  <a:ext cx="181800" cy="225720"/>
                </a:xfrm>
                <a:prstGeom prst="rect">
                  <a:avLst/>
                </a:prstGeom>
              </p:spPr>
            </p:pic>
          </mc:Fallback>
        </mc:AlternateContent>
      </p:grpSp>
      <p:grpSp>
        <p:nvGrpSpPr>
          <p:cNvPr id="113668" name="Group 47">
            <a:extLst>
              <a:ext uri="{FF2B5EF4-FFF2-40B4-BE49-F238E27FC236}">
                <a16:creationId xmlns:a16="http://schemas.microsoft.com/office/drawing/2014/main" id="{68930055-5376-4B12-94D1-7D2ED3E8F2D3}"/>
              </a:ext>
            </a:extLst>
          </p:cNvPr>
          <p:cNvGrpSpPr>
            <a:grpSpLocks/>
          </p:cNvGrpSpPr>
          <p:nvPr/>
        </p:nvGrpSpPr>
        <p:grpSpPr bwMode="auto">
          <a:xfrm>
            <a:off x="5529263" y="1014413"/>
            <a:ext cx="1490662" cy="207962"/>
            <a:chOff x="4005875" y="1015023"/>
            <a:chExt cx="1490400" cy="207720"/>
          </a:xfrm>
        </p:grpSpPr>
        <mc:AlternateContent xmlns:mc="http://schemas.openxmlformats.org/markup-compatibility/2006" xmlns:p14="http://schemas.microsoft.com/office/powerpoint/2010/main">
          <mc:Choice Requires="p14">
            <p:contentPart p14:bwMode="auto" r:id="rId56">
              <p14:nvContentPartPr>
                <p14:cNvPr id="37" name="Ink 36">
                  <a:extLst>
                    <a:ext uri="{FF2B5EF4-FFF2-40B4-BE49-F238E27FC236}">
                      <a16:creationId xmlns:a16="http://schemas.microsoft.com/office/drawing/2014/main" id="{337710A5-59EE-40EB-9127-B0A69030E8EE}"/>
                    </a:ext>
                  </a:extLst>
                </p14:cNvPr>
                <p14:cNvContentPartPr/>
                <p14:nvPr/>
              </p14:nvContentPartPr>
              <p14:xfrm>
                <a:off x="4012355" y="1096743"/>
                <a:ext cx="12960" cy="126000"/>
              </p14:xfrm>
            </p:contentPart>
          </mc:Choice>
          <mc:Fallback xmlns="">
            <p:pic>
              <p:nvPicPr>
                <p:cNvPr id="37" name="Ink 36">
                  <a:extLst>
                    <a:ext uri="{FF2B5EF4-FFF2-40B4-BE49-F238E27FC236}">
                      <a16:creationId xmlns:a16="http://schemas.microsoft.com/office/drawing/2014/main" id="{337710A5-59EE-40EB-9127-B0A69030E8EE}"/>
                    </a:ext>
                  </a:extLst>
                </p:cNvPr>
                <p:cNvPicPr/>
                <p:nvPr/>
              </p:nvPicPr>
              <p:blipFill>
                <a:blip r:embed="rId57"/>
                <a:stretch>
                  <a:fillRect/>
                </a:stretch>
              </p:blipFill>
              <p:spPr>
                <a:xfrm>
                  <a:off x="3996875" y="1081263"/>
                  <a:ext cx="435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8" name="Ink 37">
                  <a:extLst>
                    <a:ext uri="{FF2B5EF4-FFF2-40B4-BE49-F238E27FC236}">
                      <a16:creationId xmlns:a16="http://schemas.microsoft.com/office/drawing/2014/main" id="{3AE98E32-62A2-4B4F-B9CA-A7ADDBCDEF21}"/>
                    </a:ext>
                  </a:extLst>
                </p14:cNvPr>
                <p14:cNvContentPartPr/>
                <p14:nvPr/>
              </p14:nvContentPartPr>
              <p14:xfrm>
                <a:off x="4005875" y="1071543"/>
                <a:ext cx="100800" cy="88200"/>
              </p14:xfrm>
            </p:contentPart>
          </mc:Choice>
          <mc:Fallback xmlns="">
            <p:pic>
              <p:nvPicPr>
                <p:cNvPr id="38" name="Ink 37">
                  <a:extLst>
                    <a:ext uri="{FF2B5EF4-FFF2-40B4-BE49-F238E27FC236}">
                      <a16:creationId xmlns:a16="http://schemas.microsoft.com/office/drawing/2014/main" id="{3AE98E32-62A2-4B4F-B9CA-A7ADDBCDEF21}"/>
                    </a:ext>
                  </a:extLst>
                </p:cNvPr>
                <p:cNvPicPr/>
                <p:nvPr/>
              </p:nvPicPr>
              <p:blipFill>
                <a:blip r:embed="rId59"/>
                <a:stretch>
                  <a:fillRect/>
                </a:stretch>
              </p:blipFill>
              <p:spPr>
                <a:xfrm>
                  <a:off x="3990395" y="1056063"/>
                  <a:ext cx="1314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9" name="Ink 38">
                  <a:extLst>
                    <a:ext uri="{FF2B5EF4-FFF2-40B4-BE49-F238E27FC236}">
                      <a16:creationId xmlns:a16="http://schemas.microsoft.com/office/drawing/2014/main" id="{ED229C67-38F6-4B82-B8EA-49F23FFE2C7F}"/>
                    </a:ext>
                  </a:extLst>
                </p14:cNvPr>
                <p14:cNvContentPartPr/>
                <p14:nvPr/>
              </p14:nvContentPartPr>
              <p14:xfrm>
                <a:off x="4144475" y="1103223"/>
                <a:ext cx="145080" cy="88200"/>
              </p14:xfrm>
            </p:contentPart>
          </mc:Choice>
          <mc:Fallback xmlns="">
            <p:pic>
              <p:nvPicPr>
                <p:cNvPr id="39" name="Ink 38">
                  <a:extLst>
                    <a:ext uri="{FF2B5EF4-FFF2-40B4-BE49-F238E27FC236}">
                      <a16:creationId xmlns:a16="http://schemas.microsoft.com/office/drawing/2014/main" id="{ED229C67-38F6-4B82-B8EA-49F23FFE2C7F}"/>
                    </a:ext>
                  </a:extLst>
                </p:cNvPr>
                <p:cNvPicPr/>
                <p:nvPr/>
              </p:nvPicPr>
              <p:blipFill>
                <a:blip r:embed="rId61"/>
                <a:stretch>
                  <a:fillRect/>
                </a:stretch>
              </p:blipFill>
              <p:spPr>
                <a:xfrm>
                  <a:off x="4128995" y="1087806"/>
                  <a:ext cx="175680" cy="118676"/>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0" name="Ink 39">
                  <a:extLst>
                    <a:ext uri="{FF2B5EF4-FFF2-40B4-BE49-F238E27FC236}">
                      <a16:creationId xmlns:a16="http://schemas.microsoft.com/office/drawing/2014/main" id="{A46CFF55-C24F-4F9E-8EC4-6C1C890426A6}"/>
                    </a:ext>
                  </a:extLst>
                </p14:cNvPr>
                <p14:cNvContentPartPr/>
                <p14:nvPr/>
              </p14:nvContentPartPr>
              <p14:xfrm>
                <a:off x="4333475" y="1109343"/>
                <a:ext cx="106560" cy="82080"/>
              </p14:xfrm>
            </p:contentPart>
          </mc:Choice>
          <mc:Fallback xmlns="">
            <p:pic>
              <p:nvPicPr>
                <p:cNvPr id="40" name="Ink 39">
                  <a:extLst>
                    <a:ext uri="{FF2B5EF4-FFF2-40B4-BE49-F238E27FC236}">
                      <a16:creationId xmlns:a16="http://schemas.microsoft.com/office/drawing/2014/main" id="{A46CFF55-C24F-4F9E-8EC4-6C1C890426A6}"/>
                    </a:ext>
                  </a:extLst>
                </p:cNvPr>
                <p:cNvPicPr/>
                <p:nvPr/>
              </p:nvPicPr>
              <p:blipFill>
                <a:blip r:embed="rId63"/>
                <a:stretch>
                  <a:fillRect/>
                </a:stretch>
              </p:blipFill>
              <p:spPr>
                <a:xfrm>
                  <a:off x="4317995" y="1093863"/>
                  <a:ext cx="1371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1" name="Ink 40">
                  <a:extLst>
                    <a:ext uri="{FF2B5EF4-FFF2-40B4-BE49-F238E27FC236}">
                      <a16:creationId xmlns:a16="http://schemas.microsoft.com/office/drawing/2014/main" id="{069B92C5-BF76-4926-A6B8-E71ED78E193D}"/>
                    </a:ext>
                  </a:extLst>
                </p14:cNvPr>
                <p14:cNvContentPartPr/>
                <p14:nvPr/>
              </p14:nvContentPartPr>
              <p14:xfrm>
                <a:off x="4490795" y="1109343"/>
                <a:ext cx="244800" cy="75960"/>
              </p14:xfrm>
            </p:contentPart>
          </mc:Choice>
          <mc:Fallback xmlns="">
            <p:pic>
              <p:nvPicPr>
                <p:cNvPr id="41" name="Ink 40">
                  <a:extLst>
                    <a:ext uri="{FF2B5EF4-FFF2-40B4-BE49-F238E27FC236}">
                      <a16:creationId xmlns:a16="http://schemas.microsoft.com/office/drawing/2014/main" id="{069B92C5-BF76-4926-A6B8-E71ED78E193D}"/>
                    </a:ext>
                  </a:extLst>
                </p:cNvPr>
                <p:cNvPicPr/>
                <p:nvPr/>
              </p:nvPicPr>
              <p:blipFill>
                <a:blip r:embed="rId65"/>
                <a:stretch>
                  <a:fillRect/>
                </a:stretch>
              </p:blipFill>
              <p:spPr>
                <a:xfrm>
                  <a:off x="4475338" y="1093789"/>
                  <a:ext cx="275355" cy="106706"/>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2" name="Ink 41">
                  <a:extLst>
                    <a:ext uri="{FF2B5EF4-FFF2-40B4-BE49-F238E27FC236}">
                      <a16:creationId xmlns:a16="http://schemas.microsoft.com/office/drawing/2014/main" id="{9953A43C-06F7-4520-AF3D-449791A78746}"/>
                    </a:ext>
                  </a:extLst>
                </p14:cNvPr>
                <p14:cNvContentPartPr/>
                <p14:nvPr/>
              </p14:nvContentPartPr>
              <p14:xfrm>
                <a:off x="4791755" y="1103223"/>
                <a:ext cx="100800" cy="94680"/>
              </p14:xfrm>
            </p:contentPart>
          </mc:Choice>
          <mc:Fallback xmlns="">
            <p:pic>
              <p:nvPicPr>
                <p:cNvPr id="42" name="Ink 41">
                  <a:extLst>
                    <a:ext uri="{FF2B5EF4-FFF2-40B4-BE49-F238E27FC236}">
                      <a16:creationId xmlns:a16="http://schemas.microsoft.com/office/drawing/2014/main" id="{9953A43C-06F7-4520-AF3D-449791A78746}"/>
                    </a:ext>
                  </a:extLst>
                </p:cNvPr>
                <p:cNvPicPr/>
                <p:nvPr/>
              </p:nvPicPr>
              <p:blipFill>
                <a:blip r:embed="rId67"/>
                <a:stretch>
                  <a:fillRect/>
                </a:stretch>
              </p:blipFill>
              <p:spPr>
                <a:xfrm>
                  <a:off x="4776275" y="1087743"/>
                  <a:ext cx="1314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3" name="Ink 42">
                  <a:extLst>
                    <a:ext uri="{FF2B5EF4-FFF2-40B4-BE49-F238E27FC236}">
                      <a16:creationId xmlns:a16="http://schemas.microsoft.com/office/drawing/2014/main" id="{C073D20A-CE7A-452C-AD09-ED7A7A1511F9}"/>
                    </a:ext>
                  </a:extLst>
                </p14:cNvPr>
                <p14:cNvContentPartPr/>
                <p14:nvPr/>
              </p14:nvContentPartPr>
              <p14:xfrm>
                <a:off x="4992995" y="1015023"/>
                <a:ext cx="6480" cy="163800"/>
              </p14:xfrm>
            </p:contentPart>
          </mc:Choice>
          <mc:Fallback xmlns="">
            <p:pic>
              <p:nvPicPr>
                <p:cNvPr id="43" name="Ink 42">
                  <a:extLst>
                    <a:ext uri="{FF2B5EF4-FFF2-40B4-BE49-F238E27FC236}">
                      <a16:creationId xmlns:a16="http://schemas.microsoft.com/office/drawing/2014/main" id="{C073D20A-CE7A-452C-AD09-ED7A7A1511F9}"/>
                    </a:ext>
                  </a:extLst>
                </p:cNvPr>
                <p:cNvPicPr/>
                <p:nvPr/>
              </p:nvPicPr>
              <p:blipFill>
                <a:blip r:embed="rId69"/>
                <a:stretch>
                  <a:fillRect/>
                </a:stretch>
              </p:blipFill>
              <p:spPr>
                <a:xfrm>
                  <a:off x="4977515" y="999543"/>
                  <a:ext cx="3708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4" name="Ink 43">
                  <a:extLst>
                    <a:ext uri="{FF2B5EF4-FFF2-40B4-BE49-F238E27FC236}">
                      <a16:creationId xmlns:a16="http://schemas.microsoft.com/office/drawing/2014/main" id="{4BBCB101-C4C9-4CED-BE79-4C2E551F1DB8}"/>
                    </a:ext>
                  </a:extLst>
                </p14:cNvPr>
                <p14:cNvContentPartPr/>
                <p14:nvPr/>
              </p14:nvContentPartPr>
              <p14:xfrm>
                <a:off x="4949075" y="1103223"/>
                <a:ext cx="207720" cy="88200"/>
              </p14:xfrm>
            </p:contentPart>
          </mc:Choice>
          <mc:Fallback xmlns="">
            <p:pic>
              <p:nvPicPr>
                <p:cNvPr id="44" name="Ink 43">
                  <a:extLst>
                    <a:ext uri="{FF2B5EF4-FFF2-40B4-BE49-F238E27FC236}">
                      <a16:creationId xmlns:a16="http://schemas.microsoft.com/office/drawing/2014/main" id="{4BBCB101-C4C9-4CED-BE79-4C2E551F1DB8}"/>
                    </a:ext>
                  </a:extLst>
                </p:cNvPr>
                <p:cNvPicPr/>
                <p:nvPr/>
              </p:nvPicPr>
              <p:blipFill>
                <a:blip r:embed="rId71"/>
                <a:stretch>
                  <a:fillRect/>
                </a:stretch>
              </p:blipFill>
              <p:spPr>
                <a:xfrm>
                  <a:off x="4933622" y="1087806"/>
                  <a:ext cx="238267" cy="118676"/>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5" name="Ink 44">
                  <a:extLst>
                    <a:ext uri="{FF2B5EF4-FFF2-40B4-BE49-F238E27FC236}">
                      <a16:creationId xmlns:a16="http://schemas.microsoft.com/office/drawing/2014/main" id="{39F4A91D-B79D-4F9E-82E1-4E4E9759AD05}"/>
                    </a:ext>
                  </a:extLst>
                </p14:cNvPr>
                <p14:cNvContentPartPr/>
                <p14:nvPr/>
              </p14:nvContentPartPr>
              <p14:xfrm>
                <a:off x="5112515" y="1027623"/>
                <a:ext cx="12960" cy="19080"/>
              </p14:xfrm>
            </p:contentPart>
          </mc:Choice>
          <mc:Fallback xmlns="">
            <p:pic>
              <p:nvPicPr>
                <p:cNvPr id="45" name="Ink 44">
                  <a:extLst>
                    <a:ext uri="{FF2B5EF4-FFF2-40B4-BE49-F238E27FC236}">
                      <a16:creationId xmlns:a16="http://schemas.microsoft.com/office/drawing/2014/main" id="{39F4A91D-B79D-4F9E-82E1-4E4E9759AD05}"/>
                    </a:ext>
                  </a:extLst>
                </p:cNvPr>
                <p:cNvPicPr/>
                <p:nvPr/>
              </p:nvPicPr>
              <p:blipFill>
                <a:blip r:embed="rId73"/>
                <a:stretch>
                  <a:fillRect/>
                </a:stretch>
              </p:blipFill>
              <p:spPr>
                <a:xfrm>
                  <a:off x="5097035" y="1012143"/>
                  <a:ext cx="435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6" name="Ink 45">
                  <a:extLst>
                    <a:ext uri="{FF2B5EF4-FFF2-40B4-BE49-F238E27FC236}">
                      <a16:creationId xmlns:a16="http://schemas.microsoft.com/office/drawing/2014/main" id="{B94E770D-C50A-43AB-9B8A-CF9721C524D7}"/>
                    </a:ext>
                  </a:extLst>
                </p14:cNvPr>
                <p14:cNvContentPartPr/>
                <p14:nvPr/>
              </p14:nvContentPartPr>
              <p14:xfrm>
                <a:off x="5194235" y="1115823"/>
                <a:ext cx="75960" cy="82080"/>
              </p14:xfrm>
            </p:contentPart>
          </mc:Choice>
          <mc:Fallback xmlns="">
            <p:pic>
              <p:nvPicPr>
                <p:cNvPr id="46" name="Ink 45">
                  <a:extLst>
                    <a:ext uri="{FF2B5EF4-FFF2-40B4-BE49-F238E27FC236}">
                      <a16:creationId xmlns:a16="http://schemas.microsoft.com/office/drawing/2014/main" id="{B94E770D-C50A-43AB-9B8A-CF9721C524D7}"/>
                    </a:ext>
                  </a:extLst>
                </p:cNvPr>
                <p:cNvPicPr/>
                <p:nvPr/>
              </p:nvPicPr>
              <p:blipFill>
                <a:blip r:embed="rId75"/>
                <a:stretch>
                  <a:fillRect/>
                </a:stretch>
              </p:blipFill>
              <p:spPr>
                <a:xfrm>
                  <a:off x="5178681" y="1100343"/>
                  <a:ext cx="106706"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7" name="Ink 46">
                  <a:extLst>
                    <a:ext uri="{FF2B5EF4-FFF2-40B4-BE49-F238E27FC236}">
                      <a16:creationId xmlns:a16="http://schemas.microsoft.com/office/drawing/2014/main" id="{0918A95C-2ECA-400E-A033-D7230475463D}"/>
                    </a:ext>
                  </a:extLst>
                </p14:cNvPr>
                <p14:cNvContentPartPr/>
                <p14:nvPr/>
              </p14:nvContentPartPr>
              <p14:xfrm>
                <a:off x="5319875" y="1078023"/>
                <a:ext cx="176400" cy="126000"/>
              </p14:xfrm>
            </p:contentPart>
          </mc:Choice>
          <mc:Fallback xmlns="">
            <p:pic>
              <p:nvPicPr>
                <p:cNvPr id="47" name="Ink 46">
                  <a:extLst>
                    <a:ext uri="{FF2B5EF4-FFF2-40B4-BE49-F238E27FC236}">
                      <a16:creationId xmlns:a16="http://schemas.microsoft.com/office/drawing/2014/main" id="{0918A95C-2ECA-400E-A033-D7230475463D}"/>
                    </a:ext>
                  </a:extLst>
                </p:cNvPr>
                <p:cNvPicPr/>
                <p:nvPr/>
              </p:nvPicPr>
              <p:blipFill>
                <a:blip r:embed="rId77"/>
                <a:stretch>
                  <a:fillRect/>
                </a:stretch>
              </p:blipFill>
              <p:spPr>
                <a:xfrm>
                  <a:off x="5304395" y="1062587"/>
                  <a:ext cx="207000" cy="156513"/>
                </a:xfrm>
                <a:prstGeom prst="rect">
                  <a:avLst/>
                </a:prstGeom>
              </p:spPr>
            </p:pic>
          </mc:Fallback>
        </mc:AlternateContent>
      </p:grpSp>
      <p:grpSp>
        <p:nvGrpSpPr>
          <p:cNvPr id="113669" name="Group 54">
            <a:extLst>
              <a:ext uri="{FF2B5EF4-FFF2-40B4-BE49-F238E27FC236}">
                <a16:creationId xmlns:a16="http://schemas.microsoft.com/office/drawing/2014/main" id="{3D4EEE5C-0E7F-4D43-9862-20494B1BBE47}"/>
              </a:ext>
            </a:extLst>
          </p:cNvPr>
          <p:cNvGrpSpPr>
            <a:grpSpLocks/>
          </p:cNvGrpSpPr>
          <p:nvPr/>
        </p:nvGrpSpPr>
        <p:grpSpPr bwMode="auto">
          <a:xfrm>
            <a:off x="7516814" y="712788"/>
            <a:ext cx="458787" cy="133350"/>
            <a:chOff x="5992715" y="713343"/>
            <a:chExt cx="459360" cy="132480"/>
          </a:xfrm>
        </p:grpSpPr>
        <mc:AlternateContent xmlns:mc="http://schemas.openxmlformats.org/markup-compatibility/2006" xmlns:p14="http://schemas.microsoft.com/office/powerpoint/2010/main">
          <mc:Choice Requires="p14">
            <p:contentPart p14:bwMode="auto" r:id="rId78">
              <p14:nvContentPartPr>
                <p14:cNvPr id="50" name="Ink 49">
                  <a:extLst>
                    <a:ext uri="{FF2B5EF4-FFF2-40B4-BE49-F238E27FC236}">
                      <a16:creationId xmlns:a16="http://schemas.microsoft.com/office/drawing/2014/main" id="{5C3DE5BE-4295-43AA-9993-AF7AEB03BDEC}"/>
                    </a:ext>
                  </a:extLst>
                </p14:cNvPr>
                <p14:cNvContentPartPr/>
                <p14:nvPr/>
              </p14:nvContentPartPr>
              <p14:xfrm>
                <a:off x="5992715" y="713343"/>
                <a:ext cx="126000" cy="126000"/>
              </p14:xfrm>
            </p:contentPart>
          </mc:Choice>
          <mc:Fallback xmlns="">
            <p:pic>
              <p:nvPicPr>
                <p:cNvPr id="50" name="Ink 49">
                  <a:extLst>
                    <a:ext uri="{FF2B5EF4-FFF2-40B4-BE49-F238E27FC236}">
                      <a16:creationId xmlns:a16="http://schemas.microsoft.com/office/drawing/2014/main" id="{5C3DE5BE-4295-43AA-9993-AF7AEB03BDEC}"/>
                    </a:ext>
                  </a:extLst>
                </p:cNvPr>
                <p:cNvPicPr/>
                <p:nvPr/>
              </p:nvPicPr>
              <p:blipFill>
                <a:blip r:embed="rId79"/>
                <a:stretch>
                  <a:fillRect/>
                </a:stretch>
              </p:blipFill>
              <p:spPr>
                <a:xfrm>
                  <a:off x="5977279" y="697907"/>
                  <a:ext cx="156513" cy="156513"/>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Ink 50">
                  <a:extLst>
                    <a:ext uri="{FF2B5EF4-FFF2-40B4-BE49-F238E27FC236}">
                      <a16:creationId xmlns:a16="http://schemas.microsoft.com/office/drawing/2014/main" id="{34D36116-48BB-40C6-A831-4404A178AF71}"/>
                    </a:ext>
                  </a:extLst>
                </p14:cNvPr>
                <p14:cNvContentPartPr/>
                <p14:nvPr/>
              </p14:nvContentPartPr>
              <p14:xfrm>
                <a:off x="6206555" y="788583"/>
                <a:ext cx="6480" cy="12960"/>
              </p14:xfrm>
            </p:contentPart>
          </mc:Choice>
          <mc:Fallback xmlns="">
            <p:pic>
              <p:nvPicPr>
                <p:cNvPr id="51" name="Ink 50">
                  <a:extLst>
                    <a:ext uri="{FF2B5EF4-FFF2-40B4-BE49-F238E27FC236}">
                      <a16:creationId xmlns:a16="http://schemas.microsoft.com/office/drawing/2014/main" id="{34D36116-48BB-40C6-A831-4404A178AF71}"/>
                    </a:ext>
                  </a:extLst>
                </p:cNvPr>
                <p:cNvPicPr/>
                <p:nvPr/>
              </p:nvPicPr>
              <p:blipFill>
                <a:blip r:embed="rId81"/>
                <a:stretch>
                  <a:fillRect/>
                </a:stretch>
              </p:blipFill>
              <p:spPr>
                <a:xfrm>
                  <a:off x="6191890" y="773103"/>
                  <a:ext cx="35469"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2" name="Ink 51">
                  <a:extLst>
                    <a:ext uri="{FF2B5EF4-FFF2-40B4-BE49-F238E27FC236}">
                      <a16:creationId xmlns:a16="http://schemas.microsoft.com/office/drawing/2014/main" id="{7B094EF5-7160-49B5-B7C3-792F780B5392}"/>
                    </a:ext>
                  </a:extLst>
                </p14:cNvPr>
                <p14:cNvContentPartPr/>
                <p14:nvPr/>
              </p14:nvContentPartPr>
              <p14:xfrm>
                <a:off x="6357395" y="738543"/>
                <a:ext cx="38160" cy="94680"/>
              </p14:xfrm>
            </p:contentPart>
          </mc:Choice>
          <mc:Fallback xmlns="">
            <p:pic>
              <p:nvPicPr>
                <p:cNvPr id="52" name="Ink 51">
                  <a:extLst>
                    <a:ext uri="{FF2B5EF4-FFF2-40B4-BE49-F238E27FC236}">
                      <a16:creationId xmlns:a16="http://schemas.microsoft.com/office/drawing/2014/main" id="{7B094EF5-7160-49B5-B7C3-792F780B5392}"/>
                    </a:ext>
                  </a:extLst>
                </p:cNvPr>
                <p:cNvPicPr/>
                <p:nvPr/>
              </p:nvPicPr>
              <p:blipFill>
                <a:blip r:embed="rId83"/>
                <a:stretch>
                  <a:fillRect/>
                </a:stretch>
              </p:blipFill>
              <p:spPr>
                <a:xfrm>
                  <a:off x="6341915" y="723063"/>
                  <a:ext cx="687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3" name="Ink 52">
                  <a:extLst>
                    <a:ext uri="{FF2B5EF4-FFF2-40B4-BE49-F238E27FC236}">
                      <a16:creationId xmlns:a16="http://schemas.microsoft.com/office/drawing/2014/main" id="{B1DC62C0-3039-485D-A01B-E58C2F944684}"/>
                    </a:ext>
                  </a:extLst>
                </p14:cNvPr>
                <p14:cNvContentPartPr/>
                <p14:nvPr/>
              </p14:nvContentPartPr>
              <p14:xfrm>
                <a:off x="6344795" y="832863"/>
                <a:ext cx="107280" cy="12960"/>
              </p14:xfrm>
            </p:contentPart>
          </mc:Choice>
          <mc:Fallback xmlns="">
            <p:pic>
              <p:nvPicPr>
                <p:cNvPr id="53" name="Ink 52">
                  <a:extLst>
                    <a:ext uri="{FF2B5EF4-FFF2-40B4-BE49-F238E27FC236}">
                      <a16:creationId xmlns:a16="http://schemas.microsoft.com/office/drawing/2014/main" id="{B1DC62C0-3039-485D-A01B-E58C2F944684}"/>
                    </a:ext>
                  </a:extLst>
                </p:cNvPr>
                <p:cNvPicPr/>
                <p:nvPr/>
              </p:nvPicPr>
              <p:blipFill>
                <a:blip r:embed="rId85"/>
                <a:stretch>
                  <a:fillRect/>
                </a:stretch>
              </p:blipFill>
              <p:spPr>
                <a:xfrm>
                  <a:off x="6329315" y="817383"/>
                  <a:ext cx="1378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4" name="Ink 53">
                  <a:extLst>
                    <a:ext uri="{FF2B5EF4-FFF2-40B4-BE49-F238E27FC236}">
                      <a16:creationId xmlns:a16="http://schemas.microsoft.com/office/drawing/2014/main" id="{B9B4FAAB-E32A-4AA7-B940-047A5076625A}"/>
                    </a:ext>
                  </a:extLst>
                </p14:cNvPr>
                <p14:cNvContentPartPr/>
                <p14:nvPr/>
              </p14:nvContentPartPr>
              <p14:xfrm>
                <a:off x="6288275" y="725943"/>
                <a:ext cx="151200" cy="12960"/>
              </p14:xfrm>
            </p:contentPart>
          </mc:Choice>
          <mc:Fallback xmlns="">
            <p:pic>
              <p:nvPicPr>
                <p:cNvPr id="54" name="Ink 53">
                  <a:extLst>
                    <a:ext uri="{FF2B5EF4-FFF2-40B4-BE49-F238E27FC236}">
                      <a16:creationId xmlns:a16="http://schemas.microsoft.com/office/drawing/2014/main" id="{B9B4FAAB-E32A-4AA7-B940-047A5076625A}"/>
                    </a:ext>
                  </a:extLst>
                </p:cNvPr>
                <p:cNvPicPr/>
                <p:nvPr/>
              </p:nvPicPr>
              <p:blipFill>
                <a:blip r:embed="rId87"/>
                <a:stretch>
                  <a:fillRect/>
                </a:stretch>
              </p:blipFill>
              <p:spPr>
                <a:xfrm>
                  <a:off x="6272795" y="710463"/>
                  <a:ext cx="181800" cy="43560"/>
                </a:xfrm>
                <a:prstGeom prst="rect">
                  <a:avLst/>
                </a:prstGeom>
              </p:spPr>
            </p:pic>
          </mc:Fallback>
        </mc:AlternateContent>
      </p:grpSp>
      <p:grpSp>
        <p:nvGrpSpPr>
          <p:cNvPr id="113670" name="Group 66">
            <a:extLst>
              <a:ext uri="{FF2B5EF4-FFF2-40B4-BE49-F238E27FC236}">
                <a16:creationId xmlns:a16="http://schemas.microsoft.com/office/drawing/2014/main" id="{3853DEEC-A60A-4856-9417-3EDE9FCD23AC}"/>
              </a:ext>
            </a:extLst>
          </p:cNvPr>
          <p:cNvGrpSpPr>
            <a:grpSpLocks/>
          </p:cNvGrpSpPr>
          <p:nvPr/>
        </p:nvGrpSpPr>
        <p:grpSpPr bwMode="auto">
          <a:xfrm>
            <a:off x="7472364" y="958851"/>
            <a:ext cx="1252537" cy="244475"/>
            <a:chOff x="5948795" y="958503"/>
            <a:chExt cx="1251720" cy="245520"/>
          </a:xfrm>
        </p:grpSpPr>
        <mc:AlternateContent xmlns:mc="http://schemas.openxmlformats.org/markup-compatibility/2006" xmlns:p14="http://schemas.microsoft.com/office/powerpoint/2010/main">
          <mc:Choice Requires="p14">
            <p:contentPart p14:bwMode="auto" r:id="rId88">
              <p14:nvContentPartPr>
                <p14:cNvPr id="56" name="Ink 55">
                  <a:extLst>
                    <a:ext uri="{FF2B5EF4-FFF2-40B4-BE49-F238E27FC236}">
                      <a16:creationId xmlns:a16="http://schemas.microsoft.com/office/drawing/2014/main" id="{6E9B3214-3492-44C2-8AC7-94A6F3325F46}"/>
                    </a:ext>
                  </a:extLst>
                </p14:cNvPr>
                <p14:cNvContentPartPr/>
                <p14:nvPr/>
              </p14:nvContentPartPr>
              <p14:xfrm>
                <a:off x="5954915" y="1052823"/>
                <a:ext cx="19080" cy="138600"/>
              </p14:xfrm>
            </p:contentPart>
          </mc:Choice>
          <mc:Fallback xmlns="">
            <p:pic>
              <p:nvPicPr>
                <p:cNvPr id="56" name="Ink 55">
                  <a:extLst>
                    <a:ext uri="{FF2B5EF4-FFF2-40B4-BE49-F238E27FC236}">
                      <a16:creationId xmlns:a16="http://schemas.microsoft.com/office/drawing/2014/main" id="{6E9B3214-3492-44C2-8AC7-94A6F3325F46}"/>
                    </a:ext>
                  </a:extLst>
                </p:cNvPr>
                <p:cNvPicPr/>
                <p:nvPr/>
              </p:nvPicPr>
              <p:blipFill>
                <a:blip r:embed="rId89"/>
                <a:stretch>
                  <a:fillRect/>
                </a:stretch>
              </p:blipFill>
              <p:spPr>
                <a:xfrm>
                  <a:off x="5939435" y="1037383"/>
                  <a:ext cx="49680" cy="169121"/>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7" name="Ink 56">
                  <a:extLst>
                    <a:ext uri="{FF2B5EF4-FFF2-40B4-BE49-F238E27FC236}">
                      <a16:creationId xmlns:a16="http://schemas.microsoft.com/office/drawing/2014/main" id="{8CDFA24C-4844-4DBF-963A-C782B38055C0}"/>
                    </a:ext>
                  </a:extLst>
                </p14:cNvPr>
                <p14:cNvContentPartPr/>
                <p14:nvPr/>
              </p14:nvContentPartPr>
              <p14:xfrm>
                <a:off x="5948795" y="1046343"/>
                <a:ext cx="126000" cy="94680"/>
              </p14:xfrm>
            </p:contentPart>
          </mc:Choice>
          <mc:Fallback xmlns="">
            <p:pic>
              <p:nvPicPr>
                <p:cNvPr id="57" name="Ink 56">
                  <a:extLst>
                    <a:ext uri="{FF2B5EF4-FFF2-40B4-BE49-F238E27FC236}">
                      <a16:creationId xmlns:a16="http://schemas.microsoft.com/office/drawing/2014/main" id="{8CDFA24C-4844-4DBF-963A-C782B38055C0}"/>
                    </a:ext>
                  </a:extLst>
                </p:cNvPr>
                <p:cNvPicPr/>
                <p:nvPr/>
              </p:nvPicPr>
              <p:blipFill>
                <a:blip r:embed="rId91"/>
                <a:stretch>
                  <a:fillRect/>
                </a:stretch>
              </p:blipFill>
              <p:spPr>
                <a:xfrm>
                  <a:off x="5933359" y="1030863"/>
                  <a:ext cx="156513"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8" name="Ink 57">
                  <a:extLst>
                    <a:ext uri="{FF2B5EF4-FFF2-40B4-BE49-F238E27FC236}">
                      <a16:creationId xmlns:a16="http://schemas.microsoft.com/office/drawing/2014/main" id="{6E93570D-67E4-4ED9-A0E8-CDBAF916DC3A}"/>
                    </a:ext>
                  </a:extLst>
                </p14:cNvPr>
                <p14:cNvContentPartPr/>
                <p14:nvPr/>
              </p14:nvContentPartPr>
              <p14:xfrm>
                <a:off x="6112235" y="1096743"/>
                <a:ext cx="138600" cy="87840"/>
              </p14:xfrm>
            </p:contentPart>
          </mc:Choice>
          <mc:Fallback xmlns="">
            <p:pic>
              <p:nvPicPr>
                <p:cNvPr id="58" name="Ink 57">
                  <a:extLst>
                    <a:ext uri="{FF2B5EF4-FFF2-40B4-BE49-F238E27FC236}">
                      <a16:creationId xmlns:a16="http://schemas.microsoft.com/office/drawing/2014/main" id="{6E93570D-67E4-4ED9-A0E8-CDBAF916DC3A}"/>
                    </a:ext>
                  </a:extLst>
                </p:cNvPr>
                <p:cNvPicPr/>
                <p:nvPr/>
              </p:nvPicPr>
              <p:blipFill>
                <a:blip r:embed="rId93"/>
                <a:stretch>
                  <a:fillRect/>
                </a:stretch>
              </p:blipFill>
              <p:spPr>
                <a:xfrm>
                  <a:off x="6096795" y="1081199"/>
                  <a:ext cx="169121" cy="118566"/>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9" name="Ink 58">
                  <a:extLst>
                    <a:ext uri="{FF2B5EF4-FFF2-40B4-BE49-F238E27FC236}">
                      <a16:creationId xmlns:a16="http://schemas.microsoft.com/office/drawing/2014/main" id="{B978D712-88C2-4EC7-8B55-33BA8D568C54}"/>
                    </a:ext>
                  </a:extLst>
                </p14:cNvPr>
                <p14:cNvContentPartPr/>
                <p14:nvPr/>
              </p14:nvContentPartPr>
              <p14:xfrm>
                <a:off x="6269195" y="1084143"/>
                <a:ext cx="94680" cy="82080"/>
              </p14:xfrm>
            </p:contentPart>
          </mc:Choice>
          <mc:Fallback xmlns="">
            <p:pic>
              <p:nvPicPr>
                <p:cNvPr id="59" name="Ink 58">
                  <a:extLst>
                    <a:ext uri="{FF2B5EF4-FFF2-40B4-BE49-F238E27FC236}">
                      <a16:creationId xmlns:a16="http://schemas.microsoft.com/office/drawing/2014/main" id="{B978D712-88C2-4EC7-8B55-33BA8D568C54}"/>
                    </a:ext>
                  </a:extLst>
                </p:cNvPr>
                <p:cNvPicPr/>
                <p:nvPr/>
              </p:nvPicPr>
              <p:blipFill>
                <a:blip r:embed="rId95"/>
                <a:stretch>
                  <a:fillRect/>
                </a:stretch>
              </p:blipFill>
              <p:spPr>
                <a:xfrm>
                  <a:off x="6253715" y="1068663"/>
                  <a:ext cx="1252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0" name="Ink 59">
                  <a:extLst>
                    <a:ext uri="{FF2B5EF4-FFF2-40B4-BE49-F238E27FC236}">
                      <a16:creationId xmlns:a16="http://schemas.microsoft.com/office/drawing/2014/main" id="{190EF277-77BC-4975-AA77-05B68E7E4DAA}"/>
                    </a:ext>
                  </a:extLst>
                </p14:cNvPr>
                <p14:cNvContentPartPr/>
                <p14:nvPr/>
              </p14:nvContentPartPr>
              <p14:xfrm>
                <a:off x="6401315" y="1071543"/>
                <a:ext cx="226800" cy="107280"/>
              </p14:xfrm>
            </p:contentPart>
          </mc:Choice>
          <mc:Fallback xmlns="">
            <p:pic>
              <p:nvPicPr>
                <p:cNvPr id="60" name="Ink 59">
                  <a:extLst>
                    <a:ext uri="{FF2B5EF4-FFF2-40B4-BE49-F238E27FC236}">
                      <a16:creationId xmlns:a16="http://schemas.microsoft.com/office/drawing/2014/main" id="{190EF277-77BC-4975-AA77-05B68E7E4DAA}"/>
                    </a:ext>
                  </a:extLst>
                </p:cNvPr>
                <p:cNvPicPr/>
                <p:nvPr/>
              </p:nvPicPr>
              <p:blipFill>
                <a:blip r:embed="rId97"/>
                <a:stretch>
                  <a:fillRect/>
                </a:stretch>
              </p:blipFill>
              <p:spPr>
                <a:xfrm>
                  <a:off x="6385810" y="1056063"/>
                  <a:ext cx="257449"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1" name="Ink 60">
                  <a:extLst>
                    <a:ext uri="{FF2B5EF4-FFF2-40B4-BE49-F238E27FC236}">
                      <a16:creationId xmlns:a16="http://schemas.microsoft.com/office/drawing/2014/main" id="{22B6964E-6061-45BE-9F88-ADAAB91D07A8}"/>
                    </a:ext>
                  </a:extLst>
                </p14:cNvPr>
                <p14:cNvContentPartPr/>
                <p14:nvPr/>
              </p14:nvContentPartPr>
              <p14:xfrm>
                <a:off x="6665555" y="1115823"/>
                <a:ext cx="94680" cy="75960"/>
              </p14:xfrm>
            </p:contentPart>
          </mc:Choice>
          <mc:Fallback xmlns="">
            <p:pic>
              <p:nvPicPr>
                <p:cNvPr id="61" name="Ink 60">
                  <a:extLst>
                    <a:ext uri="{FF2B5EF4-FFF2-40B4-BE49-F238E27FC236}">
                      <a16:creationId xmlns:a16="http://schemas.microsoft.com/office/drawing/2014/main" id="{22B6964E-6061-45BE-9F88-ADAAB91D07A8}"/>
                    </a:ext>
                  </a:extLst>
                </p:cNvPr>
                <p:cNvPicPr/>
                <p:nvPr/>
              </p:nvPicPr>
              <p:blipFill>
                <a:blip r:embed="rId99"/>
                <a:stretch>
                  <a:fillRect/>
                </a:stretch>
              </p:blipFill>
              <p:spPr>
                <a:xfrm>
                  <a:off x="6650075" y="1100343"/>
                  <a:ext cx="1252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2" name="Ink 61">
                  <a:extLst>
                    <a:ext uri="{FF2B5EF4-FFF2-40B4-BE49-F238E27FC236}">
                      <a16:creationId xmlns:a16="http://schemas.microsoft.com/office/drawing/2014/main" id="{474C55A3-0B20-4EBF-A546-19EC2AB9CF47}"/>
                    </a:ext>
                  </a:extLst>
                </p14:cNvPr>
                <p14:cNvContentPartPr/>
                <p14:nvPr/>
              </p14:nvContentPartPr>
              <p14:xfrm>
                <a:off x="6791195" y="958503"/>
                <a:ext cx="12960" cy="192600"/>
              </p14:xfrm>
            </p:contentPart>
          </mc:Choice>
          <mc:Fallback xmlns="">
            <p:pic>
              <p:nvPicPr>
                <p:cNvPr id="62" name="Ink 61">
                  <a:extLst>
                    <a:ext uri="{FF2B5EF4-FFF2-40B4-BE49-F238E27FC236}">
                      <a16:creationId xmlns:a16="http://schemas.microsoft.com/office/drawing/2014/main" id="{474C55A3-0B20-4EBF-A546-19EC2AB9CF47}"/>
                    </a:ext>
                  </a:extLst>
                </p:cNvPr>
                <p:cNvPicPr/>
                <p:nvPr/>
              </p:nvPicPr>
              <p:blipFill>
                <a:blip r:embed="rId101"/>
                <a:stretch>
                  <a:fillRect/>
                </a:stretch>
              </p:blipFill>
              <p:spPr>
                <a:xfrm>
                  <a:off x="6775715" y="943023"/>
                  <a:ext cx="4356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3" name="Ink 62">
                  <a:extLst>
                    <a:ext uri="{FF2B5EF4-FFF2-40B4-BE49-F238E27FC236}">
                      <a16:creationId xmlns:a16="http://schemas.microsoft.com/office/drawing/2014/main" id="{526E2D25-E310-430E-ABC6-3ABB9351CF59}"/>
                    </a:ext>
                  </a:extLst>
                </p14:cNvPr>
                <p14:cNvContentPartPr/>
                <p14:nvPr/>
              </p14:nvContentPartPr>
              <p14:xfrm>
                <a:off x="6778595" y="1096743"/>
                <a:ext cx="157680" cy="107280"/>
              </p14:xfrm>
            </p:contentPart>
          </mc:Choice>
          <mc:Fallback xmlns="">
            <p:pic>
              <p:nvPicPr>
                <p:cNvPr id="63" name="Ink 62">
                  <a:extLst>
                    <a:ext uri="{FF2B5EF4-FFF2-40B4-BE49-F238E27FC236}">
                      <a16:creationId xmlns:a16="http://schemas.microsoft.com/office/drawing/2014/main" id="{526E2D25-E310-430E-ABC6-3ABB9351CF59}"/>
                    </a:ext>
                  </a:extLst>
                </p:cNvPr>
                <p:cNvPicPr/>
                <p:nvPr/>
              </p:nvPicPr>
              <p:blipFill>
                <a:blip r:embed="rId103"/>
                <a:stretch>
                  <a:fillRect/>
                </a:stretch>
              </p:blipFill>
              <p:spPr>
                <a:xfrm>
                  <a:off x="6763080" y="1081263"/>
                  <a:ext cx="18835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4" name="Ink 63">
                  <a:extLst>
                    <a:ext uri="{FF2B5EF4-FFF2-40B4-BE49-F238E27FC236}">
                      <a16:creationId xmlns:a16="http://schemas.microsoft.com/office/drawing/2014/main" id="{8F8C0E0E-DDEE-4EA8-8AD2-36C7B118AC3B}"/>
                    </a:ext>
                  </a:extLst>
                </p14:cNvPr>
                <p14:cNvContentPartPr/>
                <p14:nvPr/>
              </p14:nvContentPartPr>
              <p14:xfrm>
                <a:off x="6860315" y="1006023"/>
                <a:ext cx="25560" cy="28440"/>
              </p14:xfrm>
            </p:contentPart>
          </mc:Choice>
          <mc:Fallback xmlns="">
            <p:pic>
              <p:nvPicPr>
                <p:cNvPr id="64" name="Ink 63">
                  <a:extLst>
                    <a:ext uri="{FF2B5EF4-FFF2-40B4-BE49-F238E27FC236}">
                      <a16:creationId xmlns:a16="http://schemas.microsoft.com/office/drawing/2014/main" id="{8F8C0E0E-DDEE-4EA8-8AD2-36C7B118AC3B}"/>
                    </a:ext>
                  </a:extLst>
                </p:cNvPr>
                <p:cNvPicPr/>
                <p:nvPr/>
              </p:nvPicPr>
              <p:blipFill>
                <a:blip r:embed="rId105"/>
                <a:stretch>
                  <a:fillRect/>
                </a:stretch>
              </p:blipFill>
              <p:spPr>
                <a:xfrm>
                  <a:off x="6844614" y="990543"/>
                  <a:ext cx="56597"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5" name="Ink 64">
                  <a:extLst>
                    <a:ext uri="{FF2B5EF4-FFF2-40B4-BE49-F238E27FC236}">
                      <a16:creationId xmlns:a16="http://schemas.microsoft.com/office/drawing/2014/main" id="{9F1638DB-7F5D-4213-A6B2-36DB4C721CAE}"/>
                    </a:ext>
                  </a:extLst>
                </p14:cNvPr>
                <p14:cNvContentPartPr/>
                <p14:nvPr/>
              </p14:nvContentPartPr>
              <p14:xfrm>
                <a:off x="6948515" y="1121943"/>
                <a:ext cx="75960" cy="63360"/>
              </p14:xfrm>
            </p:contentPart>
          </mc:Choice>
          <mc:Fallback xmlns="">
            <p:pic>
              <p:nvPicPr>
                <p:cNvPr id="65" name="Ink 64">
                  <a:extLst>
                    <a:ext uri="{FF2B5EF4-FFF2-40B4-BE49-F238E27FC236}">
                      <a16:creationId xmlns:a16="http://schemas.microsoft.com/office/drawing/2014/main" id="{9F1638DB-7F5D-4213-A6B2-36DB4C721CAE}"/>
                    </a:ext>
                  </a:extLst>
                </p:cNvPr>
                <p:cNvPicPr/>
                <p:nvPr/>
              </p:nvPicPr>
              <p:blipFill>
                <a:blip r:embed="rId107"/>
                <a:stretch>
                  <a:fillRect/>
                </a:stretch>
              </p:blipFill>
              <p:spPr>
                <a:xfrm>
                  <a:off x="6933035" y="1106375"/>
                  <a:ext cx="106560" cy="94135"/>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6" name="Ink 65">
                  <a:extLst>
                    <a:ext uri="{FF2B5EF4-FFF2-40B4-BE49-F238E27FC236}">
                      <a16:creationId xmlns:a16="http://schemas.microsoft.com/office/drawing/2014/main" id="{74D2FA91-5F7D-4D17-BED6-C8258E97A688}"/>
                    </a:ext>
                  </a:extLst>
                </p14:cNvPr>
                <p14:cNvContentPartPr/>
                <p14:nvPr/>
              </p14:nvContentPartPr>
              <p14:xfrm>
                <a:off x="7042835" y="1096743"/>
                <a:ext cx="157680" cy="107280"/>
              </p14:xfrm>
            </p:contentPart>
          </mc:Choice>
          <mc:Fallback xmlns="">
            <p:pic>
              <p:nvPicPr>
                <p:cNvPr id="66" name="Ink 65">
                  <a:extLst>
                    <a:ext uri="{FF2B5EF4-FFF2-40B4-BE49-F238E27FC236}">
                      <a16:creationId xmlns:a16="http://schemas.microsoft.com/office/drawing/2014/main" id="{74D2FA91-5F7D-4D17-BED6-C8258E97A688}"/>
                    </a:ext>
                  </a:extLst>
                </p:cNvPr>
                <p:cNvPicPr/>
                <p:nvPr/>
              </p:nvPicPr>
              <p:blipFill>
                <a:blip r:embed="rId109"/>
                <a:stretch>
                  <a:fillRect/>
                </a:stretch>
              </p:blipFill>
              <p:spPr>
                <a:xfrm>
                  <a:off x="7027355" y="1081263"/>
                  <a:ext cx="188280" cy="137880"/>
                </a:xfrm>
                <a:prstGeom prst="rect">
                  <a:avLst/>
                </a:prstGeom>
              </p:spPr>
            </p:pic>
          </mc:Fallback>
        </mc:AlternateContent>
      </p:grpSp>
      <p:grpSp>
        <p:nvGrpSpPr>
          <p:cNvPr id="113671" name="Group 81">
            <a:extLst>
              <a:ext uri="{FF2B5EF4-FFF2-40B4-BE49-F238E27FC236}">
                <a16:creationId xmlns:a16="http://schemas.microsoft.com/office/drawing/2014/main" id="{4356CE9E-B9F6-4827-9FD2-E97EC8E5D448}"/>
              </a:ext>
            </a:extLst>
          </p:cNvPr>
          <p:cNvGrpSpPr>
            <a:grpSpLocks/>
          </p:cNvGrpSpPr>
          <p:nvPr/>
        </p:nvGrpSpPr>
        <p:grpSpPr bwMode="auto">
          <a:xfrm>
            <a:off x="9194800" y="650876"/>
            <a:ext cx="1289050" cy="257175"/>
            <a:chOff x="7671395" y="651063"/>
            <a:chExt cx="1289160" cy="256680"/>
          </a:xfrm>
        </p:grpSpPr>
        <mc:AlternateContent xmlns:mc="http://schemas.openxmlformats.org/markup-compatibility/2006" xmlns:p14="http://schemas.microsoft.com/office/powerpoint/2010/main">
          <mc:Choice Requires="p14">
            <p:contentPart p14:bwMode="auto" r:id="rId110">
              <p14:nvContentPartPr>
                <p14:cNvPr id="68" name="Ink 67">
                  <a:extLst>
                    <a:ext uri="{FF2B5EF4-FFF2-40B4-BE49-F238E27FC236}">
                      <a16:creationId xmlns:a16="http://schemas.microsoft.com/office/drawing/2014/main" id="{46FB4225-CE3F-41B8-A0E2-4776B66D701B}"/>
                    </a:ext>
                  </a:extLst>
                </p14:cNvPr>
                <p14:cNvContentPartPr/>
                <p14:nvPr/>
              </p14:nvContentPartPr>
              <p14:xfrm>
                <a:off x="7671395" y="788583"/>
                <a:ext cx="126000" cy="82080"/>
              </p14:xfrm>
            </p:contentPart>
          </mc:Choice>
          <mc:Fallback xmlns="">
            <p:pic>
              <p:nvPicPr>
                <p:cNvPr id="68" name="Ink 67">
                  <a:extLst>
                    <a:ext uri="{FF2B5EF4-FFF2-40B4-BE49-F238E27FC236}">
                      <a16:creationId xmlns:a16="http://schemas.microsoft.com/office/drawing/2014/main" id="{46FB4225-CE3F-41B8-A0E2-4776B66D701B}"/>
                    </a:ext>
                  </a:extLst>
                </p:cNvPr>
                <p:cNvPicPr/>
                <p:nvPr/>
              </p:nvPicPr>
              <p:blipFill>
                <a:blip r:embed="rId111"/>
                <a:stretch>
                  <a:fillRect/>
                </a:stretch>
              </p:blipFill>
              <p:spPr>
                <a:xfrm>
                  <a:off x="7655959" y="773103"/>
                  <a:ext cx="156513"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9" name="Ink 68">
                  <a:extLst>
                    <a:ext uri="{FF2B5EF4-FFF2-40B4-BE49-F238E27FC236}">
                      <a16:creationId xmlns:a16="http://schemas.microsoft.com/office/drawing/2014/main" id="{7C7416A1-7C54-481E-9AC9-B609FCED3ADD}"/>
                    </a:ext>
                  </a:extLst>
                </p14:cNvPr>
                <p14:cNvContentPartPr/>
                <p14:nvPr/>
              </p14:nvContentPartPr>
              <p14:xfrm>
                <a:off x="7822235" y="801183"/>
                <a:ext cx="151200" cy="106560"/>
              </p14:xfrm>
            </p:contentPart>
          </mc:Choice>
          <mc:Fallback xmlns="">
            <p:pic>
              <p:nvPicPr>
                <p:cNvPr id="69" name="Ink 68">
                  <a:extLst>
                    <a:ext uri="{FF2B5EF4-FFF2-40B4-BE49-F238E27FC236}">
                      <a16:creationId xmlns:a16="http://schemas.microsoft.com/office/drawing/2014/main" id="{7C7416A1-7C54-481E-9AC9-B609FCED3ADD}"/>
                    </a:ext>
                  </a:extLst>
                </p:cNvPr>
                <p:cNvPicPr/>
                <p:nvPr/>
              </p:nvPicPr>
              <p:blipFill>
                <a:blip r:embed="rId113"/>
                <a:stretch>
                  <a:fillRect/>
                </a:stretch>
              </p:blipFill>
              <p:spPr>
                <a:xfrm>
                  <a:off x="7806755" y="785703"/>
                  <a:ext cx="1818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0" name="Ink 69">
                  <a:extLst>
                    <a:ext uri="{FF2B5EF4-FFF2-40B4-BE49-F238E27FC236}">
                      <a16:creationId xmlns:a16="http://schemas.microsoft.com/office/drawing/2014/main" id="{AC317990-7198-4BBD-AD8C-78FEEADB65E7}"/>
                    </a:ext>
                  </a:extLst>
                </p14:cNvPr>
                <p14:cNvContentPartPr/>
                <p14:nvPr/>
              </p14:nvContentPartPr>
              <p14:xfrm>
                <a:off x="7985675" y="813783"/>
                <a:ext cx="82080" cy="75960"/>
              </p14:xfrm>
            </p:contentPart>
          </mc:Choice>
          <mc:Fallback xmlns="">
            <p:pic>
              <p:nvPicPr>
                <p:cNvPr id="70" name="Ink 69">
                  <a:extLst>
                    <a:ext uri="{FF2B5EF4-FFF2-40B4-BE49-F238E27FC236}">
                      <a16:creationId xmlns:a16="http://schemas.microsoft.com/office/drawing/2014/main" id="{AC317990-7198-4BBD-AD8C-78FEEADB65E7}"/>
                    </a:ext>
                  </a:extLst>
                </p:cNvPr>
                <p:cNvPicPr/>
                <p:nvPr/>
              </p:nvPicPr>
              <p:blipFill>
                <a:blip r:embed="rId115"/>
                <a:stretch>
                  <a:fillRect/>
                </a:stretch>
              </p:blipFill>
              <p:spPr>
                <a:xfrm>
                  <a:off x="7970195" y="798229"/>
                  <a:ext cx="112680" cy="106706"/>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1" name="Ink 70">
                  <a:extLst>
                    <a:ext uri="{FF2B5EF4-FFF2-40B4-BE49-F238E27FC236}">
                      <a16:creationId xmlns:a16="http://schemas.microsoft.com/office/drawing/2014/main" id="{56DDE419-3BAE-4F8D-B2C3-B423C4F842B2}"/>
                    </a:ext>
                  </a:extLst>
                </p14:cNvPr>
                <p14:cNvContentPartPr/>
                <p14:nvPr/>
              </p14:nvContentPartPr>
              <p14:xfrm>
                <a:off x="8112035" y="832863"/>
                <a:ext cx="106560" cy="63360"/>
              </p14:xfrm>
            </p:contentPart>
          </mc:Choice>
          <mc:Fallback xmlns="">
            <p:pic>
              <p:nvPicPr>
                <p:cNvPr id="71" name="Ink 70">
                  <a:extLst>
                    <a:ext uri="{FF2B5EF4-FFF2-40B4-BE49-F238E27FC236}">
                      <a16:creationId xmlns:a16="http://schemas.microsoft.com/office/drawing/2014/main" id="{56DDE419-3BAE-4F8D-B2C3-B423C4F842B2}"/>
                    </a:ext>
                  </a:extLst>
                </p:cNvPr>
                <p:cNvPicPr/>
                <p:nvPr/>
              </p:nvPicPr>
              <p:blipFill>
                <a:blip r:embed="rId117"/>
                <a:stretch>
                  <a:fillRect/>
                </a:stretch>
              </p:blipFill>
              <p:spPr>
                <a:xfrm>
                  <a:off x="8096555" y="817383"/>
                  <a:ext cx="1371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2" name="Ink 71">
                  <a:extLst>
                    <a:ext uri="{FF2B5EF4-FFF2-40B4-BE49-F238E27FC236}">
                      <a16:creationId xmlns:a16="http://schemas.microsoft.com/office/drawing/2014/main" id="{5B184D36-9A61-48F0-8B01-3476735CB9D0}"/>
                    </a:ext>
                  </a:extLst>
                </p14:cNvPr>
                <p14:cNvContentPartPr/>
                <p14:nvPr/>
              </p14:nvContentPartPr>
              <p14:xfrm>
                <a:off x="8180795" y="694263"/>
                <a:ext cx="25560" cy="201600"/>
              </p14:xfrm>
            </p:contentPart>
          </mc:Choice>
          <mc:Fallback xmlns="">
            <p:pic>
              <p:nvPicPr>
                <p:cNvPr id="72" name="Ink 71">
                  <a:extLst>
                    <a:ext uri="{FF2B5EF4-FFF2-40B4-BE49-F238E27FC236}">
                      <a16:creationId xmlns:a16="http://schemas.microsoft.com/office/drawing/2014/main" id="{5B184D36-9A61-48F0-8B01-3476735CB9D0}"/>
                    </a:ext>
                  </a:extLst>
                </p:cNvPr>
                <p:cNvPicPr/>
                <p:nvPr/>
              </p:nvPicPr>
              <p:blipFill>
                <a:blip r:embed="rId119"/>
                <a:stretch>
                  <a:fillRect/>
                </a:stretch>
              </p:blipFill>
              <p:spPr>
                <a:xfrm>
                  <a:off x="8165315" y="678783"/>
                  <a:ext cx="5616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3" name="Ink 72">
                  <a:extLst>
                    <a:ext uri="{FF2B5EF4-FFF2-40B4-BE49-F238E27FC236}">
                      <a16:creationId xmlns:a16="http://schemas.microsoft.com/office/drawing/2014/main" id="{4BEE6C30-7BB8-4D1E-896B-2FCDF5B06EB8}"/>
                    </a:ext>
                  </a:extLst>
                </p14:cNvPr>
                <p14:cNvContentPartPr/>
                <p14:nvPr/>
              </p14:nvContentPartPr>
              <p14:xfrm>
                <a:off x="8268635" y="832863"/>
                <a:ext cx="6480" cy="60480"/>
              </p14:xfrm>
            </p:contentPart>
          </mc:Choice>
          <mc:Fallback xmlns="">
            <p:pic>
              <p:nvPicPr>
                <p:cNvPr id="73" name="Ink 72">
                  <a:extLst>
                    <a:ext uri="{FF2B5EF4-FFF2-40B4-BE49-F238E27FC236}">
                      <a16:creationId xmlns:a16="http://schemas.microsoft.com/office/drawing/2014/main" id="{4BEE6C30-7BB8-4D1E-896B-2FCDF5B06EB8}"/>
                    </a:ext>
                  </a:extLst>
                </p:cNvPr>
                <p:cNvPicPr/>
                <p:nvPr/>
              </p:nvPicPr>
              <p:blipFill>
                <a:blip r:embed="rId121"/>
                <a:stretch>
                  <a:fillRect/>
                </a:stretch>
              </p:blipFill>
              <p:spPr>
                <a:xfrm>
                  <a:off x="8253155" y="817383"/>
                  <a:ext cx="3708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4" name="Ink 73">
                  <a:extLst>
                    <a:ext uri="{FF2B5EF4-FFF2-40B4-BE49-F238E27FC236}">
                      <a16:creationId xmlns:a16="http://schemas.microsoft.com/office/drawing/2014/main" id="{255ECA06-E063-4853-BE26-B43481182E12}"/>
                    </a:ext>
                  </a:extLst>
                </p14:cNvPr>
                <p14:cNvContentPartPr/>
                <p14:nvPr/>
              </p14:nvContentPartPr>
              <p14:xfrm>
                <a:off x="8287355" y="732783"/>
                <a:ext cx="19080" cy="43560"/>
              </p14:xfrm>
            </p:contentPart>
          </mc:Choice>
          <mc:Fallback xmlns="">
            <p:pic>
              <p:nvPicPr>
                <p:cNvPr id="74" name="Ink 73">
                  <a:extLst>
                    <a:ext uri="{FF2B5EF4-FFF2-40B4-BE49-F238E27FC236}">
                      <a16:creationId xmlns:a16="http://schemas.microsoft.com/office/drawing/2014/main" id="{255ECA06-E063-4853-BE26-B43481182E12}"/>
                    </a:ext>
                  </a:extLst>
                </p:cNvPr>
                <p:cNvPicPr/>
                <p:nvPr/>
              </p:nvPicPr>
              <p:blipFill>
                <a:blip r:embed="rId123"/>
                <a:stretch>
                  <a:fillRect/>
                </a:stretch>
              </p:blipFill>
              <p:spPr>
                <a:xfrm>
                  <a:off x="8271875" y="717303"/>
                  <a:ext cx="4968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5" name="Ink 74">
                  <a:extLst>
                    <a:ext uri="{FF2B5EF4-FFF2-40B4-BE49-F238E27FC236}">
                      <a16:creationId xmlns:a16="http://schemas.microsoft.com/office/drawing/2014/main" id="{B7AD10A5-D661-4E53-97C3-1FDE295252AB}"/>
                    </a:ext>
                  </a:extLst>
                </p14:cNvPr>
                <p14:cNvContentPartPr/>
                <p14:nvPr/>
              </p14:nvContentPartPr>
              <p14:xfrm>
                <a:off x="8331635" y="775983"/>
                <a:ext cx="12960" cy="122040"/>
              </p14:xfrm>
            </p:contentPart>
          </mc:Choice>
          <mc:Fallback xmlns="">
            <p:pic>
              <p:nvPicPr>
                <p:cNvPr id="75" name="Ink 74">
                  <a:extLst>
                    <a:ext uri="{FF2B5EF4-FFF2-40B4-BE49-F238E27FC236}">
                      <a16:creationId xmlns:a16="http://schemas.microsoft.com/office/drawing/2014/main" id="{B7AD10A5-D661-4E53-97C3-1FDE295252AB}"/>
                    </a:ext>
                  </a:extLst>
                </p:cNvPr>
                <p:cNvPicPr/>
                <p:nvPr/>
              </p:nvPicPr>
              <p:blipFill>
                <a:blip r:embed="rId125"/>
                <a:stretch>
                  <a:fillRect/>
                </a:stretch>
              </p:blipFill>
              <p:spPr>
                <a:xfrm>
                  <a:off x="8316155" y="760503"/>
                  <a:ext cx="4356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6" name="Ink 75">
                  <a:extLst>
                    <a:ext uri="{FF2B5EF4-FFF2-40B4-BE49-F238E27FC236}">
                      <a16:creationId xmlns:a16="http://schemas.microsoft.com/office/drawing/2014/main" id="{9F0E1D60-5A82-420F-9A48-2AF7D3D6D046}"/>
                    </a:ext>
                  </a:extLst>
                </p14:cNvPr>
                <p14:cNvContentPartPr/>
                <p14:nvPr/>
              </p14:nvContentPartPr>
              <p14:xfrm>
                <a:off x="8319035" y="832863"/>
                <a:ext cx="56880" cy="360"/>
              </p14:xfrm>
            </p:contentPart>
          </mc:Choice>
          <mc:Fallback xmlns="">
            <p:pic>
              <p:nvPicPr>
                <p:cNvPr id="76" name="Ink 75">
                  <a:extLst>
                    <a:ext uri="{FF2B5EF4-FFF2-40B4-BE49-F238E27FC236}">
                      <a16:creationId xmlns:a16="http://schemas.microsoft.com/office/drawing/2014/main" id="{9F0E1D60-5A82-420F-9A48-2AF7D3D6D046}"/>
                    </a:ext>
                  </a:extLst>
                </p:cNvPr>
                <p:cNvPicPr/>
                <p:nvPr/>
              </p:nvPicPr>
              <p:blipFill>
                <a:blip r:embed="rId127"/>
                <a:stretch>
                  <a:fillRect/>
                </a:stretch>
              </p:blipFill>
              <p:spPr>
                <a:xfrm>
                  <a:off x="8303555" y="817383"/>
                  <a:ext cx="874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7" name="Ink 76">
                  <a:extLst>
                    <a:ext uri="{FF2B5EF4-FFF2-40B4-BE49-F238E27FC236}">
                      <a16:creationId xmlns:a16="http://schemas.microsoft.com/office/drawing/2014/main" id="{CFE257B3-0EF9-405B-87FF-6F0D943DB00D}"/>
                    </a:ext>
                  </a:extLst>
                </p14:cNvPr>
                <p14:cNvContentPartPr/>
                <p14:nvPr/>
              </p14:nvContentPartPr>
              <p14:xfrm>
                <a:off x="8488595" y="757263"/>
                <a:ext cx="107280" cy="132480"/>
              </p14:xfrm>
            </p:contentPart>
          </mc:Choice>
          <mc:Fallback xmlns="">
            <p:pic>
              <p:nvPicPr>
                <p:cNvPr id="77" name="Ink 76">
                  <a:extLst>
                    <a:ext uri="{FF2B5EF4-FFF2-40B4-BE49-F238E27FC236}">
                      <a16:creationId xmlns:a16="http://schemas.microsoft.com/office/drawing/2014/main" id="{CFE257B3-0EF9-405B-87FF-6F0D943DB00D}"/>
                    </a:ext>
                  </a:extLst>
                </p:cNvPr>
                <p:cNvPicPr/>
                <p:nvPr/>
              </p:nvPicPr>
              <p:blipFill>
                <a:blip r:embed="rId129"/>
                <a:stretch>
                  <a:fillRect/>
                </a:stretch>
              </p:blipFill>
              <p:spPr>
                <a:xfrm>
                  <a:off x="8473115" y="741741"/>
                  <a:ext cx="137880" cy="163163"/>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8" name="Ink 77">
                  <a:extLst>
                    <a:ext uri="{FF2B5EF4-FFF2-40B4-BE49-F238E27FC236}">
                      <a16:creationId xmlns:a16="http://schemas.microsoft.com/office/drawing/2014/main" id="{141F4AC8-7111-4D0B-AAA1-0321005E8080}"/>
                    </a:ext>
                  </a:extLst>
                </p14:cNvPr>
                <p14:cNvContentPartPr/>
                <p14:nvPr/>
              </p14:nvContentPartPr>
              <p14:xfrm>
                <a:off x="8582915" y="820263"/>
                <a:ext cx="126000" cy="75960"/>
              </p14:xfrm>
            </p:contentPart>
          </mc:Choice>
          <mc:Fallback xmlns="">
            <p:pic>
              <p:nvPicPr>
                <p:cNvPr id="78" name="Ink 77">
                  <a:extLst>
                    <a:ext uri="{FF2B5EF4-FFF2-40B4-BE49-F238E27FC236}">
                      <a16:creationId xmlns:a16="http://schemas.microsoft.com/office/drawing/2014/main" id="{141F4AC8-7111-4D0B-AAA1-0321005E8080}"/>
                    </a:ext>
                  </a:extLst>
                </p:cNvPr>
                <p:cNvPicPr/>
                <p:nvPr/>
              </p:nvPicPr>
              <p:blipFill>
                <a:blip r:embed="rId131"/>
                <a:stretch>
                  <a:fillRect/>
                </a:stretch>
              </p:blipFill>
              <p:spPr>
                <a:xfrm>
                  <a:off x="8567435" y="804783"/>
                  <a:ext cx="1566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9" name="Ink 78">
                  <a:extLst>
                    <a:ext uri="{FF2B5EF4-FFF2-40B4-BE49-F238E27FC236}">
                      <a16:creationId xmlns:a16="http://schemas.microsoft.com/office/drawing/2014/main" id="{A733A088-C943-43F0-AB66-89C88788EAFF}"/>
                    </a:ext>
                  </a:extLst>
                </p14:cNvPr>
                <p14:cNvContentPartPr/>
                <p14:nvPr/>
              </p14:nvContentPartPr>
              <p14:xfrm>
                <a:off x="8702435" y="807663"/>
                <a:ext cx="138600" cy="82080"/>
              </p14:xfrm>
            </p:contentPart>
          </mc:Choice>
          <mc:Fallback xmlns="">
            <p:pic>
              <p:nvPicPr>
                <p:cNvPr id="79" name="Ink 78">
                  <a:extLst>
                    <a:ext uri="{FF2B5EF4-FFF2-40B4-BE49-F238E27FC236}">
                      <a16:creationId xmlns:a16="http://schemas.microsoft.com/office/drawing/2014/main" id="{A733A088-C943-43F0-AB66-89C88788EAFF}"/>
                    </a:ext>
                  </a:extLst>
                </p:cNvPr>
                <p:cNvPicPr/>
                <p:nvPr/>
              </p:nvPicPr>
              <p:blipFill>
                <a:blip r:embed="rId133"/>
                <a:stretch>
                  <a:fillRect/>
                </a:stretch>
              </p:blipFill>
              <p:spPr>
                <a:xfrm>
                  <a:off x="8686955" y="792183"/>
                  <a:ext cx="1692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0" name="Ink 79">
                  <a:extLst>
                    <a:ext uri="{FF2B5EF4-FFF2-40B4-BE49-F238E27FC236}">
                      <a16:creationId xmlns:a16="http://schemas.microsoft.com/office/drawing/2014/main" id="{0ECEA8A4-A136-4152-B9A7-55C4A745681D}"/>
                    </a:ext>
                  </a:extLst>
                </p14:cNvPr>
                <p14:cNvContentPartPr/>
                <p14:nvPr/>
              </p14:nvContentPartPr>
              <p14:xfrm>
                <a:off x="8859755" y="820263"/>
                <a:ext cx="100800" cy="56880"/>
              </p14:xfrm>
            </p:contentPart>
          </mc:Choice>
          <mc:Fallback xmlns="">
            <p:pic>
              <p:nvPicPr>
                <p:cNvPr id="80" name="Ink 79">
                  <a:extLst>
                    <a:ext uri="{FF2B5EF4-FFF2-40B4-BE49-F238E27FC236}">
                      <a16:creationId xmlns:a16="http://schemas.microsoft.com/office/drawing/2014/main" id="{0ECEA8A4-A136-4152-B9A7-55C4A745681D}"/>
                    </a:ext>
                  </a:extLst>
                </p:cNvPr>
                <p:cNvPicPr/>
                <p:nvPr/>
              </p:nvPicPr>
              <p:blipFill>
                <a:blip r:embed="rId135"/>
                <a:stretch>
                  <a:fillRect/>
                </a:stretch>
              </p:blipFill>
              <p:spPr>
                <a:xfrm>
                  <a:off x="8844330" y="804783"/>
                  <a:ext cx="131291"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1" name="Ink 80">
                  <a:extLst>
                    <a:ext uri="{FF2B5EF4-FFF2-40B4-BE49-F238E27FC236}">
                      <a16:creationId xmlns:a16="http://schemas.microsoft.com/office/drawing/2014/main" id="{85026717-697C-439B-AA42-5485B09EAC99}"/>
                    </a:ext>
                  </a:extLst>
                </p14:cNvPr>
                <p14:cNvContentPartPr/>
                <p14:nvPr/>
              </p14:nvContentPartPr>
              <p14:xfrm>
                <a:off x="8916275" y="651063"/>
                <a:ext cx="12960" cy="219600"/>
              </p14:xfrm>
            </p:contentPart>
          </mc:Choice>
          <mc:Fallback xmlns="">
            <p:pic>
              <p:nvPicPr>
                <p:cNvPr id="81" name="Ink 80">
                  <a:extLst>
                    <a:ext uri="{FF2B5EF4-FFF2-40B4-BE49-F238E27FC236}">
                      <a16:creationId xmlns:a16="http://schemas.microsoft.com/office/drawing/2014/main" id="{85026717-697C-439B-AA42-5485B09EAC99}"/>
                    </a:ext>
                  </a:extLst>
                </p:cNvPr>
                <p:cNvPicPr/>
                <p:nvPr/>
              </p:nvPicPr>
              <p:blipFill>
                <a:blip r:embed="rId137"/>
                <a:stretch>
                  <a:fillRect/>
                </a:stretch>
              </p:blipFill>
              <p:spPr>
                <a:xfrm>
                  <a:off x="8900795" y="635583"/>
                  <a:ext cx="43560" cy="250200"/>
                </a:xfrm>
                <a:prstGeom prst="rect">
                  <a:avLst/>
                </a:prstGeom>
              </p:spPr>
            </p:pic>
          </mc:Fallback>
        </mc:AlternateContent>
      </p:grpSp>
      <p:grpSp>
        <p:nvGrpSpPr>
          <p:cNvPr id="113672" name="Group 93">
            <a:extLst>
              <a:ext uri="{FF2B5EF4-FFF2-40B4-BE49-F238E27FC236}">
                <a16:creationId xmlns:a16="http://schemas.microsoft.com/office/drawing/2014/main" id="{742E980C-C6B0-45BB-B9AA-6CE183268619}"/>
              </a:ext>
            </a:extLst>
          </p:cNvPr>
          <p:cNvGrpSpPr>
            <a:grpSpLocks/>
          </p:cNvGrpSpPr>
          <p:nvPr/>
        </p:nvGrpSpPr>
        <p:grpSpPr bwMode="auto">
          <a:xfrm>
            <a:off x="9177338" y="977900"/>
            <a:ext cx="1363662" cy="217488"/>
            <a:chOff x="7652675" y="977223"/>
            <a:chExt cx="1364400" cy="217800"/>
          </a:xfrm>
        </p:grpSpPr>
        <mc:AlternateContent xmlns:mc="http://schemas.openxmlformats.org/markup-compatibility/2006" xmlns:p14="http://schemas.microsoft.com/office/powerpoint/2010/main">
          <mc:Choice Requires="p14">
            <p:contentPart p14:bwMode="auto" r:id="rId138">
              <p14:nvContentPartPr>
                <p14:cNvPr id="83" name="Ink 82">
                  <a:extLst>
                    <a:ext uri="{FF2B5EF4-FFF2-40B4-BE49-F238E27FC236}">
                      <a16:creationId xmlns:a16="http://schemas.microsoft.com/office/drawing/2014/main" id="{8237005A-4E9A-4F2E-9635-D9D7D23B5841}"/>
                    </a:ext>
                  </a:extLst>
                </p14:cNvPr>
                <p14:cNvContentPartPr/>
                <p14:nvPr/>
              </p14:nvContentPartPr>
              <p14:xfrm>
                <a:off x="7652675" y="1090623"/>
                <a:ext cx="38160" cy="104400"/>
              </p14:xfrm>
            </p:contentPart>
          </mc:Choice>
          <mc:Fallback xmlns="">
            <p:pic>
              <p:nvPicPr>
                <p:cNvPr id="83" name="Ink 82">
                  <a:extLst>
                    <a:ext uri="{FF2B5EF4-FFF2-40B4-BE49-F238E27FC236}">
                      <a16:creationId xmlns:a16="http://schemas.microsoft.com/office/drawing/2014/main" id="{8237005A-4E9A-4F2E-9635-D9D7D23B5841}"/>
                    </a:ext>
                  </a:extLst>
                </p:cNvPr>
                <p:cNvPicPr/>
                <p:nvPr/>
              </p:nvPicPr>
              <p:blipFill>
                <a:blip r:embed="rId139"/>
                <a:stretch>
                  <a:fillRect/>
                </a:stretch>
              </p:blipFill>
              <p:spPr>
                <a:xfrm>
                  <a:off x="7637195" y="1075143"/>
                  <a:ext cx="6876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4" name="Ink 83">
                  <a:extLst>
                    <a:ext uri="{FF2B5EF4-FFF2-40B4-BE49-F238E27FC236}">
                      <a16:creationId xmlns:a16="http://schemas.microsoft.com/office/drawing/2014/main" id="{DB48044D-EF4F-45A7-801C-B06B29E4B4FD}"/>
                    </a:ext>
                  </a:extLst>
                </p14:cNvPr>
                <p14:cNvContentPartPr/>
                <p14:nvPr/>
              </p14:nvContentPartPr>
              <p14:xfrm>
                <a:off x="7652675" y="1071543"/>
                <a:ext cx="119880" cy="69480"/>
              </p14:xfrm>
            </p:contentPart>
          </mc:Choice>
          <mc:Fallback xmlns="">
            <p:pic>
              <p:nvPicPr>
                <p:cNvPr id="84" name="Ink 83">
                  <a:extLst>
                    <a:ext uri="{FF2B5EF4-FFF2-40B4-BE49-F238E27FC236}">
                      <a16:creationId xmlns:a16="http://schemas.microsoft.com/office/drawing/2014/main" id="{DB48044D-EF4F-45A7-801C-B06B29E4B4FD}"/>
                    </a:ext>
                  </a:extLst>
                </p:cNvPr>
                <p:cNvPicPr/>
                <p:nvPr/>
              </p:nvPicPr>
              <p:blipFill>
                <a:blip r:embed="rId141"/>
                <a:stretch>
                  <a:fillRect/>
                </a:stretch>
              </p:blipFill>
              <p:spPr>
                <a:xfrm>
                  <a:off x="7637195" y="1056063"/>
                  <a:ext cx="1504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5" name="Ink 84">
                  <a:extLst>
                    <a:ext uri="{FF2B5EF4-FFF2-40B4-BE49-F238E27FC236}">
                      <a16:creationId xmlns:a16="http://schemas.microsoft.com/office/drawing/2014/main" id="{1F372459-769D-493F-9D90-0BEA304CF02A}"/>
                    </a:ext>
                  </a:extLst>
                </p14:cNvPr>
                <p14:cNvContentPartPr/>
                <p14:nvPr/>
              </p14:nvContentPartPr>
              <p14:xfrm>
                <a:off x="7797035" y="1096743"/>
                <a:ext cx="145080" cy="82080"/>
              </p14:xfrm>
            </p:contentPart>
          </mc:Choice>
          <mc:Fallback xmlns="">
            <p:pic>
              <p:nvPicPr>
                <p:cNvPr id="85" name="Ink 84">
                  <a:extLst>
                    <a:ext uri="{FF2B5EF4-FFF2-40B4-BE49-F238E27FC236}">
                      <a16:creationId xmlns:a16="http://schemas.microsoft.com/office/drawing/2014/main" id="{1F372459-769D-493F-9D90-0BEA304CF02A}"/>
                    </a:ext>
                  </a:extLst>
                </p:cNvPr>
                <p:cNvPicPr/>
                <p:nvPr/>
              </p:nvPicPr>
              <p:blipFill>
                <a:blip r:embed="rId143"/>
                <a:stretch>
                  <a:fillRect/>
                </a:stretch>
              </p:blipFill>
              <p:spPr>
                <a:xfrm>
                  <a:off x="7781516" y="1081263"/>
                  <a:ext cx="175756"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6" name="Ink 85">
                  <a:extLst>
                    <a:ext uri="{FF2B5EF4-FFF2-40B4-BE49-F238E27FC236}">
                      <a16:creationId xmlns:a16="http://schemas.microsoft.com/office/drawing/2014/main" id="{D923A87E-1AAF-4593-BC78-1849EFA1E78C}"/>
                    </a:ext>
                  </a:extLst>
                </p14:cNvPr>
                <p14:cNvContentPartPr/>
                <p14:nvPr/>
              </p14:nvContentPartPr>
              <p14:xfrm>
                <a:off x="7992155" y="1090623"/>
                <a:ext cx="107280" cy="82080"/>
              </p14:xfrm>
            </p:contentPart>
          </mc:Choice>
          <mc:Fallback xmlns="">
            <p:pic>
              <p:nvPicPr>
                <p:cNvPr id="86" name="Ink 85">
                  <a:extLst>
                    <a:ext uri="{FF2B5EF4-FFF2-40B4-BE49-F238E27FC236}">
                      <a16:creationId xmlns:a16="http://schemas.microsoft.com/office/drawing/2014/main" id="{D923A87E-1AAF-4593-BC78-1849EFA1E78C}"/>
                    </a:ext>
                  </a:extLst>
                </p:cNvPr>
                <p:cNvPicPr/>
                <p:nvPr/>
              </p:nvPicPr>
              <p:blipFill>
                <a:blip r:embed="rId145"/>
                <a:stretch>
                  <a:fillRect/>
                </a:stretch>
              </p:blipFill>
              <p:spPr>
                <a:xfrm>
                  <a:off x="7976675" y="1075143"/>
                  <a:ext cx="1378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7" name="Ink 86">
                  <a:extLst>
                    <a:ext uri="{FF2B5EF4-FFF2-40B4-BE49-F238E27FC236}">
                      <a16:creationId xmlns:a16="http://schemas.microsoft.com/office/drawing/2014/main" id="{890DB341-6C05-4CAB-A03A-9800A30F0F4D}"/>
                    </a:ext>
                  </a:extLst>
                </p14:cNvPr>
                <p14:cNvContentPartPr/>
                <p14:nvPr/>
              </p14:nvContentPartPr>
              <p14:xfrm>
                <a:off x="8149115" y="1078023"/>
                <a:ext cx="220320" cy="69480"/>
              </p14:xfrm>
            </p:contentPart>
          </mc:Choice>
          <mc:Fallback xmlns="">
            <p:pic>
              <p:nvPicPr>
                <p:cNvPr id="87" name="Ink 86">
                  <a:extLst>
                    <a:ext uri="{FF2B5EF4-FFF2-40B4-BE49-F238E27FC236}">
                      <a16:creationId xmlns:a16="http://schemas.microsoft.com/office/drawing/2014/main" id="{890DB341-6C05-4CAB-A03A-9800A30F0F4D}"/>
                    </a:ext>
                  </a:extLst>
                </p:cNvPr>
                <p:cNvPicPr/>
                <p:nvPr/>
              </p:nvPicPr>
              <p:blipFill>
                <a:blip r:embed="rId147"/>
                <a:stretch>
                  <a:fillRect/>
                </a:stretch>
              </p:blipFill>
              <p:spPr>
                <a:xfrm>
                  <a:off x="8133635" y="1062543"/>
                  <a:ext cx="25092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8" name="Ink 87">
                  <a:extLst>
                    <a:ext uri="{FF2B5EF4-FFF2-40B4-BE49-F238E27FC236}">
                      <a16:creationId xmlns:a16="http://schemas.microsoft.com/office/drawing/2014/main" id="{A7F58553-36BC-4E2B-98B9-09D5EFC9E2E3}"/>
                    </a:ext>
                  </a:extLst>
                </p14:cNvPr>
                <p14:cNvContentPartPr/>
                <p14:nvPr/>
              </p14:nvContentPartPr>
              <p14:xfrm>
                <a:off x="8406875" y="1065423"/>
                <a:ext cx="113400" cy="82080"/>
              </p14:xfrm>
            </p:contentPart>
          </mc:Choice>
          <mc:Fallback xmlns="">
            <p:pic>
              <p:nvPicPr>
                <p:cNvPr id="88" name="Ink 87">
                  <a:extLst>
                    <a:ext uri="{FF2B5EF4-FFF2-40B4-BE49-F238E27FC236}">
                      <a16:creationId xmlns:a16="http://schemas.microsoft.com/office/drawing/2014/main" id="{A7F58553-36BC-4E2B-98B9-09D5EFC9E2E3}"/>
                    </a:ext>
                  </a:extLst>
                </p:cNvPr>
                <p:cNvPicPr/>
                <p:nvPr/>
              </p:nvPicPr>
              <p:blipFill>
                <a:blip r:embed="rId149"/>
                <a:stretch>
                  <a:fillRect/>
                </a:stretch>
              </p:blipFill>
              <p:spPr>
                <a:xfrm>
                  <a:off x="8391395" y="1049943"/>
                  <a:ext cx="1440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9" name="Ink 88">
                  <a:extLst>
                    <a:ext uri="{FF2B5EF4-FFF2-40B4-BE49-F238E27FC236}">
                      <a16:creationId xmlns:a16="http://schemas.microsoft.com/office/drawing/2014/main" id="{FB8C267F-9D4C-4AC0-9AB4-C658A88CF57F}"/>
                    </a:ext>
                  </a:extLst>
                </p14:cNvPr>
                <p14:cNvContentPartPr/>
                <p14:nvPr/>
              </p14:nvContentPartPr>
              <p14:xfrm>
                <a:off x="8608115" y="977223"/>
                <a:ext cx="12960" cy="156960"/>
              </p14:xfrm>
            </p:contentPart>
          </mc:Choice>
          <mc:Fallback xmlns="">
            <p:pic>
              <p:nvPicPr>
                <p:cNvPr id="89" name="Ink 88">
                  <a:extLst>
                    <a:ext uri="{FF2B5EF4-FFF2-40B4-BE49-F238E27FC236}">
                      <a16:creationId xmlns:a16="http://schemas.microsoft.com/office/drawing/2014/main" id="{FB8C267F-9D4C-4AC0-9AB4-C658A88CF57F}"/>
                    </a:ext>
                  </a:extLst>
                </p:cNvPr>
                <p:cNvPicPr/>
                <p:nvPr/>
              </p:nvPicPr>
              <p:blipFill>
                <a:blip r:embed="rId151"/>
                <a:stretch>
                  <a:fillRect/>
                </a:stretch>
              </p:blipFill>
              <p:spPr>
                <a:xfrm>
                  <a:off x="8592635" y="961743"/>
                  <a:ext cx="435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0" name="Ink 89">
                  <a:extLst>
                    <a:ext uri="{FF2B5EF4-FFF2-40B4-BE49-F238E27FC236}">
                      <a16:creationId xmlns:a16="http://schemas.microsoft.com/office/drawing/2014/main" id="{09710F9B-0484-4F2A-A9E8-F8A32F14D9C4}"/>
                    </a:ext>
                  </a:extLst>
                </p14:cNvPr>
                <p14:cNvContentPartPr/>
                <p14:nvPr/>
              </p14:nvContentPartPr>
              <p14:xfrm>
                <a:off x="8577515" y="1084143"/>
                <a:ext cx="194400" cy="88200"/>
              </p14:xfrm>
            </p:contentPart>
          </mc:Choice>
          <mc:Fallback xmlns="">
            <p:pic>
              <p:nvPicPr>
                <p:cNvPr id="90" name="Ink 89">
                  <a:extLst>
                    <a:ext uri="{FF2B5EF4-FFF2-40B4-BE49-F238E27FC236}">
                      <a16:creationId xmlns:a16="http://schemas.microsoft.com/office/drawing/2014/main" id="{09710F9B-0484-4F2A-A9E8-F8A32F14D9C4}"/>
                    </a:ext>
                  </a:extLst>
                </p:cNvPr>
                <p:cNvPicPr/>
                <p:nvPr/>
              </p:nvPicPr>
              <p:blipFill>
                <a:blip r:embed="rId153"/>
                <a:stretch>
                  <a:fillRect/>
                </a:stretch>
              </p:blipFill>
              <p:spPr>
                <a:xfrm>
                  <a:off x="8562064" y="1068663"/>
                  <a:ext cx="224943"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1" name="Ink 90">
                  <a:extLst>
                    <a:ext uri="{FF2B5EF4-FFF2-40B4-BE49-F238E27FC236}">
                      <a16:creationId xmlns:a16="http://schemas.microsoft.com/office/drawing/2014/main" id="{047DF64B-8401-4EB6-B4AE-69E4AEBBE376}"/>
                    </a:ext>
                  </a:extLst>
                </p14:cNvPr>
                <p14:cNvContentPartPr/>
                <p14:nvPr/>
              </p14:nvContentPartPr>
              <p14:xfrm>
                <a:off x="8677235" y="1015023"/>
                <a:ext cx="44280" cy="31680"/>
              </p14:xfrm>
            </p:contentPart>
          </mc:Choice>
          <mc:Fallback xmlns="">
            <p:pic>
              <p:nvPicPr>
                <p:cNvPr id="91" name="Ink 90">
                  <a:extLst>
                    <a:ext uri="{FF2B5EF4-FFF2-40B4-BE49-F238E27FC236}">
                      <a16:creationId xmlns:a16="http://schemas.microsoft.com/office/drawing/2014/main" id="{047DF64B-8401-4EB6-B4AE-69E4AEBBE376}"/>
                    </a:ext>
                  </a:extLst>
                </p:cNvPr>
                <p:cNvPicPr/>
                <p:nvPr/>
              </p:nvPicPr>
              <p:blipFill>
                <a:blip r:embed="rId155"/>
                <a:stretch>
                  <a:fillRect/>
                </a:stretch>
              </p:blipFill>
              <p:spPr>
                <a:xfrm>
                  <a:off x="8661755" y="999543"/>
                  <a:ext cx="7488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2" name="Ink 91">
                  <a:extLst>
                    <a:ext uri="{FF2B5EF4-FFF2-40B4-BE49-F238E27FC236}">
                      <a16:creationId xmlns:a16="http://schemas.microsoft.com/office/drawing/2014/main" id="{AED0B04A-1A00-4BEE-ABB1-40ACC6C1AAC4}"/>
                    </a:ext>
                  </a:extLst>
                </p14:cNvPr>
                <p14:cNvContentPartPr/>
                <p14:nvPr/>
              </p14:nvContentPartPr>
              <p14:xfrm>
                <a:off x="8790635" y="1078023"/>
                <a:ext cx="94680" cy="75960"/>
              </p14:xfrm>
            </p:contentPart>
          </mc:Choice>
          <mc:Fallback xmlns="">
            <p:pic>
              <p:nvPicPr>
                <p:cNvPr id="92" name="Ink 91">
                  <a:extLst>
                    <a:ext uri="{FF2B5EF4-FFF2-40B4-BE49-F238E27FC236}">
                      <a16:creationId xmlns:a16="http://schemas.microsoft.com/office/drawing/2014/main" id="{AED0B04A-1A00-4BEE-ABB1-40ACC6C1AAC4}"/>
                    </a:ext>
                  </a:extLst>
                </p:cNvPr>
                <p:cNvPicPr/>
                <p:nvPr/>
              </p:nvPicPr>
              <p:blipFill>
                <a:blip r:embed="rId157"/>
                <a:stretch>
                  <a:fillRect/>
                </a:stretch>
              </p:blipFill>
              <p:spPr>
                <a:xfrm>
                  <a:off x="8775155" y="1062543"/>
                  <a:ext cx="1252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3" name="Ink 92">
                  <a:extLst>
                    <a:ext uri="{FF2B5EF4-FFF2-40B4-BE49-F238E27FC236}">
                      <a16:creationId xmlns:a16="http://schemas.microsoft.com/office/drawing/2014/main" id="{4E1432D0-657C-481C-8F0C-FD237E071256}"/>
                    </a:ext>
                  </a:extLst>
                </p14:cNvPr>
                <p14:cNvContentPartPr/>
                <p14:nvPr/>
              </p14:nvContentPartPr>
              <p14:xfrm>
                <a:off x="8909795" y="1071543"/>
                <a:ext cx="107280" cy="119880"/>
              </p14:xfrm>
            </p:contentPart>
          </mc:Choice>
          <mc:Fallback xmlns="">
            <p:pic>
              <p:nvPicPr>
                <p:cNvPr id="93" name="Ink 92">
                  <a:extLst>
                    <a:ext uri="{FF2B5EF4-FFF2-40B4-BE49-F238E27FC236}">
                      <a16:creationId xmlns:a16="http://schemas.microsoft.com/office/drawing/2014/main" id="{4E1432D0-657C-481C-8F0C-FD237E071256}"/>
                    </a:ext>
                  </a:extLst>
                </p:cNvPr>
                <p:cNvPicPr/>
                <p:nvPr/>
              </p:nvPicPr>
              <p:blipFill>
                <a:blip r:embed="rId159"/>
                <a:stretch>
                  <a:fillRect/>
                </a:stretch>
              </p:blipFill>
              <p:spPr>
                <a:xfrm>
                  <a:off x="8894315" y="1056063"/>
                  <a:ext cx="137880" cy="150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0">
            <p14:nvContentPartPr>
              <p14:cNvPr id="95" name="Ink 94">
                <a:extLst>
                  <a:ext uri="{FF2B5EF4-FFF2-40B4-BE49-F238E27FC236}">
                    <a16:creationId xmlns:a16="http://schemas.microsoft.com/office/drawing/2014/main" id="{0EA6CBD7-36E1-45F9-AEAD-6D51A186915B}"/>
                  </a:ext>
                </a:extLst>
              </p14:cNvPr>
              <p14:cNvContentPartPr/>
              <p14:nvPr/>
            </p14:nvContentPartPr>
            <p14:xfrm>
              <a:off x="2964875" y="1593543"/>
              <a:ext cx="6480" cy="94680"/>
            </p14:xfrm>
          </p:contentPart>
        </mc:Choice>
        <mc:Fallback xmlns="">
          <p:pic>
            <p:nvPicPr>
              <p:cNvPr id="95" name="Ink 94">
                <a:extLst>
                  <a:ext uri="{FF2B5EF4-FFF2-40B4-BE49-F238E27FC236}">
                    <a16:creationId xmlns:a16="http://schemas.microsoft.com/office/drawing/2014/main" id="{0EA6CBD7-36E1-45F9-AEAD-6D51A186915B}"/>
                  </a:ext>
                </a:extLst>
              </p:cNvPr>
              <p:cNvPicPr/>
              <p:nvPr/>
            </p:nvPicPr>
            <p:blipFill>
              <a:blip r:embed="rId161"/>
              <a:stretch>
                <a:fillRect/>
              </a:stretch>
            </p:blipFill>
            <p:spPr>
              <a:xfrm>
                <a:off x="2950210" y="1578063"/>
                <a:ext cx="35469"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6" name="Ink 95">
                <a:extLst>
                  <a:ext uri="{FF2B5EF4-FFF2-40B4-BE49-F238E27FC236}">
                    <a16:creationId xmlns:a16="http://schemas.microsoft.com/office/drawing/2014/main" id="{E0810C48-0572-4ECA-BABA-DEFF478AD1AC}"/>
                  </a:ext>
                </a:extLst>
              </p14:cNvPr>
              <p14:cNvContentPartPr/>
              <p14:nvPr/>
            </p14:nvContentPartPr>
            <p14:xfrm>
              <a:off x="2964875" y="1593543"/>
              <a:ext cx="226800" cy="88200"/>
            </p14:xfrm>
          </p:contentPart>
        </mc:Choice>
        <mc:Fallback xmlns="">
          <p:pic>
            <p:nvPicPr>
              <p:cNvPr id="96" name="Ink 95">
                <a:extLst>
                  <a:ext uri="{FF2B5EF4-FFF2-40B4-BE49-F238E27FC236}">
                    <a16:creationId xmlns:a16="http://schemas.microsoft.com/office/drawing/2014/main" id="{E0810C48-0572-4ECA-BABA-DEFF478AD1AC}"/>
                  </a:ext>
                </a:extLst>
              </p:cNvPr>
              <p:cNvPicPr/>
              <p:nvPr/>
            </p:nvPicPr>
            <p:blipFill>
              <a:blip r:embed="rId163"/>
              <a:stretch>
                <a:fillRect/>
              </a:stretch>
            </p:blipFill>
            <p:spPr>
              <a:xfrm>
                <a:off x="2949395" y="1578126"/>
                <a:ext cx="257400" cy="118676"/>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7" name="Ink 96">
                <a:extLst>
                  <a:ext uri="{FF2B5EF4-FFF2-40B4-BE49-F238E27FC236}">
                    <a16:creationId xmlns:a16="http://schemas.microsoft.com/office/drawing/2014/main" id="{266FF37E-D53B-44E5-A415-77C6D5A63354}"/>
                  </a:ext>
                </a:extLst>
              </p14:cNvPr>
              <p14:cNvContentPartPr/>
              <p14:nvPr/>
            </p14:nvContentPartPr>
            <p14:xfrm>
              <a:off x="3247835" y="1624863"/>
              <a:ext cx="151200" cy="69480"/>
            </p14:xfrm>
          </p:contentPart>
        </mc:Choice>
        <mc:Fallback xmlns="">
          <p:pic>
            <p:nvPicPr>
              <p:cNvPr id="97" name="Ink 96">
                <a:extLst>
                  <a:ext uri="{FF2B5EF4-FFF2-40B4-BE49-F238E27FC236}">
                    <a16:creationId xmlns:a16="http://schemas.microsoft.com/office/drawing/2014/main" id="{266FF37E-D53B-44E5-A415-77C6D5A63354}"/>
                  </a:ext>
                </a:extLst>
              </p:cNvPr>
              <p:cNvPicPr/>
              <p:nvPr/>
            </p:nvPicPr>
            <p:blipFill>
              <a:blip r:embed="rId165"/>
              <a:stretch>
                <a:fillRect/>
              </a:stretch>
            </p:blipFill>
            <p:spPr>
              <a:xfrm>
                <a:off x="3232355" y="1609383"/>
                <a:ext cx="1818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8" name="Ink 97">
                <a:extLst>
                  <a:ext uri="{FF2B5EF4-FFF2-40B4-BE49-F238E27FC236}">
                    <a16:creationId xmlns:a16="http://schemas.microsoft.com/office/drawing/2014/main" id="{782E77C8-63C1-4576-AF51-A902A88C9145}"/>
                  </a:ext>
                </a:extLst>
              </p14:cNvPr>
              <p14:cNvContentPartPr/>
              <p14:nvPr/>
            </p14:nvContentPartPr>
            <p14:xfrm>
              <a:off x="3392195" y="1486623"/>
              <a:ext cx="38160" cy="180000"/>
            </p14:xfrm>
          </p:contentPart>
        </mc:Choice>
        <mc:Fallback xmlns="">
          <p:pic>
            <p:nvPicPr>
              <p:cNvPr id="98" name="Ink 97">
                <a:extLst>
                  <a:ext uri="{FF2B5EF4-FFF2-40B4-BE49-F238E27FC236}">
                    <a16:creationId xmlns:a16="http://schemas.microsoft.com/office/drawing/2014/main" id="{782E77C8-63C1-4576-AF51-A902A88C9145}"/>
                  </a:ext>
                </a:extLst>
              </p:cNvPr>
              <p:cNvPicPr/>
              <p:nvPr/>
            </p:nvPicPr>
            <p:blipFill>
              <a:blip r:embed="rId167"/>
              <a:stretch>
                <a:fillRect/>
              </a:stretch>
            </p:blipFill>
            <p:spPr>
              <a:xfrm>
                <a:off x="3376715" y="1471143"/>
                <a:ext cx="6876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9" name="Ink 98">
                <a:extLst>
                  <a:ext uri="{FF2B5EF4-FFF2-40B4-BE49-F238E27FC236}">
                    <a16:creationId xmlns:a16="http://schemas.microsoft.com/office/drawing/2014/main" id="{43A601DC-3D8A-4532-85D9-12E0441F1E4D}"/>
                  </a:ext>
                </a:extLst>
              </p14:cNvPr>
              <p14:cNvContentPartPr/>
              <p14:nvPr/>
            </p14:nvContentPartPr>
            <p14:xfrm>
              <a:off x="3467795" y="1606143"/>
              <a:ext cx="81360" cy="82080"/>
            </p14:xfrm>
          </p:contentPart>
        </mc:Choice>
        <mc:Fallback xmlns="">
          <p:pic>
            <p:nvPicPr>
              <p:cNvPr id="99" name="Ink 98">
                <a:extLst>
                  <a:ext uri="{FF2B5EF4-FFF2-40B4-BE49-F238E27FC236}">
                    <a16:creationId xmlns:a16="http://schemas.microsoft.com/office/drawing/2014/main" id="{43A601DC-3D8A-4532-85D9-12E0441F1E4D}"/>
                  </a:ext>
                </a:extLst>
              </p:cNvPr>
              <p:cNvPicPr/>
              <p:nvPr/>
            </p:nvPicPr>
            <p:blipFill>
              <a:blip r:embed="rId169"/>
              <a:stretch>
                <a:fillRect/>
              </a:stretch>
            </p:blipFill>
            <p:spPr>
              <a:xfrm>
                <a:off x="3452315" y="1590663"/>
                <a:ext cx="111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0" name="Ink 99">
                <a:extLst>
                  <a:ext uri="{FF2B5EF4-FFF2-40B4-BE49-F238E27FC236}">
                    <a16:creationId xmlns:a16="http://schemas.microsoft.com/office/drawing/2014/main" id="{48520E73-EF37-4612-AB9F-613ECC298D6C}"/>
                  </a:ext>
                </a:extLst>
              </p14:cNvPr>
              <p14:cNvContentPartPr/>
              <p14:nvPr/>
            </p14:nvContentPartPr>
            <p14:xfrm>
              <a:off x="3977195" y="1543143"/>
              <a:ext cx="25560" cy="112680"/>
            </p14:xfrm>
          </p:contentPart>
        </mc:Choice>
        <mc:Fallback xmlns="">
          <p:pic>
            <p:nvPicPr>
              <p:cNvPr id="100" name="Ink 99">
                <a:extLst>
                  <a:ext uri="{FF2B5EF4-FFF2-40B4-BE49-F238E27FC236}">
                    <a16:creationId xmlns:a16="http://schemas.microsoft.com/office/drawing/2014/main" id="{48520E73-EF37-4612-AB9F-613ECC298D6C}"/>
                  </a:ext>
                </a:extLst>
              </p:cNvPr>
              <p:cNvPicPr/>
              <p:nvPr/>
            </p:nvPicPr>
            <p:blipFill>
              <a:blip r:embed="rId171"/>
              <a:stretch>
                <a:fillRect/>
              </a:stretch>
            </p:blipFill>
            <p:spPr>
              <a:xfrm>
                <a:off x="3961715" y="1527663"/>
                <a:ext cx="5616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1" name="Ink 100">
                <a:extLst>
                  <a:ext uri="{FF2B5EF4-FFF2-40B4-BE49-F238E27FC236}">
                    <a16:creationId xmlns:a16="http://schemas.microsoft.com/office/drawing/2014/main" id="{EDCB17EF-C54E-4E8F-A9B2-03F8815D3187}"/>
                  </a:ext>
                </a:extLst>
              </p14:cNvPr>
              <p14:cNvContentPartPr/>
              <p14:nvPr/>
            </p14:nvContentPartPr>
            <p14:xfrm>
              <a:off x="3970715" y="1517943"/>
              <a:ext cx="132480" cy="19080"/>
            </p14:xfrm>
          </p:contentPart>
        </mc:Choice>
        <mc:Fallback xmlns="">
          <p:pic>
            <p:nvPicPr>
              <p:cNvPr id="101" name="Ink 100">
                <a:extLst>
                  <a:ext uri="{FF2B5EF4-FFF2-40B4-BE49-F238E27FC236}">
                    <a16:creationId xmlns:a16="http://schemas.microsoft.com/office/drawing/2014/main" id="{EDCB17EF-C54E-4E8F-A9B2-03F8815D3187}"/>
                  </a:ext>
                </a:extLst>
              </p:cNvPr>
              <p:cNvPicPr/>
              <p:nvPr/>
            </p:nvPicPr>
            <p:blipFill>
              <a:blip r:embed="rId173"/>
              <a:stretch>
                <a:fillRect/>
              </a:stretch>
            </p:blipFill>
            <p:spPr>
              <a:xfrm>
                <a:off x="3955193" y="1502463"/>
                <a:ext cx="163163"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2" name="Ink 101">
                <a:extLst>
                  <a:ext uri="{FF2B5EF4-FFF2-40B4-BE49-F238E27FC236}">
                    <a16:creationId xmlns:a16="http://schemas.microsoft.com/office/drawing/2014/main" id="{B046DB20-455F-48E6-85D5-C10A12AED92C}"/>
                  </a:ext>
                </a:extLst>
              </p14:cNvPr>
              <p14:cNvContentPartPr/>
              <p14:nvPr/>
            </p14:nvContentPartPr>
            <p14:xfrm>
              <a:off x="4008515" y="1593543"/>
              <a:ext cx="88200" cy="6480"/>
            </p14:xfrm>
          </p:contentPart>
        </mc:Choice>
        <mc:Fallback xmlns="">
          <p:pic>
            <p:nvPicPr>
              <p:cNvPr id="102" name="Ink 101">
                <a:extLst>
                  <a:ext uri="{FF2B5EF4-FFF2-40B4-BE49-F238E27FC236}">
                    <a16:creationId xmlns:a16="http://schemas.microsoft.com/office/drawing/2014/main" id="{B046DB20-455F-48E6-85D5-C10A12AED92C}"/>
                  </a:ext>
                </a:extLst>
              </p:cNvPr>
              <p:cNvPicPr/>
              <p:nvPr/>
            </p:nvPicPr>
            <p:blipFill>
              <a:blip r:embed="rId175"/>
              <a:stretch>
                <a:fillRect/>
              </a:stretch>
            </p:blipFill>
            <p:spPr>
              <a:xfrm>
                <a:off x="3993098" y="1578878"/>
                <a:ext cx="118676" cy="35469"/>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3" name="Ink 102">
                <a:extLst>
                  <a:ext uri="{FF2B5EF4-FFF2-40B4-BE49-F238E27FC236}">
                    <a16:creationId xmlns:a16="http://schemas.microsoft.com/office/drawing/2014/main" id="{308DF4EF-D798-4918-A498-527BB25F9D87}"/>
                  </a:ext>
                </a:extLst>
              </p14:cNvPr>
              <p14:cNvContentPartPr/>
              <p14:nvPr/>
            </p14:nvContentPartPr>
            <p14:xfrm>
              <a:off x="4159355" y="1587063"/>
              <a:ext cx="69480" cy="69480"/>
            </p14:xfrm>
          </p:contentPart>
        </mc:Choice>
        <mc:Fallback xmlns="">
          <p:pic>
            <p:nvPicPr>
              <p:cNvPr id="103" name="Ink 102">
                <a:extLst>
                  <a:ext uri="{FF2B5EF4-FFF2-40B4-BE49-F238E27FC236}">
                    <a16:creationId xmlns:a16="http://schemas.microsoft.com/office/drawing/2014/main" id="{308DF4EF-D798-4918-A498-527BB25F9D87}"/>
                  </a:ext>
                </a:extLst>
              </p:cNvPr>
              <p:cNvPicPr/>
              <p:nvPr/>
            </p:nvPicPr>
            <p:blipFill>
              <a:blip r:embed="rId177"/>
              <a:stretch>
                <a:fillRect/>
              </a:stretch>
            </p:blipFill>
            <p:spPr>
              <a:xfrm>
                <a:off x="4143875" y="1571583"/>
                <a:ext cx="1000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4" name="Ink 103">
                <a:extLst>
                  <a:ext uri="{FF2B5EF4-FFF2-40B4-BE49-F238E27FC236}">
                    <a16:creationId xmlns:a16="http://schemas.microsoft.com/office/drawing/2014/main" id="{619536AC-96C0-4A75-B562-54C94F7FDA32}"/>
                  </a:ext>
                </a:extLst>
              </p14:cNvPr>
              <p14:cNvContentPartPr/>
              <p14:nvPr/>
            </p14:nvContentPartPr>
            <p14:xfrm>
              <a:off x="4297595" y="1574463"/>
              <a:ext cx="170280" cy="75960"/>
            </p14:xfrm>
          </p:contentPart>
        </mc:Choice>
        <mc:Fallback xmlns="">
          <p:pic>
            <p:nvPicPr>
              <p:cNvPr id="104" name="Ink 103">
                <a:extLst>
                  <a:ext uri="{FF2B5EF4-FFF2-40B4-BE49-F238E27FC236}">
                    <a16:creationId xmlns:a16="http://schemas.microsoft.com/office/drawing/2014/main" id="{619536AC-96C0-4A75-B562-54C94F7FDA32}"/>
                  </a:ext>
                </a:extLst>
              </p:cNvPr>
              <p:cNvPicPr/>
              <p:nvPr/>
            </p:nvPicPr>
            <p:blipFill>
              <a:blip r:embed="rId179"/>
              <a:stretch>
                <a:fillRect/>
              </a:stretch>
            </p:blipFill>
            <p:spPr>
              <a:xfrm>
                <a:off x="4282082" y="1558983"/>
                <a:ext cx="200945"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5" name="Ink 104">
                <a:extLst>
                  <a:ext uri="{FF2B5EF4-FFF2-40B4-BE49-F238E27FC236}">
                    <a16:creationId xmlns:a16="http://schemas.microsoft.com/office/drawing/2014/main" id="{1D05A8BD-C9E7-4B21-818F-68AF69CA0332}"/>
                  </a:ext>
                </a:extLst>
              </p14:cNvPr>
              <p14:cNvContentPartPr/>
              <p14:nvPr/>
            </p14:nvContentPartPr>
            <p14:xfrm>
              <a:off x="4536635" y="1593543"/>
              <a:ext cx="151200" cy="75960"/>
            </p14:xfrm>
          </p:contentPart>
        </mc:Choice>
        <mc:Fallback xmlns="">
          <p:pic>
            <p:nvPicPr>
              <p:cNvPr id="105" name="Ink 104">
                <a:extLst>
                  <a:ext uri="{FF2B5EF4-FFF2-40B4-BE49-F238E27FC236}">
                    <a16:creationId xmlns:a16="http://schemas.microsoft.com/office/drawing/2014/main" id="{1D05A8BD-C9E7-4B21-818F-68AF69CA0332}"/>
                  </a:ext>
                </a:extLst>
              </p:cNvPr>
              <p:cNvPicPr/>
              <p:nvPr/>
            </p:nvPicPr>
            <p:blipFill>
              <a:blip r:embed="rId181"/>
              <a:stretch>
                <a:fillRect/>
              </a:stretch>
            </p:blipFill>
            <p:spPr>
              <a:xfrm>
                <a:off x="4521192" y="1578063"/>
                <a:ext cx="181727"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6" name="Ink 105">
                <a:extLst>
                  <a:ext uri="{FF2B5EF4-FFF2-40B4-BE49-F238E27FC236}">
                    <a16:creationId xmlns:a16="http://schemas.microsoft.com/office/drawing/2014/main" id="{3946D719-4F59-4659-8712-4DEC4E282913}"/>
                  </a:ext>
                </a:extLst>
              </p14:cNvPr>
              <p14:cNvContentPartPr/>
              <p14:nvPr/>
            </p14:nvContentPartPr>
            <p14:xfrm>
              <a:off x="4706195" y="1404903"/>
              <a:ext cx="31680" cy="232200"/>
            </p14:xfrm>
          </p:contentPart>
        </mc:Choice>
        <mc:Fallback xmlns="">
          <p:pic>
            <p:nvPicPr>
              <p:cNvPr id="106" name="Ink 105">
                <a:extLst>
                  <a:ext uri="{FF2B5EF4-FFF2-40B4-BE49-F238E27FC236}">
                    <a16:creationId xmlns:a16="http://schemas.microsoft.com/office/drawing/2014/main" id="{3946D719-4F59-4659-8712-4DEC4E282913}"/>
                  </a:ext>
                </a:extLst>
              </p:cNvPr>
              <p:cNvPicPr/>
              <p:nvPr/>
            </p:nvPicPr>
            <p:blipFill>
              <a:blip r:embed="rId183"/>
              <a:stretch>
                <a:fillRect/>
              </a:stretch>
            </p:blipFill>
            <p:spPr>
              <a:xfrm>
                <a:off x="4690715" y="1389447"/>
                <a:ext cx="62280" cy="262753"/>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7" name="Ink 106">
                <a:extLst>
                  <a:ext uri="{FF2B5EF4-FFF2-40B4-BE49-F238E27FC236}">
                    <a16:creationId xmlns:a16="http://schemas.microsoft.com/office/drawing/2014/main" id="{A864591F-10D5-40CF-81CF-23A4F9250B47}"/>
                  </a:ext>
                </a:extLst>
              </p14:cNvPr>
              <p14:cNvContentPartPr/>
              <p14:nvPr/>
            </p14:nvContentPartPr>
            <p14:xfrm>
              <a:off x="4806995" y="1568343"/>
              <a:ext cx="107280" cy="88200"/>
            </p14:xfrm>
          </p:contentPart>
        </mc:Choice>
        <mc:Fallback xmlns="">
          <p:pic>
            <p:nvPicPr>
              <p:cNvPr id="107" name="Ink 106">
                <a:extLst>
                  <a:ext uri="{FF2B5EF4-FFF2-40B4-BE49-F238E27FC236}">
                    <a16:creationId xmlns:a16="http://schemas.microsoft.com/office/drawing/2014/main" id="{A864591F-10D5-40CF-81CF-23A4F9250B47}"/>
                  </a:ext>
                </a:extLst>
              </p:cNvPr>
              <p:cNvPicPr/>
              <p:nvPr/>
            </p:nvPicPr>
            <p:blipFill>
              <a:blip r:embed="rId185"/>
              <a:stretch>
                <a:fillRect/>
              </a:stretch>
            </p:blipFill>
            <p:spPr>
              <a:xfrm>
                <a:off x="4791515" y="1552926"/>
                <a:ext cx="137880" cy="118676"/>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0" name="Ink 109">
                <a:extLst>
                  <a:ext uri="{FF2B5EF4-FFF2-40B4-BE49-F238E27FC236}">
                    <a16:creationId xmlns:a16="http://schemas.microsoft.com/office/drawing/2014/main" id="{5AB3B14E-9C13-49ED-9024-7E51317D8280}"/>
                  </a:ext>
                </a:extLst>
              </p14:cNvPr>
              <p14:cNvContentPartPr/>
              <p14:nvPr/>
            </p14:nvContentPartPr>
            <p14:xfrm>
              <a:off x="5523755" y="1524423"/>
              <a:ext cx="6480" cy="100800"/>
            </p14:xfrm>
          </p:contentPart>
        </mc:Choice>
        <mc:Fallback xmlns="">
          <p:pic>
            <p:nvPicPr>
              <p:cNvPr id="110" name="Ink 109">
                <a:extLst>
                  <a:ext uri="{FF2B5EF4-FFF2-40B4-BE49-F238E27FC236}">
                    <a16:creationId xmlns:a16="http://schemas.microsoft.com/office/drawing/2014/main" id="{5AB3B14E-9C13-49ED-9024-7E51317D8280}"/>
                  </a:ext>
                </a:extLst>
              </p:cNvPr>
              <p:cNvPicPr/>
              <p:nvPr/>
            </p:nvPicPr>
            <p:blipFill>
              <a:blip r:embed="rId187"/>
              <a:stretch>
                <a:fillRect/>
              </a:stretch>
            </p:blipFill>
            <p:spPr>
              <a:xfrm>
                <a:off x="5509090" y="1508998"/>
                <a:ext cx="35469" cy="131291"/>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1" name="Ink 110">
                <a:extLst>
                  <a:ext uri="{FF2B5EF4-FFF2-40B4-BE49-F238E27FC236}">
                    <a16:creationId xmlns:a16="http://schemas.microsoft.com/office/drawing/2014/main" id="{092DF2D3-27E5-493D-99AE-8A88EFE49C8D}"/>
                  </a:ext>
                </a:extLst>
              </p14:cNvPr>
              <p14:cNvContentPartPr/>
              <p14:nvPr/>
            </p14:nvContentPartPr>
            <p14:xfrm>
              <a:off x="5517995" y="1524423"/>
              <a:ext cx="232200" cy="113400"/>
            </p14:xfrm>
          </p:contentPart>
        </mc:Choice>
        <mc:Fallback xmlns="">
          <p:pic>
            <p:nvPicPr>
              <p:cNvPr id="111" name="Ink 110">
                <a:extLst>
                  <a:ext uri="{FF2B5EF4-FFF2-40B4-BE49-F238E27FC236}">
                    <a16:creationId xmlns:a16="http://schemas.microsoft.com/office/drawing/2014/main" id="{092DF2D3-27E5-493D-99AE-8A88EFE49C8D}"/>
                  </a:ext>
                </a:extLst>
              </p:cNvPr>
              <p:cNvPicPr/>
              <p:nvPr/>
            </p:nvPicPr>
            <p:blipFill>
              <a:blip r:embed="rId189"/>
              <a:stretch>
                <a:fillRect/>
              </a:stretch>
            </p:blipFill>
            <p:spPr>
              <a:xfrm>
                <a:off x="5502515" y="1508992"/>
                <a:ext cx="262800" cy="143903"/>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2" name="Ink 111">
                <a:extLst>
                  <a:ext uri="{FF2B5EF4-FFF2-40B4-BE49-F238E27FC236}">
                    <a16:creationId xmlns:a16="http://schemas.microsoft.com/office/drawing/2014/main" id="{6753C18A-497C-41F5-9E9A-8F829D36322E}"/>
                  </a:ext>
                </a:extLst>
              </p14:cNvPr>
              <p14:cNvContentPartPr/>
              <p14:nvPr/>
            </p14:nvContentPartPr>
            <p14:xfrm>
              <a:off x="5794115" y="1587063"/>
              <a:ext cx="176400" cy="56880"/>
            </p14:xfrm>
          </p:contentPart>
        </mc:Choice>
        <mc:Fallback xmlns="">
          <p:pic>
            <p:nvPicPr>
              <p:cNvPr id="112" name="Ink 111">
                <a:extLst>
                  <a:ext uri="{FF2B5EF4-FFF2-40B4-BE49-F238E27FC236}">
                    <a16:creationId xmlns:a16="http://schemas.microsoft.com/office/drawing/2014/main" id="{6753C18A-497C-41F5-9E9A-8F829D36322E}"/>
                  </a:ext>
                </a:extLst>
              </p:cNvPr>
              <p:cNvPicPr/>
              <p:nvPr/>
            </p:nvPicPr>
            <p:blipFill>
              <a:blip r:embed="rId191"/>
              <a:stretch>
                <a:fillRect/>
              </a:stretch>
            </p:blipFill>
            <p:spPr>
              <a:xfrm>
                <a:off x="5778635" y="1571583"/>
                <a:ext cx="2070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3" name="Ink 112">
                <a:extLst>
                  <a:ext uri="{FF2B5EF4-FFF2-40B4-BE49-F238E27FC236}">
                    <a16:creationId xmlns:a16="http://schemas.microsoft.com/office/drawing/2014/main" id="{B66AFBAF-70AA-4FC3-A8C4-121B1E4A2B70}"/>
                  </a:ext>
                </a:extLst>
              </p14:cNvPr>
              <p14:cNvContentPartPr/>
              <p14:nvPr/>
            </p14:nvContentPartPr>
            <p14:xfrm>
              <a:off x="5926235" y="1430103"/>
              <a:ext cx="44280" cy="198720"/>
            </p14:xfrm>
          </p:contentPart>
        </mc:Choice>
        <mc:Fallback xmlns="">
          <p:pic>
            <p:nvPicPr>
              <p:cNvPr id="113" name="Ink 112">
                <a:extLst>
                  <a:ext uri="{FF2B5EF4-FFF2-40B4-BE49-F238E27FC236}">
                    <a16:creationId xmlns:a16="http://schemas.microsoft.com/office/drawing/2014/main" id="{B66AFBAF-70AA-4FC3-A8C4-121B1E4A2B70}"/>
                  </a:ext>
                </a:extLst>
              </p:cNvPr>
              <p:cNvPicPr/>
              <p:nvPr/>
            </p:nvPicPr>
            <p:blipFill>
              <a:blip r:embed="rId193"/>
              <a:stretch>
                <a:fillRect/>
              </a:stretch>
            </p:blipFill>
            <p:spPr>
              <a:xfrm>
                <a:off x="5910755" y="1414623"/>
                <a:ext cx="7488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4" name="Ink 113">
                <a:extLst>
                  <a:ext uri="{FF2B5EF4-FFF2-40B4-BE49-F238E27FC236}">
                    <a16:creationId xmlns:a16="http://schemas.microsoft.com/office/drawing/2014/main" id="{48947281-B525-4F1F-B4A9-76964CB3B2EE}"/>
                  </a:ext>
                </a:extLst>
              </p14:cNvPr>
              <p14:cNvContentPartPr/>
              <p14:nvPr/>
            </p14:nvContentPartPr>
            <p14:xfrm>
              <a:off x="5995355" y="1562583"/>
              <a:ext cx="94680" cy="81360"/>
            </p14:xfrm>
          </p:contentPart>
        </mc:Choice>
        <mc:Fallback xmlns="">
          <p:pic>
            <p:nvPicPr>
              <p:cNvPr id="114" name="Ink 113">
                <a:extLst>
                  <a:ext uri="{FF2B5EF4-FFF2-40B4-BE49-F238E27FC236}">
                    <a16:creationId xmlns:a16="http://schemas.microsoft.com/office/drawing/2014/main" id="{48947281-B525-4F1F-B4A9-76964CB3B2EE}"/>
                  </a:ext>
                </a:extLst>
              </p:cNvPr>
              <p:cNvPicPr/>
              <p:nvPr/>
            </p:nvPicPr>
            <p:blipFill>
              <a:blip r:embed="rId195"/>
              <a:stretch>
                <a:fillRect/>
              </a:stretch>
            </p:blipFill>
            <p:spPr>
              <a:xfrm>
                <a:off x="5979875" y="1547103"/>
                <a:ext cx="1252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5" name="Ink 114">
                <a:extLst>
                  <a:ext uri="{FF2B5EF4-FFF2-40B4-BE49-F238E27FC236}">
                    <a16:creationId xmlns:a16="http://schemas.microsoft.com/office/drawing/2014/main" id="{A81345BA-5157-4D24-858B-C680FBEAC4D5}"/>
                  </a:ext>
                </a:extLst>
              </p14:cNvPr>
              <p14:cNvContentPartPr/>
              <p14:nvPr/>
            </p14:nvContentPartPr>
            <p14:xfrm>
              <a:off x="6397475" y="1499223"/>
              <a:ext cx="19080" cy="113400"/>
            </p14:xfrm>
          </p:contentPart>
        </mc:Choice>
        <mc:Fallback xmlns="">
          <p:pic>
            <p:nvPicPr>
              <p:cNvPr id="115" name="Ink 114">
                <a:extLst>
                  <a:ext uri="{FF2B5EF4-FFF2-40B4-BE49-F238E27FC236}">
                    <a16:creationId xmlns:a16="http://schemas.microsoft.com/office/drawing/2014/main" id="{A81345BA-5157-4D24-858B-C680FBEAC4D5}"/>
                  </a:ext>
                </a:extLst>
              </p:cNvPr>
              <p:cNvPicPr/>
              <p:nvPr/>
            </p:nvPicPr>
            <p:blipFill>
              <a:blip r:embed="rId197"/>
              <a:stretch>
                <a:fillRect/>
              </a:stretch>
            </p:blipFill>
            <p:spPr>
              <a:xfrm>
                <a:off x="6381995" y="1483792"/>
                <a:ext cx="49680" cy="143903"/>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6" name="Ink 115">
                <a:extLst>
                  <a:ext uri="{FF2B5EF4-FFF2-40B4-BE49-F238E27FC236}">
                    <a16:creationId xmlns:a16="http://schemas.microsoft.com/office/drawing/2014/main" id="{9A9D0E7B-F8F8-43CC-9DDB-5DE48545B921}"/>
                  </a:ext>
                </a:extLst>
              </p14:cNvPr>
              <p14:cNvContentPartPr/>
              <p14:nvPr/>
            </p14:nvContentPartPr>
            <p14:xfrm>
              <a:off x="6378755" y="1480143"/>
              <a:ext cx="119880" cy="25560"/>
            </p14:xfrm>
          </p:contentPart>
        </mc:Choice>
        <mc:Fallback xmlns="">
          <p:pic>
            <p:nvPicPr>
              <p:cNvPr id="116" name="Ink 115">
                <a:extLst>
                  <a:ext uri="{FF2B5EF4-FFF2-40B4-BE49-F238E27FC236}">
                    <a16:creationId xmlns:a16="http://schemas.microsoft.com/office/drawing/2014/main" id="{9A9D0E7B-F8F8-43CC-9DDB-5DE48545B921}"/>
                  </a:ext>
                </a:extLst>
              </p:cNvPr>
              <p:cNvPicPr/>
              <p:nvPr/>
            </p:nvPicPr>
            <p:blipFill>
              <a:blip r:embed="rId199"/>
              <a:stretch>
                <a:fillRect/>
              </a:stretch>
            </p:blipFill>
            <p:spPr>
              <a:xfrm>
                <a:off x="6363275" y="1464663"/>
                <a:ext cx="1504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7" name="Ink 116">
                <a:extLst>
                  <a:ext uri="{FF2B5EF4-FFF2-40B4-BE49-F238E27FC236}">
                    <a16:creationId xmlns:a16="http://schemas.microsoft.com/office/drawing/2014/main" id="{B61ACAC9-7620-4AF2-8E37-37FBD0ACD2C3}"/>
                  </a:ext>
                </a:extLst>
              </p14:cNvPr>
              <p14:cNvContentPartPr/>
              <p14:nvPr/>
            </p14:nvContentPartPr>
            <p14:xfrm>
              <a:off x="6410075" y="1568343"/>
              <a:ext cx="113400" cy="12960"/>
            </p14:xfrm>
          </p:contentPart>
        </mc:Choice>
        <mc:Fallback xmlns="">
          <p:pic>
            <p:nvPicPr>
              <p:cNvPr id="117" name="Ink 116">
                <a:extLst>
                  <a:ext uri="{FF2B5EF4-FFF2-40B4-BE49-F238E27FC236}">
                    <a16:creationId xmlns:a16="http://schemas.microsoft.com/office/drawing/2014/main" id="{B61ACAC9-7620-4AF2-8E37-37FBD0ACD2C3}"/>
                  </a:ext>
                </a:extLst>
              </p:cNvPr>
              <p:cNvPicPr/>
              <p:nvPr/>
            </p:nvPicPr>
            <p:blipFill>
              <a:blip r:embed="rId201"/>
              <a:stretch>
                <a:fillRect/>
              </a:stretch>
            </p:blipFill>
            <p:spPr>
              <a:xfrm>
                <a:off x="6394595" y="1552863"/>
                <a:ext cx="1440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8" name="Ink 117">
                <a:extLst>
                  <a:ext uri="{FF2B5EF4-FFF2-40B4-BE49-F238E27FC236}">
                    <a16:creationId xmlns:a16="http://schemas.microsoft.com/office/drawing/2014/main" id="{18C9FB48-03CA-4AB0-8E8B-43F655A6F2A0}"/>
                  </a:ext>
                </a:extLst>
              </p14:cNvPr>
              <p14:cNvContentPartPr/>
              <p14:nvPr/>
            </p14:nvContentPartPr>
            <p14:xfrm>
              <a:off x="6548315" y="1530543"/>
              <a:ext cx="63360" cy="82080"/>
            </p14:xfrm>
          </p:contentPart>
        </mc:Choice>
        <mc:Fallback xmlns="">
          <p:pic>
            <p:nvPicPr>
              <p:cNvPr id="118" name="Ink 117">
                <a:extLst>
                  <a:ext uri="{FF2B5EF4-FFF2-40B4-BE49-F238E27FC236}">
                    <a16:creationId xmlns:a16="http://schemas.microsoft.com/office/drawing/2014/main" id="{18C9FB48-03CA-4AB0-8E8B-43F655A6F2A0}"/>
                  </a:ext>
                </a:extLst>
              </p:cNvPr>
              <p:cNvPicPr/>
              <p:nvPr/>
            </p:nvPicPr>
            <p:blipFill>
              <a:blip r:embed="rId203"/>
              <a:stretch>
                <a:fillRect/>
              </a:stretch>
            </p:blipFill>
            <p:spPr>
              <a:xfrm>
                <a:off x="6532835" y="1515063"/>
                <a:ext cx="93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19" name="Ink 118">
                <a:extLst>
                  <a:ext uri="{FF2B5EF4-FFF2-40B4-BE49-F238E27FC236}">
                    <a16:creationId xmlns:a16="http://schemas.microsoft.com/office/drawing/2014/main" id="{FA629450-EA9F-4028-85D2-9F9ACACCD8E5}"/>
                  </a:ext>
                </a:extLst>
              </p14:cNvPr>
              <p14:cNvContentPartPr/>
              <p14:nvPr/>
            </p14:nvContentPartPr>
            <p14:xfrm>
              <a:off x="6667835" y="1517943"/>
              <a:ext cx="182520" cy="82080"/>
            </p14:xfrm>
          </p:contentPart>
        </mc:Choice>
        <mc:Fallback xmlns="">
          <p:pic>
            <p:nvPicPr>
              <p:cNvPr id="119" name="Ink 118">
                <a:extLst>
                  <a:ext uri="{FF2B5EF4-FFF2-40B4-BE49-F238E27FC236}">
                    <a16:creationId xmlns:a16="http://schemas.microsoft.com/office/drawing/2014/main" id="{FA629450-EA9F-4028-85D2-9F9ACACCD8E5}"/>
                  </a:ext>
                </a:extLst>
              </p:cNvPr>
              <p:cNvPicPr/>
              <p:nvPr/>
            </p:nvPicPr>
            <p:blipFill>
              <a:blip r:embed="rId205"/>
              <a:stretch>
                <a:fillRect/>
              </a:stretch>
            </p:blipFill>
            <p:spPr>
              <a:xfrm>
                <a:off x="6652355" y="1502463"/>
                <a:ext cx="2131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0" name="Ink 119">
                <a:extLst>
                  <a:ext uri="{FF2B5EF4-FFF2-40B4-BE49-F238E27FC236}">
                    <a16:creationId xmlns:a16="http://schemas.microsoft.com/office/drawing/2014/main" id="{8F8B647F-F25C-4FD7-B8D0-4B3C8D8B5501}"/>
                  </a:ext>
                </a:extLst>
              </p14:cNvPr>
              <p14:cNvContentPartPr/>
              <p14:nvPr/>
            </p14:nvContentPartPr>
            <p14:xfrm>
              <a:off x="6894275" y="1537023"/>
              <a:ext cx="132480" cy="69480"/>
            </p14:xfrm>
          </p:contentPart>
        </mc:Choice>
        <mc:Fallback xmlns="">
          <p:pic>
            <p:nvPicPr>
              <p:cNvPr id="120" name="Ink 119">
                <a:extLst>
                  <a:ext uri="{FF2B5EF4-FFF2-40B4-BE49-F238E27FC236}">
                    <a16:creationId xmlns:a16="http://schemas.microsoft.com/office/drawing/2014/main" id="{8F8B647F-F25C-4FD7-B8D0-4B3C8D8B5501}"/>
                  </a:ext>
                </a:extLst>
              </p:cNvPr>
              <p:cNvPicPr/>
              <p:nvPr/>
            </p:nvPicPr>
            <p:blipFill>
              <a:blip r:embed="rId207"/>
              <a:stretch>
                <a:fillRect/>
              </a:stretch>
            </p:blipFill>
            <p:spPr>
              <a:xfrm>
                <a:off x="6878753" y="1521543"/>
                <a:ext cx="163163"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1" name="Ink 120">
                <a:extLst>
                  <a:ext uri="{FF2B5EF4-FFF2-40B4-BE49-F238E27FC236}">
                    <a16:creationId xmlns:a16="http://schemas.microsoft.com/office/drawing/2014/main" id="{75298817-5464-4C24-9F4C-D593E77CACE6}"/>
                  </a:ext>
                </a:extLst>
              </p14:cNvPr>
              <p14:cNvContentPartPr/>
              <p14:nvPr/>
            </p14:nvContentPartPr>
            <p14:xfrm>
              <a:off x="7013795" y="1361703"/>
              <a:ext cx="31680" cy="213480"/>
            </p14:xfrm>
          </p:contentPart>
        </mc:Choice>
        <mc:Fallback xmlns="">
          <p:pic>
            <p:nvPicPr>
              <p:cNvPr id="121" name="Ink 120">
                <a:extLst>
                  <a:ext uri="{FF2B5EF4-FFF2-40B4-BE49-F238E27FC236}">
                    <a16:creationId xmlns:a16="http://schemas.microsoft.com/office/drawing/2014/main" id="{75298817-5464-4C24-9F4C-D593E77CACE6}"/>
                  </a:ext>
                </a:extLst>
              </p:cNvPr>
              <p:cNvPicPr/>
              <p:nvPr/>
            </p:nvPicPr>
            <p:blipFill>
              <a:blip r:embed="rId209"/>
              <a:stretch>
                <a:fillRect/>
              </a:stretch>
            </p:blipFill>
            <p:spPr>
              <a:xfrm>
                <a:off x="6998489" y="1346223"/>
                <a:ext cx="61936"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2" name="Ink 121">
                <a:extLst>
                  <a:ext uri="{FF2B5EF4-FFF2-40B4-BE49-F238E27FC236}">
                    <a16:creationId xmlns:a16="http://schemas.microsoft.com/office/drawing/2014/main" id="{4462A0A7-F8AE-45F8-93E8-45AA57ECAFF1}"/>
                  </a:ext>
                </a:extLst>
              </p14:cNvPr>
              <p14:cNvContentPartPr/>
              <p14:nvPr/>
            </p14:nvContentPartPr>
            <p14:xfrm>
              <a:off x="7089035" y="1505343"/>
              <a:ext cx="107280" cy="94680"/>
            </p14:xfrm>
          </p:contentPart>
        </mc:Choice>
        <mc:Fallback xmlns="">
          <p:pic>
            <p:nvPicPr>
              <p:cNvPr id="122" name="Ink 121">
                <a:extLst>
                  <a:ext uri="{FF2B5EF4-FFF2-40B4-BE49-F238E27FC236}">
                    <a16:creationId xmlns:a16="http://schemas.microsoft.com/office/drawing/2014/main" id="{4462A0A7-F8AE-45F8-93E8-45AA57ECAFF1}"/>
                  </a:ext>
                </a:extLst>
              </p:cNvPr>
              <p:cNvPicPr/>
              <p:nvPr/>
            </p:nvPicPr>
            <p:blipFill>
              <a:blip r:embed="rId211"/>
              <a:stretch>
                <a:fillRect/>
              </a:stretch>
            </p:blipFill>
            <p:spPr>
              <a:xfrm>
                <a:off x="7073555" y="1489863"/>
                <a:ext cx="1378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3" name="Ink 122">
                <a:extLst>
                  <a:ext uri="{FF2B5EF4-FFF2-40B4-BE49-F238E27FC236}">
                    <a16:creationId xmlns:a16="http://schemas.microsoft.com/office/drawing/2014/main" id="{E0D35FE6-D74E-464F-94E1-960D79C4E2F3}"/>
                  </a:ext>
                </a:extLst>
              </p14:cNvPr>
              <p14:cNvContentPartPr/>
              <p14:nvPr/>
            </p14:nvContentPartPr>
            <p14:xfrm>
              <a:off x="7529315" y="1524423"/>
              <a:ext cx="6480" cy="69480"/>
            </p14:xfrm>
          </p:contentPart>
        </mc:Choice>
        <mc:Fallback xmlns="">
          <p:pic>
            <p:nvPicPr>
              <p:cNvPr id="123" name="Ink 122">
                <a:extLst>
                  <a:ext uri="{FF2B5EF4-FFF2-40B4-BE49-F238E27FC236}">
                    <a16:creationId xmlns:a16="http://schemas.microsoft.com/office/drawing/2014/main" id="{E0D35FE6-D74E-464F-94E1-960D79C4E2F3}"/>
                  </a:ext>
                </a:extLst>
              </p:cNvPr>
              <p:cNvPicPr/>
              <p:nvPr/>
            </p:nvPicPr>
            <p:blipFill>
              <a:blip r:embed="rId213"/>
              <a:stretch>
                <a:fillRect/>
              </a:stretch>
            </p:blipFill>
            <p:spPr>
              <a:xfrm>
                <a:off x="7514650" y="1508943"/>
                <a:ext cx="35469"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4" name="Ink 123">
                <a:extLst>
                  <a:ext uri="{FF2B5EF4-FFF2-40B4-BE49-F238E27FC236}">
                    <a16:creationId xmlns:a16="http://schemas.microsoft.com/office/drawing/2014/main" id="{F260427A-7D73-417E-975B-319AF74344A9}"/>
                  </a:ext>
                </a:extLst>
              </p14:cNvPr>
              <p14:cNvContentPartPr/>
              <p14:nvPr/>
            </p14:nvContentPartPr>
            <p14:xfrm>
              <a:off x="7535435" y="1511823"/>
              <a:ext cx="201600" cy="100800"/>
            </p14:xfrm>
          </p:contentPart>
        </mc:Choice>
        <mc:Fallback xmlns="">
          <p:pic>
            <p:nvPicPr>
              <p:cNvPr id="124" name="Ink 123">
                <a:extLst>
                  <a:ext uri="{FF2B5EF4-FFF2-40B4-BE49-F238E27FC236}">
                    <a16:creationId xmlns:a16="http://schemas.microsoft.com/office/drawing/2014/main" id="{F260427A-7D73-417E-975B-319AF74344A9}"/>
                  </a:ext>
                </a:extLst>
              </p:cNvPr>
              <p:cNvPicPr/>
              <p:nvPr/>
            </p:nvPicPr>
            <p:blipFill>
              <a:blip r:embed="rId215"/>
              <a:stretch>
                <a:fillRect/>
              </a:stretch>
            </p:blipFill>
            <p:spPr>
              <a:xfrm>
                <a:off x="7519955" y="1496398"/>
                <a:ext cx="232200" cy="131291"/>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5" name="Ink 124">
                <a:extLst>
                  <a:ext uri="{FF2B5EF4-FFF2-40B4-BE49-F238E27FC236}">
                    <a16:creationId xmlns:a16="http://schemas.microsoft.com/office/drawing/2014/main" id="{C627F359-598A-4999-9B0D-2ADDCA0A0C74}"/>
                  </a:ext>
                </a:extLst>
              </p14:cNvPr>
              <p14:cNvContentPartPr/>
              <p14:nvPr/>
            </p14:nvContentPartPr>
            <p14:xfrm>
              <a:off x="7787075" y="1537743"/>
              <a:ext cx="157680" cy="75240"/>
            </p14:xfrm>
          </p:contentPart>
        </mc:Choice>
        <mc:Fallback xmlns="">
          <p:pic>
            <p:nvPicPr>
              <p:cNvPr id="125" name="Ink 124">
                <a:extLst>
                  <a:ext uri="{FF2B5EF4-FFF2-40B4-BE49-F238E27FC236}">
                    <a16:creationId xmlns:a16="http://schemas.microsoft.com/office/drawing/2014/main" id="{C627F359-598A-4999-9B0D-2ADDCA0A0C74}"/>
                  </a:ext>
                </a:extLst>
              </p:cNvPr>
              <p:cNvPicPr/>
              <p:nvPr/>
            </p:nvPicPr>
            <p:blipFill>
              <a:blip r:embed="rId217"/>
              <a:stretch>
                <a:fillRect/>
              </a:stretch>
            </p:blipFill>
            <p:spPr>
              <a:xfrm>
                <a:off x="7771595" y="1522263"/>
                <a:ext cx="18828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6" name="Ink 125">
                <a:extLst>
                  <a:ext uri="{FF2B5EF4-FFF2-40B4-BE49-F238E27FC236}">
                    <a16:creationId xmlns:a16="http://schemas.microsoft.com/office/drawing/2014/main" id="{183FB450-2387-4575-9E2B-1B3220653F77}"/>
                  </a:ext>
                </a:extLst>
              </p14:cNvPr>
              <p14:cNvContentPartPr/>
              <p14:nvPr/>
            </p14:nvContentPartPr>
            <p14:xfrm>
              <a:off x="7944395" y="1411023"/>
              <a:ext cx="12960" cy="176400"/>
            </p14:xfrm>
          </p:contentPart>
        </mc:Choice>
        <mc:Fallback xmlns="">
          <p:pic>
            <p:nvPicPr>
              <p:cNvPr id="126" name="Ink 125">
                <a:extLst>
                  <a:ext uri="{FF2B5EF4-FFF2-40B4-BE49-F238E27FC236}">
                    <a16:creationId xmlns:a16="http://schemas.microsoft.com/office/drawing/2014/main" id="{183FB450-2387-4575-9E2B-1B3220653F77}"/>
                  </a:ext>
                </a:extLst>
              </p:cNvPr>
              <p:cNvPicPr/>
              <p:nvPr/>
            </p:nvPicPr>
            <p:blipFill>
              <a:blip r:embed="rId219"/>
              <a:stretch>
                <a:fillRect/>
              </a:stretch>
            </p:blipFill>
            <p:spPr>
              <a:xfrm>
                <a:off x="7928915" y="1395543"/>
                <a:ext cx="4356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7" name="Ink 126">
                <a:extLst>
                  <a:ext uri="{FF2B5EF4-FFF2-40B4-BE49-F238E27FC236}">
                    <a16:creationId xmlns:a16="http://schemas.microsoft.com/office/drawing/2014/main" id="{045B1677-392C-4BB5-8F42-16654FC14B9C}"/>
                  </a:ext>
                </a:extLst>
              </p14:cNvPr>
              <p14:cNvContentPartPr/>
              <p14:nvPr/>
            </p14:nvContentPartPr>
            <p14:xfrm>
              <a:off x="7988315" y="1511823"/>
              <a:ext cx="93960" cy="88200"/>
            </p14:xfrm>
          </p:contentPart>
        </mc:Choice>
        <mc:Fallback xmlns="">
          <p:pic>
            <p:nvPicPr>
              <p:cNvPr id="127" name="Ink 126">
                <a:extLst>
                  <a:ext uri="{FF2B5EF4-FFF2-40B4-BE49-F238E27FC236}">
                    <a16:creationId xmlns:a16="http://schemas.microsoft.com/office/drawing/2014/main" id="{045B1677-392C-4BB5-8F42-16654FC14B9C}"/>
                  </a:ext>
                </a:extLst>
              </p:cNvPr>
              <p:cNvPicPr/>
              <p:nvPr/>
            </p:nvPicPr>
            <p:blipFill>
              <a:blip r:embed="rId221"/>
              <a:stretch>
                <a:fillRect/>
              </a:stretch>
            </p:blipFill>
            <p:spPr>
              <a:xfrm>
                <a:off x="7972835" y="1496406"/>
                <a:ext cx="124560" cy="118676"/>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1" name="Ink 140">
                <a:extLst>
                  <a:ext uri="{FF2B5EF4-FFF2-40B4-BE49-F238E27FC236}">
                    <a16:creationId xmlns:a16="http://schemas.microsoft.com/office/drawing/2014/main" id="{FD7CB10F-38A8-4CE1-9DA0-EABD75E3E447}"/>
                  </a:ext>
                </a:extLst>
              </p14:cNvPr>
              <p14:cNvContentPartPr/>
              <p14:nvPr/>
            </p14:nvContentPartPr>
            <p14:xfrm>
              <a:off x="1587875" y="1870023"/>
              <a:ext cx="3432960" cy="25560"/>
            </p14:xfrm>
          </p:contentPart>
        </mc:Choice>
        <mc:Fallback xmlns="">
          <p:pic>
            <p:nvPicPr>
              <p:cNvPr id="141" name="Ink 140">
                <a:extLst>
                  <a:ext uri="{FF2B5EF4-FFF2-40B4-BE49-F238E27FC236}">
                    <a16:creationId xmlns:a16="http://schemas.microsoft.com/office/drawing/2014/main" id="{FD7CB10F-38A8-4CE1-9DA0-EABD75E3E447}"/>
                  </a:ext>
                </a:extLst>
              </p:cNvPr>
              <p:cNvPicPr/>
              <p:nvPr/>
            </p:nvPicPr>
            <p:blipFill>
              <a:blip r:embed="rId223"/>
              <a:stretch>
                <a:fillRect/>
              </a:stretch>
            </p:blipFill>
            <p:spPr>
              <a:xfrm>
                <a:off x="1572395" y="1854543"/>
                <a:ext cx="34635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42" name="Ink 141">
                <a:extLst>
                  <a:ext uri="{FF2B5EF4-FFF2-40B4-BE49-F238E27FC236}">
                    <a16:creationId xmlns:a16="http://schemas.microsoft.com/office/drawing/2014/main" id="{742CA646-E4FA-429A-9F0B-B59EF18B47AF}"/>
                  </a:ext>
                </a:extLst>
              </p14:cNvPr>
              <p14:cNvContentPartPr/>
              <p14:nvPr/>
            </p14:nvContentPartPr>
            <p14:xfrm>
              <a:off x="4970435" y="1756983"/>
              <a:ext cx="5526720" cy="132480"/>
            </p14:xfrm>
          </p:contentPart>
        </mc:Choice>
        <mc:Fallback xmlns="">
          <p:pic>
            <p:nvPicPr>
              <p:cNvPr id="142" name="Ink 141">
                <a:extLst>
                  <a:ext uri="{FF2B5EF4-FFF2-40B4-BE49-F238E27FC236}">
                    <a16:creationId xmlns:a16="http://schemas.microsoft.com/office/drawing/2014/main" id="{742CA646-E4FA-429A-9F0B-B59EF18B47AF}"/>
                  </a:ext>
                </a:extLst>
              </p:cNvPr>
              <p:cNvPicPr/>
              <p:nvPr/>
            </p:nvPicPr>
            <p:blipFill>
              <a:blip r:embed="rId225"/>
              <a:stretch>
                <a:fillRect/>
              </a:stretch>
            </p:blipFill>
            <p:spPr>
              <a:xfrm>
                <a:off x="4954956" y="1741503"/>
                <a:ext cx="5557318" cy="163080"/>
              </a:xfrm>
              <a:prstGeom prst="rect">
                <a:avLst/>
              </a:prstGeom>
            </p:spPr>
          </p:pic>
        </mc:Fallback>
      </mc:AlternateContent>
      <p:grpSp>
        <p:nvGrpSpPr>
          <p:cNvPr id="113706" name="Group 144">
            <a:extLst>
              <a:ext uri="{FF2B5EF4-FFF2-40B4-BE49-F238E27FC236}">
                <a16:creationId xmlns:a16="http://schemas.microsoft.com/office/drawing/2014/main" id="{A3A25CAA-78BC-44FB-A5C1-D78306866B5D}"/>
              </a:ext>
            </a:extLst>
          </p:cNvPr>
          <p:cNvGrpSpPr>
            <a:grpSpLocks/>
          </p:cNvGrpSpPr>
          <p:nvPr/>
        </p:nvGrpSpPr>
        <p:grpSpPr bwMode="auto">
          <a:xfrm>
            <a:off x="8366126" y="1285876"/>
            <a:ext cx="2106613" cy="276225"/>
            <a:chOff x="6841595" y="1285383"/>
            <a:chExt cx="2106360" cy="277200"/>
          </a:xfrm>
        </p:grpSpPr>
        <mc:AlternateContent xmlns:mc="http://schemas.openxmlformats.org/markup-compatibility/2006" xmlns:p14="http://schemas.microsoft.com/office/powerpoint/2010/main">
          <mc:Choice Requires="p14">
            <p:contentPart p14:bwMode="auto" r:id="rId226">
              <p14:nvContentPartPr>
                <p14:cNvPr id="131" name="Ink 130">
                  <a:extLst>
                    <a:ext uri="{FF2B5EF4-FFF2-40B4-BE49-F238E27FC236}">
                      <a16:creationId xmlns:a16="http://schemas.microsoft.com/office/drawing/2014/main" id="{D9BECD2D-0467-4E09-93B4-BDB0BF54970D}"/>
                    </a:ext>
                  </a:extLst>
                </p14:cNvPr>
                <p14:cNvContentPartPr/>
                <p14:nvPr/>
              </p14:nvContentPartPr>
              <p14:xfrm>
                <a:off x="6841595" y="1455303"/>
                <a:ext cx="19080" cy="107280"/>
              </p14:xfrm>
            </p:contentPart>
          </mc:Choice>
          <mc:Fallback xmlns="">
            <p:pic>
              <p:nvPicPr>
                <p:cNvPr id="131" name="Ink 130">
                  <a:extLst>
                    <a:ext uri="{FF2B5EF4-FFF2-40B4-BE49-F238E27FC236}">
                      <a16:creationId xmlns:a16="http://schemas.microsoft.com/office/drawing/2014/main" id="{D9BECD2D-0467-4E09-93B4-BDB0BF54970D}"/>
                    </a:ext>
                  </a:extLst>
                </p:cNvPr>
                <p:cNvPicPr/>
                <p:nvPr/>
              </p:nvPicPr>
              <p:blipFill>
                <a:blip r:embed="rId227"/>
                <a:stretch>
                  <a:fillRect/>
                </a:stretch>
              </p:blipFill>
              <p:spPr>
                <a:xfrm>
                  <a:off x="6826402" y="1439823"/>
                  <a:ext cx="49113"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2" name="Ink 131">
                  <a:extLst>
                    <a:ext uri="{FF2B5EF4-FFF2-40B4-BE49-F238E27FC236}">
                      <a16:creationId xmlns:a16="http://schemas.microsoft.com/office/drawing/2014/main" id="{EA9A5EE8-1F71-4811-9783-894AEDB234B2}"/>
                    </a:ext>
                  </a:extLst>
                </p14:cNvPr>
                <p14:cNvContentPartPr/>
                <p14:nvPr/>
              </p14:nvContentPartPr>
              <p14:xfrm>
                <a:off x="6847715" y="1436223"/>
                <a:ext cx="93960" cy="44280"/>
              </p14:xfrm>
            </p:contentPart>
          </mc:Choice>
          <mc:Fallback xmlns="">
            <p:pic>
              <p:nvPicPr>
                <p:cNvPr id="132" name="Ink 131">
                  <a:extLst>
                    <a:ext uri="{FF2B5EF4-FFF2-40B4-BE49-F238E27FC236}">
                      <a16:creationId xmlns:a16="http://schemas.microsoft.com/office/drawing/2014/main" id="{EA9A5EE8-1F71-4811-9783-894AEDB234B2}"/>
                    </a:ext>
                  </a:extLst>
                </p:cNvPr>
                <p:cNvPicPr/>
                <p:nvPr/>
              </p:nvPicPr>
              <p:blipFill>
                <a:blip r:embed="rId229"/>
                <a:stretch>
                  <a:fillRect/>
                </a:stretch>
              </p:blipFill>
              <p:spPr>
                <a:xfrm>
                  <a:off x="6832235" y="1420743"/>
                  <a:ext cx="12456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3" name="Ink 132">
                  <a:extLst>
                    <a:ext uri="{FF2B5EF4-FFF2-40B4-BE49-F238E27FC236}">
                      <a16:creationId xmlns:a16="http://schemas.microsoft.com/office/drawing/2014/main" id="{14E3BE9C-27B1-4EC9-A26C-576859315600}"/>
                    </a:ext>
                  </a:extLst>
                </p14:cNvPr>
                <p14:cNvContentPartPr/>
                <p14:nvPr/>
              </p14:nvContentPartPr>
              <p14:xfrm>
                <a:off x="6848435" y="1511823"/>
                <a:ext cx="137880" cy="6480"/>
              </p14:xfrm>
            </p:contentPart>
          </mc:Choice>
          <mc:Fallback xmlns="">
            <p:pic>
              <p:nvPicPr>
                <p:cNvPr id="133" name="Ink 132">
                  <a:extLst>
                    <a:ext uri="{FF2B5EF4-FFF2-40B4-BE49-F238E27FC236}">
                      <a16:creationId xmlns:a16="http://schemas.microsoft.com/office/drawing/2014/main" id="{14E3BE9C-27B1-4EC9-A26C-576859315600}"/>
                    </a:ext>
                  </a:extLst>
                </p:cNvPr>
                <p:cNvPicPr/>
                <p:nvPr/>
              </p:nvPicPr>
              <p:blipFill>
                <a:blip r:embed="rId231"/>
                <a:stretch>
                  <a:fillRect/>
                </a:stretch>
              </p:blipFill>
              <p:spPr>
                <a:xfrm>
                  <a:off x="6832955" y="1497158"/>
                  <a:ext cx="168480" cy="35469"/>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5" name="Ink 134">
                  <a:extLst>
                    <a:ext uri="{FF2B5EF4-FFF2-40B4-BE49-F238E27FC236}">
                      <a16:creationId xmlns:a16="http://schemas.microsoft.com/office/drawing/2014/main" id="{601889BF-A473-4572-9537-4C18C45B655E}"/>
                    </a:ext>
                  </a:extLst>
                </p14:cNvPr>
                <p14:cNvContentPartPr/>
                <p14:nvPr/>
              </p14:nvContentPartPr>
              <p14:xfrm>
                <a:off x="7998275" y="1360983"/>
                <a:ext cx="239400" cy="145080"/>
              </p14:xfrm>
            </p:contentPart>
          </mc:Choice>
          <mc:Fallback xmlns="">
            <p:pic>
              <p:nvPicPr>
                <p:cNvPr id="135" name="Ink 134">
                  <a:extLst>
                    <a:ext uri="{FF2B5EF4-FFF2-40B4-BE49-F238E27FC236}">
                      <a16:creationId xmlns:a16="http://schemas.microsoft.com/office/drawing/2014/main" id="{601889BF-A473-4572-9537-4C18C45B655E}"/>
                    </a:ext>
                  </a:extLst>
                </p:cNvPr>
                <p:cNvPicPr/>
                <p:nvPr/>
              </p:nvPicPr>
              <p:blipFill>
                <a:blip r:embed="rId233"/>
                <a:stretch>
                  <a:fillRect/>
                </a:stretch>
              </p:blipFill>
              <p:spPr>
                <a:xfrm>
                  <a:off x="7982772" y="1345503"/>
                  <a:ext cx="270046"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36" name="Ink 135">
                  <a:extLst>
                    <a:ext uri="{FF2B5EF4-FFF2-40B4-BE49-F238E27FC236}">
                      <a16:creationId xmlns:a16="http://schemas.microsoft.com/office/drawing/2014/main" id="{5A16BE92-6E52-4D43-B3A1-572FA5A57373}"/>
                    </a:ext>
                  </a:extLst>
                </p14:cNvPr>
                <p14:cNvContentPartPr/>
                <p14:nvPr/>
              </p14:nvContentPartPr>
              <p14:xfrm>
                <a:off x="8495075" y="1360983"/>
                <a:ext cx="12960" cy="129600"/>
              </p14:xfrm>
            </p:contentPart>
          </mc:Choice>
          <mc:Fallback xmlns="">
            <p:pic>
              <p:nvPicPr>
                <p:cNvPr id="136" name="Ink 135">
                  <a:extLst>
                    <a:ext uri="{FF2B5EF4-FFF2-40B4-BE49-F238E27FC236}">
                      <a16:creationId xmlns:a16="http://schemas.microsoft.com/office/drawing/2014/main" id="{5A16BE92-6E52-4D43-B3A1-572FA5A57373}"/>
                    </a:ext>
                  </a:extLst>
                </p:cNvPr>
                <p:cNvPicPr/>
                <p:nvPr/>
              </p:nvPicPr>
              <p:blipFill>
                <a:blip r:embed="rId235"/>
                <a:stretch>
                  <a:fillRect/>
                </a:stretch>
              </p:blipFill>
              <p:spPr>
                <a:xfrm>
                  <a:off x="8479595" y="1345503"/>
                  <a:ext cx="4356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37" name="Ink 136">
                  <a:extLst>
                    <a:ext uri="{FF2B5EF4-FFF2-40B4-BE49-F238E27FC236}">
                      <a16:creationId xmlns:a16="http://schemas.microsoft.com/office/drawing/2014/main" id="{1AFD6517-6E85-4975-9016-DDF1CD3B6E6F}"/>
                    </a:ext>
                  </a:extLst>
                </p14:cNvPr>
                <p14:cNvContentPartPr/>
                <p14:nvPr/>
              </p14:nvContentPartPr>
              <p14:xfrm>
                <a:off x="8475995" y="1348383"/>
                <a:ext cx="132480" cy="38160"/>
              </p14:xfrm>
            </p:contentPart>
          </mc:Choice>
          <mc:Fallback xmlns="">
            <p:pic>
              <p:nvPicPr>
                <p:cNvPr id="137" name="Ink 136">
                  <a:extLst>
                    <a:ext uri="{FF2B5EF4-FFF2-40B4-BE49-F238E27FC236}">
                      <a16:creationId xmlns:a16="http://schemas.microsoft.com/office/drawing/2014/main" id="{1AFD6517-6E85-4975-9016-DDF1CD3B6E6F}"/>
                    </a:ext>
                  </a:extLst>
                </p:cNvPr>
                <p:cNvPicPr/>
                <p:nvPr/>
              </p:nvPicPr>
              <p:blipFill>
                <a:blip r:embed="rId237"/>
                <a:stretch>
                  <a:fillRect/>
                </a:stretch>
              </p:blipFill>
              <p:spPr>
                <a:xfrm>
                  <a:off x="8460515" y="1332903"/>
                  <a:ext cx="1630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38" name="Ink 137">
                  <a:extLst>
                    <a:ext uri="{FF2B5EF4-FFF2-40B4-BE49-F238E27FC236}">
                      <a16:creationId xmlns:a16="http://schemas.microsoft.com/office/drawing/2014/main" id="{A91911B4-43A3-49E4-8ECA-4ED724FF4E80}"/>
                    </a:ext>
                  </a:extLst>
                </p14:cNvPr>
                <p14:cNvContentPartPr/>
                <p14:nvPr/>
              </p14:nvContentPartPr>
              <p14:xfrm>
                <a:off x="8482475" y="1430103"/>
                <a:ext cx="126000" cy="19080"/>
              </p14:xfrm>
            </p:contentPart>
          </mc:Choice>
          <mc:Fallback xmlns="">
            <p:pic>
              <p:nvPicPr>
                <p:cNvPr id="138" name="Ink 137">
                  <a:extLst>
                    <a:ext uri="{FF2B5EF4-FFF2-40B4-BE49-F238E27FC236}">
                      <a16:creationId xmlns:a16="http://schemas.microsoft.com/office/drawing/2014/main" id="{A91911B4-43A3-49E4-8ECA-4ED724FF4E80}"/>
                    </a:ext>
                  </a:extLst>
                </p:cNvPr>
                <p:cNvPicPr/>
                <p:nvPr/>
              </p:nvPicPr>
              <p:blipFill>
                <a:blip r:embed="rId239"/>
                <a:stretch>
                  <a:fillRect/>
                </a:stretch>
              </p:blipFill>
              <p:spPr>
                <a:xfrm>
                  <a:off x="8467039" y="1414910"/>
                  <a:ext cx="156513" cy="49113"/>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39" name="Ink 138">
                  <a:extLst>
                    <a:ext uri="{FF2B5EF4-FFF2-40B4-BE49-F238E27FC236}">
                      <a16:creationId xmlns:a16="http://schemas.microsoft.com/office/drawing/2014/main" id="{9AC52617-2133-44AB-9495-2CB45AF69E9C}"/>
                    </a:ext>
                  </a:extLst>
                </p14:cNvPr>
                <p14:cNvContentPartPr/>
                <p14:nvPr/>
              </p14:nvContentPartPr>
              <p14:xfrm>
                <a:off x="8557715" y="1335783"/>
                <a:ext cx="112680" cy="360"/>
              </p14:xfrm>
            </p:contentPart>
          </mc:Choice>
          <mc:Fallback xmlns="">
            <p:pic>
              <p:nvPicPr>
                <p:cNvPr id="139" name="Ink 138">
                  <a:extLst>
                    <a:ext uri="{FF2B5EF4-FFF2-40B4-BE49-F238E27FC236}">
                      <a16:creationId xmlns:a16="http://schemas.microsoft.com/office/drawing/2014/main" id="{9AC52617-2133-44AB-9495-2CB45AF69E9C}"/>
                    </a:ext>
                  </a:extLst>
                </p:cNvPr>
                <p:cNvPicPr/>
                <p:nvPr/>
              </p:nvPicPr>
              <p:blipFill>
                <a:blip r:embed="rId241"/>
                <a:stretch>
                  <a:fillRect/>
                </a:stretch>
              </p:blipFill>
              <p:spPr>
                <a:xfrm>
                  <a:off x="8542235" y="1320303"/>
                  <a:ext cx="1432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4" name="Ink 143">
                  <a:extLst>
                    <a:ext uri="{FF2B5EF4-FFF2-40B4-BE49-F238E27FC236}">
                      <a16:creationId xmlns:a16="http://schemas.microsoft.com/office/drawing/2014/main" id="{7E5A7FD7-D48A-41EE-8F78-92C4BCDC464B}"/>
                    </a:ext>
                  </a:extLst>
                </p14:cNvPr>
                <p14:cNvContentPartPr/>
                <p14:nvPr/>
              </p14:nvContentPartPr>
              <p14:xfrm>
                <a:off x="6992435" y="1285383"/>
                <a:ext cx="1955520" cy="38160"/>
              </p14:xfrm>
            </p:contentPart>
          </mc:Choice>
          <mc:Fallback xmlns="">
            <p:pic>
              <p:nvPicPr>
                <p:cNvPr id="144" name="Ink 143">
                  <a:extLst>
                    <a:ext uri="{FF2B5EF4-FFF2-40B4-BE49-F238E27FC236}">
                      <a16:creationId xmlns:a16="http://schemas.microsoft.com/office/drawing/2014/main" id="{7E5A7FD7-D48A-41EE-8F78-92C4BCDC464B}"/>
                    </a:ext>
                  </a:extLst>
                </p:cNvPr>
                <p:cNvPicPr/>
                <p:nvPr/>
              </p:nvPicPr>
              <p:blipFill>
                <a:blip r:embed="rId243"/>
                <a:stretch>
                  <a:fillRect/>
                </a:stretch>
              </p:blipFill>
              <p:spPr>
                <a:xfrm>
                  <a:off x="6976958" y="1269756"/>
                  <a:ext cx="1986114" cy="69051"/>
                </a:xfrm>
                <a:prstGeom prst="rect">
                  <a:avLst/>
                </a:prstGeom>
              </p:spPr>
            </p:pic>
          </mc:Fallback>
        </mc:AlternateContent>
      </p:grpSp>
      <p:grpSp>
        <p:nvGrpSpPr>
          <p:cNvPr id="113707" name="Group 159">
            <a:extLst>
              <a:ext uri="{FF2B5EF4-FFF2-40B4-BE49-F238E27FC236}">
                <a16:creationId xmlns:a16="http://schemas.microsoft.com/office/drawing/2014/main" id="{AC03A929-60F8-444D-8AD0-5068720AD67E}"/>
              </a:ext>
            </a:extLst>
          </p:cNvPr>
          <p:cNvGrpSpPr>
            <a:grpSpLocks/>
          </p:cNvGrpSpPr>
          <p:nvPr/>
        </p:nvGrpSpPr>
        <p:grpSpPr bwMode="auto">
          <a:xfrm>
            <a:off x="1544638" y="682626"/>
            <a:ext cx="9053512" cy="3521075"/>
            <a:chOff x="19955" y="682023"/>
            <a:chExt cx="9054000" cy="3521160"/>
          </a:xfrm>
        </p:grpSpPr>
        <mc:AlternateContent xmlns:mc="http://schemas.openxmlformats.org/markup-compatibility/2006" xmlns:p14="http://schemas.microsoft.com/office/powerpoint/2010/main">
          <mc:Choice Requires="p14">
            <p:contentPart p14:bwMode="auto" r:id="rId244">
              <p14:nvContentPartPr>
                <p14:cNvPr id="146" name="Ink 145">
                  <a:extLst>
                    <a:ext uri="{FF2B5EF4-FFF2-40B4-BE49-F238E27FC236}">
                      <a16:creationId xmlns:a16="http://schemas.microsoft.com/office/drawing/2014/main" id="{ACBB2881-1DAA-4EF9-8D04-54980F3C747C}"/>
                    </a:ext>
                  </a:extLst>
                </p14:cNvPr>
                <p14:cNvContentPartPr/>
                <p14:nvPr/>
              </p14:nvContentPartPr>
              <p14:xfrm>
                <a:off x="372035" y="2165583"/>
                <a:ext cx="107280" cy="97560"/>
              </p14:xfrm>
            </p:contentPart>
          </mc:Choice>
          <mc:Fallback xmlns="">
            <p:pic>
              <p:nvPicPr>
                <p:cNvPr id="146" name="Ink 145">
                  <a:extLst>
                    <a:ext uri="{FF2B5EF4-FFF2-40B4-BE49-F238E27FC236}">
                      <a16:creationId xmlns:a16="http://schemas.microsoft.com/office/drawing/2014/main" id="{ACBB2881-1DAA-4EF9-8D04-54980F3C747C}"/>
                    </a:ext>
                  </a:extLst>
                </p:cNvPr>
                <p:cNvPicPr/>
                <p:nvPr/>
              </p:nvPicPr>
              <p:blipFill>
                <a:blip r:embed="rId245"/>
                <a:stretch>
                  <a:fillRect/>
                </a:stretch>
              </p:blipFill>
              <p:spPr>
                <a:xfrm>
                  <a:off x="356555" y="2150046"/>
                  <a:ext cx="137880" cy="128273"/>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7" name="Ink 146">
                  <a:extLst>
                    <a:ext uri="{FF2B5EF4-FFF2-40B4-BE49-F238E27FC236}">
                      <a16:creationId xmlns:a16="http://schemas.microsoft.com/office/drawing/2014/main" id="{5DC07954-5289-4D89-A1A9-AB1C7E667FA8}"/>
                    </a:ext>
                  </a:extLst>
                </p14:cNvPr>
                <p14:cNvContentPartPr/>
                <p14:nvPr/>
              </p14:nvContentPartPr>
              <p14:xfrm>
                <a:off x="422435" y="2178183"/>
                <a:ext cx="106560" cy="189000"/>
              </p14:xfrm>
            </p:contentPart>
          </mc:Choice>
          <mc:Fallback xmlns="">
            <p:pic>
              <p:nvPicPr>
                <p:cNvPr id="147" name="Ink 146">
                  <a:extLst>
                    <a:ext uri="{FF2B5EF4-FFF2-40B4-BE49-F238E27FC236}">
                      <a16:creationId xmlns:a16="http://schemas.microsoft.com/office/drawing/2014/main" id="{5DC07954-5289-4D89-A1A9-AB1C7E667FA8}"/>
                    </a:ext>
                  </a:extLst>
                </p:cNvPr>
                <p:cNvPicPr/>
                <p:nvPr/>
              </p:nvPicPr>
              <p:blipFill>
                <a:blip r:embed="rId247"/>
                <a:stretch>
                  <a:fillRect/>
                </a:stretch>
              </p:blipFill>
              <p:spPr>
                <a:xfrm>
                  <a:off x="406955" y="2162673"/>
                  <a:ext cx="137160" cy="219658"/>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48" name="Ink 147">
                  <a:extLst>
                    <a:ext uri="{FF2B5EF4-FFF2-40B4-BE49-F238E27FC236}">
                      <a16:creationId xmlns:a16="http://schemas.microsoft.com/office/drawing/2014/main" id="{7C17EC36-9EB7-49CD-9DCB-0C0B846C247E}"/>
                    </a:ext>
                  </a:extLst>
                </p14:cNvPr>
                <p14:cNvContentPartPr/>
                <p14:nvPr/>
              </p14:nvContentPartPr>
              <p14:xfrm>
                <a:off x="598475" y="2196903"/>
                <a:ext cx="116280" cy="145080"/>
              </p14:xfrm>
            </p:contentPart>
          </mc:Choice>
          <mc:Fallback xmlns="">
            <p:pic>
              <p:nvPicPr>
                <p:cNvPr id="148" name="Ink 147">
                  <a:extLst>
                    <a:ext uri="{FF2B5EF4-FFF2-40B4-BE49-F238E27FC236}">
                      <a16:creationId xmlns:a16="http://schemas.microsoft.com/office/drawing/2014/main" id="{7C17EC36-9EB7-49CD-9DCB-0C0B846C247E}"/>
                    </a:ext>
                  </a:extLst>
                </p:cNvPr>
                <p:cNvPicPr/>
                <p:nvPr/>
              </p:nvPicPr>
              <p:blipFill>
                <a:blip r:embed="rId249"/>
                <a:stretch>
                  <a:fillRect/>
                </a:stretch>
              </p:blipFill>
              <p:spPr>
                <a:xfrm>
                  <a:off x="582995" y="2181423"/>
                  <a:ext cx="1468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49" name="Ink 148">
                  <a:extLst>
                    <a:ext uri="{FF2B5EF4-FFF2-40B4-BE49-F238E27FC236}">
                      <a16:creationId xmlns:a16="http://schemas.microsoft.com/office/drawing/2014/main" id="{E7D92B3E-89B6-426C-89E6-7FC025CCBF01}"/>
                    </a:ext>
                  </a:extLst>
                </p14:cNvPr>
                <p14:cNvContentPartPr/>
                <p14:nvPr/>
              </p14:nvContentPartPr>
              <p14:xfrm>
                <a:off x="591995" y="2222103"/>
                <a:ext cx="106560" cy="44280"/>
              </p14:xfrm>
            </p:contentPart>
          </mc:Choice>
          <mc:Fallback xmlns="">
            <p:pic>
              <p:nvPicPr>
                <p:cNvPr id="149" name="Ink 148">
                  <a:extLst>
                    <a:ext uri="{FF2B5EF4-FFF2-40B4-BE49-F238E27FC236}">
                      <a16:creationId xmlns:a16="http://schemas.microsoft.com/office/drawing/2014/main" id="{E7D92B3E-89B6-426C-89E6-7FC025CCBF01}"/>
                    </a:ext>
                  </a:extLst>
                </p:cNvPr>
                <p:cNvPicPr/>
                <p:nvPr/>
              </p:nvPicPr>
              <p:blipFill>
                <a:blip r:embed="rId251"/>
                <a:stretch>
                  <a:fillRect/>
                </a:stretch>
              </p:blipFill>
              <p:spPr>
                <a:xfrm>
                  <a:off x="576515" y="2206623"/>
                  <a:ext cx="13716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0" name="Ink 149">
                  <a:extLst>
                    <a:ext uri="{FF2B5EF4-FFF2-40B4-BE49-F238E27FC236}">
                      <a16:creationId xmlns:a16="http://schemas.microsoft.com/office/drawing/2014/main" id="{2D517050-9965-4306-8D6B-7ECF7C0BF4CA}"/>
                    </a:ext>
                  </a:extLst>
                </p14:cNvPr>
                <p14:cNvContentPartPr/>
                <p14:nvPr/>
              </p14:nvContentPartPr>
              <p14:xfrm>
                <a:off x="611075" y="2178183"/>
                <a:ext cx="151200" cy="19080"/>
              </p14:xfrm>
            </p:contentPart>
          </mc:Choice>
          <mc:Fallback xmlns="">
            <p:pic>
              <p:nvPicPr>
                <p:cNvPr id="150" name="Ink 149">
                  <a:extLst>
                    <a:ext uri="{FF2B5EF4-FFF2-40B4-BE49-F238E27FC236}">
                      <a16:creationId xmlns:a16="http://schemas.microsoft.com/office/drawing/2014/main" id="{2D517050-9965-4306-8D6B-7ECF7C0BF4CA}"/>
                    </a:ext>
                  </a:extLst>
                </p:cNvPr>
                <p:cNvPicPr/>
                <p:nvPr/>
              </p:nvPicPr>
              <p:blipFill>
                <a:blip r:embed="rId253"/>
                <a:stretch>
                  <a:fillRect/>
                </a:stretch>
              </p:blipFill>
              <p:spPr>
                <a:xfrm>
                  <a:off x="595595" y="2162703"/>
                  <a:ext cx="1818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1" name="Ink 150">
                  <a:extLst>
                    <a:ext uri="{FF2B5EF4-FFF2-40B4-BE49-F238E27FC236}">
                      <a16:creationId xmlns:a16="http://schemas.microsoft.com/office/drawing/2014/main" id="{384178F0-EC58-41D9-B731-B7CBE3D2DC79}"/>
                    </a:ext>
                  </a:extLst>
                </p14:cNvPr>
                <p14:cNvContentPartPr/>
                <p14:nvPr/>
              </p14:nvContentPartPr>
              <p14:xfrm>
                <a:off x="787115" y="2209503"/>
                <a:ext cx="214200" cy="170280"/>
              </p14:xfrm>
            </p:contentPart>
          </mc:Choice>
          <mc:Fallback xmlns="">
            <p:pic>
              <p:nvPicPr>
                <p:cNvPr id="151" name="Ink 150">
                  <a:extLst>
                    <a:ext uri="{FF2B5EF4-FFF2-40B4-BE49-F238E27FC236}">
                      <a16:creationId xmlns:a16="http://schemas.microsoft.com/office/drawing/2014/main" id="{384178F0-EC58-41D9-B731-B7CBE3D2DC79}"/>
                    </a:ext>
                  </a:extLst>
                </p:cNvPr>
                <p:cNvPicPr/>
                <p:nvPr/>
              </p:nvPicPr>
              <p:blipFill>
                <a:blip r:embed="rId255"/>
                <a:stretch>
                  <a:fillRect/>
                </a:stretch>
              </p:blipFill>
              <p:spPr>
                <a:xfrm>
                  <a:off x="771635" y="2193990"/>
                  <a:ext cx="244800" cy="200945"/>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2" name="Ink 151">
                  <a:extLst>
                    <a:ext uri="{FF2B5EF4-FFF2-40B4-BE49-F238E27FC236}">
                      <a16:creationId xmlns:a16="http://schemas.microsoft.com/office/drawing/2014/main" id="{E07301DE-76C8-46C3-8E96-6D544364A848}"/>
                    </a:ext>
                  </a:extLst>
                </p14:cNvPr>
                <p14:cNvContentPartPr/>
                <p14:nvPr/>
              </p14:nvContentPartPr>
              <p14:xfrm>
                <a:off x="516755" y="3133983"/>
                <a:ext cx="6480" cy="126000"/>
              </p14:xfrm>
            </p:contentPart>
          </mc:Choice>
          <mc:Fallback xmlns="">
            <p:pic>
              <p:nvPicPr>
                <p:cNvPr id="152" name="Ink 151">
                  <a:extLst>
                    <a:ext uri="{FF2B5EF4-FFF2-40B4-BE49-F238E27FC236}">
                      <a16:creationId xmlns:a16="http://schemas.microsoft.com/office/drawing/2014/main" id="{E07301DE-76C8-46C3-8E96-6D544364A848}"/>
                    </a:ext>
                  </a:extLst>
                </p:cNvPr>
                <p:cNvPicPr/>
                <p:nvPr/>
              </p:nvPicPr>
              <p:blipFill>
                <a:blip r:embed="rId257"/>
                <a:stretch>
                  <a:fillRect/>
                </a:stretch>
              </p:blipFill>
              <p:spPr>
                <a:xfrm>
                  <a:off x="502090" y="3118503"/>
                  <a:ext cx="35469"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3" name="Ink 152">
                  <a:extLst>
                    <a:ext uri="{FF2B5EF4-FFF2-40B4-BE49-F238E27FC236}">
                      <a16:creationId xmlns:a16="http://schemas.microsoft.com/office/drawing/2014/main" id="{46C5FB7A-24C7-4F5B-99CC-5BEEE3457EE9}"/>
                    </a:ext>
                  </a:extLst>
                </p14:cNvPr>
                <p14:cNvContentPartPr/>
                <p14:nvPr/>
              </p14:nvContentPartPr>
              <p14:xfrm>
                <a:off x="504155" y="3108783"/>
                <a:ext cx="201600" cy="132480"/>
              </p14:xfrm>
            </p:contentPart>
          </mc:Choice>
          <mc:Fallback xmlns="">
            <p:pic>
              <p:nvPicPr>
                <p:cNvPr id="153" name="Ink 152">
                  <a:extLst>
                    <a:ext uri="{FF2B5EF4-FFF2-40B4-BE49-F238E27FC236}">
                      <a16:creationId xmlns:a16="http://schemas.microsoft.com/office/drawing/2014/main" id="{46C5FB7A-24C7-4F5B-99CC-5BEEE3457EE9}"/>
                    </a:ext>
                  </a:extLst>
                </p:cNvPr>
                <p:cNvPicPr/>
                <p:nvPr/>
              </p:nvPicPr>
              <p:blipFill>
                <a:blip r:embed="rId259"/>
                <a:stretch>
                  <a:fillRect/>
                </a:stretch>
              </p:blipFill>
              <p:spPr>
                <a:xfrm>
                  <a:off x="488675" y="3093303"/>
                  <a:ext cx="2322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4" name="Ink 153">
                  <a:extLst>
                    <a:ext uri="{FF2B5EF4-FFF2-40B4-BE49-F238E27FC236}">
                      <a16:creationId xmlns:a16="http://schemas.microsoft.com/office/drawing/2014/main" id="{8121FC0C-7EA1-4BCA-A7BE-82D12A9F01DC}"/>
                    </a:ext>
                  </a:extLst>
                </p14:cNvPr>
                <p14:cNvContentPartPr/>
                <p14:nvPr/>
              </p14:nvContentPartPr>
              <p14:xfrm>
                <a:off x="824555" y="3108783"/>
                <a:ext cx="157680" cy="157680"/>
              </p14:xfrm>
            </p:contentPart>
          </mc:Choice>
          <mc:Fallback xmlns="">
            <p:pic>
              <p:nvPicPr>
                <p:cNvPr id="154" name="Ink 153">
                  <a:extLst>
                    <a:ext uri="{FF2B5EF4-FFF2-40B4-BE49-F238E27FC236}">
                      <a16:creationId xmlns:a16="http://schemas.microsoft.com/office/drawing/2014/main" id="{8121FC0C-7EA1-4BCA-A7BE-82D12A9F01DC}"/>
                    </a:ext>
                  </a:extLst>
                </p:cNvPr>
                <p:cNvPicPr/>
                <p:nvPr/>
              </p:nvPicPr>
              <p:blipFill>
                <a:blip r:embed="rId261"/>
                <a:stretch>
                  <a:fillRect/>
                </a:stretch>
              </p:blipFill>
              <p:spPr>
                <a:xfrm>
                  <a:off x="809040" y="3093303"/>
                  <a:ext cx="18835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57" name="Ink 156">
                  <a:extLst>
                    <a:ext uri="{FF2B5EF4-FFF2-40B4-BE49-F238E27FC236}">
                      <a16:creationId xmlns:a16="http://schemas.microsoft.com/office/drawing/2014/main" id="{C1C539BC-4EEA-48ED-9BD0-8D11F9E63D72}"/>
                    </a:ext>
                  </a:extLst>
                </p14:cNvPr>
                <p14:cNvContentPartPr/>
                <p14:nvPr/>
              </p14:nvContentPartPr>
              <p14:xfrm>
                <a:off x="19955" y="3894663"/>
                <a:ext cx="9054000" cy="239400"/>
              </p14:xfrm>
            </p:contentPart>
          </mc:Choice>
          <mc:Fallback xmlns="">
            <p:pic>
              <p:nvPicPr>
                <p:cNvPr id="157" name="Ink 156">
                  <a:extLst>
                    <a:ext uri="{FF2B5EF4-FFF2-40B4-BE49-F238E27FC236}">
                      <a16:creationId xmlns:a16="http://schemas.microsoft.com/office/drawing/2014/main" id="{C1C539BC-4EEA-48ED-9BD0-8D11F9E63D72}"/>
                    </a:ext>
                  </a:extLst>
                </p:cNvPr>
                <p:cNvPicPr/>
                <p:nvPr/>
              </p:nvPicPr>
              <p:blipFill>
                <a:blip r:embed="rId263"/>
                <a:stretch>
                  <a:fillRect/>
                </a:stretch>
              </p:blipFill>
              <p:spPr>
                <a:xfrm>
                  <a:off x="4475" y="3879183"/>
                  <a:ext cx="908460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58" name="Ink 157">
                  <a:extLst>
                    <a:ext uri="{FF2B5EF4-FFF2-40B4-BE49-F238E27FC236}">
                      <a16:creationId xmlns:a16="http://schemas.microsoft.com/office/drawing/2014/main" id="{C00433FE-5EC0-4197-AE66-2BF2AF6C67A5}"/>
                    </a:ext>
                  </a:extLst>
                </p14:cNvPr>
                <p14:cNvContentPartPr/>
                <p14:nvPr/>
              </p14:nvContentPartPr>
              <p14:xfrm>
                <a:off x="1214795" y="725943"/>
                <a:ext cx="19080" cy="360"/>
              </p14:xfrm>
            </p:contentPart>
          </mc:Choice>
          <mc:Fallback xmlns="">
            <p:pic>
              <p:nvPicPr>
                <p:cNvPr id="158" name="Ink 157">
                  <a:extLst>
                    <a:ext uri="{FF2B5EF4-FFF2-40B4-BE49-F238E27FC236}">
                      <a16:creationId xmlns:a16="http://schemas.microsoft.com/office/drawing/2014/main" id="{C00433FE-5EC0-4197-AE66-2BF2AF6C67A5}"/>
                    </a:ext>
                  </a:extLst>
                </p:cNvPr>
                <p:cNvPicPr/>
                <p:nvPr/>
              </p:nvPicPr>
              <p:blipFill>
                <a:blip r:embed="rId265"/>
                <a:stretch>
                  <a:fillRect/>
                </a:stretch>
              </p:blipFill>
              <p:spPr>
                <a:xfrm>
                  <a:off x="1199315" y="710463"/>
                  <a:ext cx="496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59" name="Ink 158">
                  <a:extLst>
                    <a:ext uri="{FF2B5EF4-FFF2-40B4-BE49-F238E27FC236}">
                      <a16:creationId xmlns:a16="http://schemas.microsoft.com/office/drawing/2014/main" id="{0311C281-7D41-40F5-8551-EB11867D0FC6}"/>
                    </a:ext>
                  </a:extLst>
                </p14:cNvPr>
                <p14:cNvContentPartPr/>
                <p14:nvPr/>
              </p14:nvContentPartPr>
              <p14:xfrm>
                <a:off x="1170875" y="682023"/>
                <a:ext cx="402840" cy="3521160"/>
              </p14:xfrm>
            </p:contentPart>
          </mc:Choice>
          <mc:Fallback xmlns="">
            <p:pic>
              <p:nvPicPr>
                <p:cNvPr id="159" name="Ink 158">
                  <a:extLst>
                    <a:ext uri="{FF2B5EF4-FFF2-40B4-BE49-F238E27FC236}">
                      <a16:creationId xmlns:a16="http://schemas.microsoft.com/office/drawing/2014/main" id="{0311C281-7D41-40F5-8551-EB11867D0FC6}"/>
                    </a:ext>
                  </a:extLst>
                </p:cNvPr>
                <p:cNvPicPr/>
                <p:nvPr/>
              </p:nvPicPr>
              <p:blipFill>
                <a:blip r:embed="rId267"/>
                <a:stretch>
                  <a:fillRect/>
                </a:stretch>
              </p:blipFill>
              <p:spPr>
                <a:xfrm>
                  <a:off x="1155395" y="666543"/>
                  <a:ext cx="433440" cy="3551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8">
            <p14:nvContentPartPr>
              <p14:cNvPr id="161" name="Ink 160">
                <a:extLst>
                  <a:ext uri="{FF2B5EF4-FFF2-40B4-BE49-F238E27FC236}">
                    <a16:creationId xmlns:a16="http://schemas.microsoft.com/office/drawing/2014/main" id="{F7D951CD-050B-4573-83C3-881E2EB9591D}"/>
                  </a:ext>
                </a:extLst>
              </p14:cNvPr>
              <p14:cNvContentPartPr/>
              <p14:nvPr/>
            </p14:nvContentPartPr>
            <p14:xfrm>
              <a:off x="5027315" y="669423"/>
              <a:ext cx="226800" cy="3445560"/>
            </p14:xfrm>
          </p:contentPart>
        </mc:Choice>
        <mc:Fallback xmlns="">
          <p:pic>
            <p:nvPicPr>
              <p:cNvPr id="161" name="Ink 160">
                <a:extLst>
                  <a:ext uri="{FF2B5EF4-FFF2-40B4-BE49-F238E27FC236}">
                    <a16:creationId xmlns:a16="http://schemas.microsoft.com/office/drawing/2014/main" id="{F7D951CD-050B-4573-83C3-881E2EB9591D}"/>
                  </a:ext>
                </a:extLst>
              </p:cNvPr>
              <p:cNvPicPr/>
              <p:nvPr/>
            </p:nvPicPr>
            <p:blipFill>
              <a:blip r:embed="rId269"/>
              <a:stretch>
                <a:fillRect/>
              </a:stretch>
            </p:blipFill>
            <p:spPr>
              <a:xfrm>
                <a:off x="5011810" y="653943"/>
                <a:ext cx="257449" cy="34761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2" name="Ink 161">
                <a:extLst>
                  <a:ext uri="{FF2B5EF4-FFF2-40B4-BE49-F238E27FC236}">
                    <a16:creationId xmlns:a16="http://schemas.microsoft.com/office/drawing/2014/main" id="{B56B51C7-C07A-428E-8FE8-C2356C991D4B}"/>
                  </a:ext>
                </a:extLst>
              </p14:cNvPr>
              <p14:cNvContentPartPr/>
              <p14:nvPr/>
            </p14:nvContentPartPr>
            <p14:xfrm>
              <a:off x="7101995" y="480783"/>
              <a:ext cx="377640" cy="3628080"/>
            </p14:xfrm>
          </p:contentPart>
        </mc:Choice>
        <mc:Fallback xmlns="">
          <p:pic>
            <p:nvPicPr>
              <p:cNvPr id="162" name="Ink 161">
                <a:extLst>
                  <a:ext uri="{FF2B5EF4-FFF2-40B4-BE49-F238E27FC236}">
                    <a16:creationId xmlns:a16="http://schemas.microsoft.com/office/drawing/2014/main" id="{B56B51C7-C07A-428E-8FE8-C2356C991D4B}"/>
                  </a:ext>
                </a:extLst>
              </p:cNvPr>
              <p:cNvPicPr/>
              <p:nvPr/>
            </p:nvPicPr>
            <p:blipFill>
              <a:blip r:embed="rId271"/>
              <a:stretch>
                <a:fillRect/>
              </a:stretch>
            </p:blipFill>
            <p:spPr>
              <a:xfrm>
                <a:off x="7086515" y="465303"/>
                <a:ext cx="408240" cy="36586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3" name="Ink 162">
                <a:extLst>
                  <a:ext uri="{FF2B5EF4-FFF2-40B4-BE49-F238E27FC236}">
                    <a16:creationId xmlns:a16="http://schemas.microsoft.com/office/drawing/2014/main" id="{61DE2DCA-2ECB-42BD-9FC4-FE4C1D801F4A}"/>
                  </a:ext>
                </a:extLst>
              </p14:cNvPr>
              <p14:cNvContentPartPr/>
              <p14:nvPr/>
            </p14:nvContentPartPr>
            <p14:xfrm>
              <a:off x="8824955" y="625143"/>
              <a:ext cx="245520" cy="3458160"/>
            </p14:xfrm>
          </p:contentPart>
        </mc:Choice>
        <mc:Fallback xmlns="">
          <p:pic>
            <p:nvPicPr>
              <p:cNvPr id="163" name="Ink 162">
                <a:extLst>
                  <a:ext uri="{FF2B5EF4-FFF2-40B4-BE49-F238E27FC236}">
                    <a16:creationId xmlns:a16="http://schemas.microsoft.com/office/drawing/2014/main" id="{61DE2DCA-2ECB-42BD-9FC4-FE4C1D801F4A}"/>
                  </a:ext>
                </a:extLst>
              </p:cNvPr>
              <p:cNvPicPr/>
              <p:nvPr/>
            </p:nvPicPr>
            <p:blipFill>
              <a:blip r:embed="rId273"/>
              <a:stretch>
                <a:fillRect/>
              </a:stretch>
            </p:blipFill>
            <p:spPr>
              <a:xfrm>
                <a:off x="8809475" y="609663"/>
                <a:ext cx="276120" cy="3488760"/>
              </a:xfrm>
              <a:prstGeom prst="rect">
                <a:avLst/>
              </a:prstGeom>
            </p:spPr>
          </p:pic>
        </mc:Fallback>
      </mc:AlternateContent>
      <p:grpSp>
        <p:nvGrpSpPr>
          <p:cNvPr id="113711" name="Group 165">
            <a:extLst>
              <a:ext uri="{FF2B5EF4-FFF2-40B4-BE49-F238E27FC236}">
                <a16:creationId xmlns:a16="http://schemas.microsoft.com/office/drawing/2014/main" id="{98FAD520-6595-46D2-A369-0ABC93854801}"/>
              </a:ext>
            </a:extLst>
          </p:cNvPr>
          <p:cNvGrpSpPr>
            <a:grpSpLocks/>
          </p:cNvGrpSpPr>
          <p:nvPr/>
        </p:nvGrpSpPr>
        <p:grpSpPr bwMode="auto">
          <a:xfrm>
            <a:off x="3260726" y="2136775"/>
            <a:ext cx="201613" cy="198438"/>
            <a:chOff x="1736795" y="2137143"/>
            <a:chExt cx="201600" cy="198720"/>
          </a:xfrm>
        </p:grpSpPr>
        <mc:AlternateContent xmlns:mc="http://schemas.openxmlformats.org/markup-compatibility/2006" xmlns:p14="http://schemas.microsoft.com/office/powerpoint/2010/main">
          <mc:Choice Requires="p14">
            <p:contentPart p14:bwMode="auto" r:id="rId274">
              <p14:nvContentPartPr>
                <p14:cNvPr id="164" name="Ink 163">
                  <a:extLst>
                    <a:ext uri="{FF2B5EF4-FFF2-40B4-BE49-F238E27FC236}">
                      <a16:creationId xmlns:a16="http://schemas.microsoft.com/office/drawing/2014/main" id="{6E977F48-C0E2-47B2-A93F-043A0F527014}"/>
                    </a:ext>
                  </a:extLst>
                </p14:cNvPr>
                <p14:cNvContentPartPr/>
                <p14:nvPr/>
              </p14:nvContentPartPr>
              <p14:xfrm>
                <a:off x="1736795" y="2137143"/>
                <a:ext cx="201600" cy="142200"/>
              </p14:xfrm>
            </p:contentPart>
          </mc:Choice>
          <mc:Fallback xmlns="">
            <p:pic>
              <p:nvPicPr>
                <p:cNvPr id="164" name="Ink 163">
                  <a:extLst>
                    <a:ext uri="{FF2B5EF4-FFF2-40B4-BE49-F238E27FC236}">
                      <a16:creationId xmlns:a16="http://schemas.microsoft.com/office/drawing/2014/main" id="{6E977F48-C0E2-47B2-A93F-043A0F527014}"/>
                    </a:ext>
                  </a:extLst>
                </p:cNvPr>
                <p:cNvPicPr/>
                <p:nvPr/>
              </p:nvPicPr>
              <p:blipFill>
                <a:blip r:embed="rId275"/>
                <a:stretch>
                  <a:fillRect/>
                </a:stretch>
              </p:blipFill>
              <p:spPr>
                <a:xfrm>
                  <a:off x="1721315" y="2121663"/>
                  <a:ext cx="2322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5" name="Ink 164">
                  <a:extLst>
                    <a:ext uri="{FF2B5EF4-FFF2-40B4-BE49-F238E27FC236}">
                      <a16:creationId xmlns:a16="http://schemas.microsoft.com/office/drawing/2014/main" id="{082EB27C-117F-49BF-8241-1B27634B1B0D}"/>
                    </a:ext>
                  </a:extLst>
                </p14:cNvPr>
                <p14:cNvContentPartPr/>
                <p14:nvPr/>
              </p14:nvContentPartPr>
              <p14:xfrm>
                <a:off x="1900235" y="2190783"/>
                <a:ext cx="6480" cy="145080"/>
              </p14:xfrm>
            </p:contentPart>
          </mc:Choice>
          <mc:Fallback xmlns="">
            <p:pic>
              <p:nvPicPr>
                <p:cNvPr id="165" name="Ink 164">
                  <a:extLst>
                    <a:ext uri="{FF2B5EF4-FFF2-40B4-BE49-F238E27FC236}">
                      <a16:creationId xmlns:a16="http://schemas.microsoft.com/office/drawing/2014/main" id="{082EB27C-117F-49BF-8241-1B27634B1B0D}"/>
                    </a:ext>
                  </a:extLst>
                </p:cNvPr>
                <p:cNvPicPr/>
                <p:nvPr/>
              </p:nvPicPr>
              <p:blipFill>
                <a:blip r:embed="rId277"/>
                <a:stretch>
                  <a:fillRect/>
                </a:stretch>
              </p:blipFill>
              <p:spPr>
                <a:xfrm>
                  <a:off x="1885570" y="2175303"/>
                  <a:ext cx="35469" cy="175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8">
            <p14:nvContentPartPr>
              <p14:cNvPr id="167" name="Ink 166">
                <a:extLst>
                  <a:ext uri="{FF2B5EF4-FFF2-40B4-BE49-F238E27FC236}">
                    <a16:creationId xmlns:a16="http://schemas.microsoft.com/office/drawing/2014/main" id="{115614F3-98A7-4748-B3EE-382CF65D2F18}"/>
                  </a:ext>
                </a:extLst>
              </p14:cNvPr>
              <p14:cNvContentPartPr/>
              <p14:nvPr/>
            </p14:nvContentPartPr>
            <p14:xfrm>
              <a:off x="4335755" y="2140383"/>
              <a:ext cx="207720" cy="182520"/>
            </p14:xfrm>
          </p:contentPart>
        </mc:Choice>
        <mc:Fallback xmlns="">
          <p:pic>
            <p:nvPicPr>
              <p:cNvPr id="167" name="Ink 166">
                <a:extLst>
                  <a:ext uri="{FF2B5EF4-FFF2-40B4-BE49-F238E27FC236}">
                    <a16:creationId xmlns:a16="http://schemas.microsoft.com/office/drawing/2014/main" id="{115614F3-98A7-4748-B3EE-382CF65D2F18}"/>
                  </a:ext>
                </a:extLst>
              </p:cNvPr>
              <p:cNvPicPr/>
              <p:nvPr/>
            </p:nvPicPr>
            <p:blipFill>
              <a:blip r:embed="rId279"/>
              <a:stretch>
                <a:fillRect/>
              </a:stretch>
            </p:blipFill>
            <p:spPr>
              <a:xfrm>
                <a:off x="4320275" y="2124903"/>
                <a:ext cx="2383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68" name="Ink 167">
                <a:extLst>
                  <a:ext uri="{FF2B5EF4-FFF2-40B4-BE49-F238E27FC236}">
                    <a16:creationId xmlns:a16="http://schemas.microsoft.com/office/drawing/2014/main" id="{46CD2AF1-F626-4ADD-94CD-FE4BC0E09271}"/>
                  </a:ext>
                </a:extLst>
              </p14:cNvPr>
              <p14:cNvContentPartPr/>
              <p14:nvPr/>
            </p14:nvContentPartPr>
            <p14:xfrm>
              <a:off x="3411635" y="3096183"/>
              <a:ext cx="138600" cy="145080"/>
            </p14:xfrm>
          </p:contentPart>
        </mc:Choice>
        <mc:Fallback xmlns="">
          <p:pic>
            <p:nvPicPr>
              <p:cNvPr id="168" name="Ink 167">
                <a:extLst>
                  <a:ext uri="{FF2B5EF4-FFF2-40B4-BE49-F238E27FC236}">
                    <a16:creationId xmlns:a16="http://schemas.microsoft.com/office/drawing/2014/main" id="{46CD2AF1-F626-4ADD-94CD-FE4BC0E09271}"/>
                  </a:ext>
                </a:extLst>
              </p:cNvPr>
              <p:cNvPicPr/>
              <p:nvPr/>
            </p:nvPicPr>
            <p:blipFill>
              <a:blip r:embed="rId281"/>
              <a:stretch>
                <a:fillRect/>
              </a:stretch>
            </p:blipFill>
            <p:spPr>
              <a:xfrm>
                <a:off x="3396195" y="3080703"/>
                <a:ext cx="169121" cy="175680"/>
              </a:xfrm>
              <a:prstGeom prst="rect">
                <a:avLst/>
              </a:prstGeom>
            </p:spPr>
          </p:pic>
        </mc:Fallback>
      </mc:AlternateContent>
      <p:grpSp>
        <p:nvGrpSpPr>
          <p:cNvPr id="113714" name="Group 170">
            <a:extLst>
              <a:ext uri="{FF2B5EF4-FFF2-40B4-BE49-F238E27FC236}">
                <a16:creationId xmlns:a16="http://schemas.microsoft.com/office/drawing/2014/main" id="{74EE21ED-4050-4726-B8C6-1D7CEA376B64}"/>
              </a:ext>
            </a:extLst>
          </p:cNvPr>
          <p:cNvGrpSpPr>
            <a:grpSpLocks/>
          </p:cNvGrpSpPr>
          <p:nvPr/>
        </p:nvGrpSpPr>
        <p:grpSpPr bwMode="auto">
          <a:xfrm>
            <a:off x="4556126" y="3063876"/>
            <a:ext cx="182563" cy="252413"/>
            <a:chOff x="3031715" y="3064503"/>
            <a:chExt cx="182520" cy="252000"/>
          </a:xfrm>
        </p:grpSpPr>
        <mc:AlternateContent xmlns:mc="http://schemas.openxmlformats.org/markup-compatibility/2006" xmlns:p14="http://schemas.microsoft.com/office/powerpoint/2010/main">
          <mc:Choice Requires="p14">
            <p:contentPart p14:bwMode="auto" r:id="rId282">
              <p14:nvContentPartPr>
                <p14:cNvPr id="169" name="Ink 168">
                  <a:extLst>
                    <a:ext uri="{FF2B5EF4-FFF2-40B4-BE49-F238E27FC236}">
                      <a16:creationId xmlns:a16="http://schemas.microsoft.com/office/drawing/2014/main" id="{B9F575E8-73CE-41AF-A3D9-17B76FC3DC88}"/>
                    </a:ext>
                  </a:extLst>
                </p14:cNvPr>
                <p14:cNvContentPartPr/>
                <p14:nvPr/>
              </p14:nvContentPartPr>
              <p14:xfrm>
                <a:off x="3031715" y="3064503"/>
                <a:ext cx="75960" cy="201600"/>
              </p14:xfrm>
            </p:contentPart>
          </mc:Choice>
          <mc:Fallback xmlns="">
            <p:pic>
              <p:nvPicPr>
                <p:cNvPr id="169" name="Ink 168">
                  <a:extLst>
                    <a:ext uri="{FF2B5EF4-FFF2-40B4-BE49-F238E27FC236}">
                      <a16:creationId xmlns:a16="http://schemas.microsoft.com/office/drawing/2014/main" id="{B9F575E8-73CE-41AF-A3D9-17B76FC3DC88}"/>
                    </a:ext>
                  </a:extLst>
                </p:cNvPr>
                <p:cNvPicPr/>
                <p:nvPr/>
              </p:nvPicPr>
              <p:blipFill>
                <a:blip r:embed="rId283"/>
                <a:stretch>
                  <a:fillRect/>
                </a:stretch>
              </p:blipFill>
              <p:spPr>
                <a:xfrm>
                  <a:off x="3016161" y="3049023"/>
                  <a:ext cx="106706"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0" name="Ink 169">
                  <a:extLst>
                    <a:ext uri="{FF2B5EF4-FFF2-40B4-BE49-F238E27FC236}">
                      <a16:creationId xmlns:a16="http://schemas.microsoft.com/office/drawing/2014/main" id="{1CE61E81-51CB-4E31-8E34-1DC6B80792B1}"/>
                    </a:ext>
                  </a:extLst>
                </p14:cNvPr>
                <p14:cNvContentPartPr/>
                <p14:nvPr/>
              </p14:nvContentPartPr>
              <p14:xfrm>
                <a:off x="3031715" y="3297423"/>
                <a:ext cx="182520" cy="19080"/>
              </p14:xfrm>
            </p:contentPart>
          </mc:Choice>
          <mc:Fallback xmlns="">
            <p:pic>
              <p:nvPicPr>
                <p:cNvPr id="170" name="Ink 169">
                  <a:extLst>
                    <a:ext uri="{FF2B5EF4-FFF2-40B4-BE49-F238E27FC236}">
                      <a16:creationId xmlns:a16="http://schemas.microsoft.com/office/drawing/2014/main" id="{1CE61E81-51CB-4E31-8E34-1DC6B80792B1}"/>
                    </a:ext>
                  </a:extLst>
                </p:cNvPr>
                <p:cNvPicPr/>
                <p:nvPr/>
              </p:nvPicPr>
              <p:blipFill>
                <a:blip r:embed="rId285"/>
                <a:stretch>
                  <a:fillRect/>
                </a:stretch>
              </p:blipFill>
              <p:spPr>
                <a:xfrm>
                  <a:off x="3016235" y="3282230"/>
                  <a:ext cx="213120" cy="49113"/>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6">
            <p14:nvContentPartPr>
              <p14:cNvPr id="172" name="Ink 171">
                <a:extLst>
                  <a:ext uri="{FF2B5EF4-FFF2-40B4-BE49-F238E27FC236}">
                    <a16:creationId xmlns:a16="http://schemas.microsoft.com/office/drawing/2014/main" id="{85B15C0B-2FD3-4B50-AE4C-18DF012B78F8}"/>
                  </a:ext>
                </a:extLst>
              </p14:cNvPr>
              <p14:cNvContentPartPr/>
              <p14:nvPr/>
            </p14:nvContentPartPr>
            <p14:xfrm>
              <a:off x="5643635" y="2065143"/>
              <a:ext cx="126000" cy="189000"/>
            </p14:xfrm>
          </p:contentPart>
        </mc:Choice>
        <mc:Fallback xmlns="">
          <p:pic>
            <p:nvPicPr>
              <p:cNvPr id="172" name="Ink 171">
                <a:extLst>
                  <a:ext uri="{FF2B5EF4-FFF2-40B4-BE49-F238E27FC236}">
                    <a16:creationId xmlns:a16="http://schemas.microsoft.com/office/drawing/2014/main" id="{85B15C0B-2FD3-4B50-AE4C-18DF012B78F8}"/>
                  </a:ext>
                </a:extLst>
              </p:cNvPr>
              <p:cNvPicPr/>
              <p:nvPr/>
            </p:nvPicPr>
            <p:blipFill>
              <a:blip r:embed="rId287"/>
              <a:stretch>
                <a:fillRect/>
              </a:stretch>
            </p:blipFill>
            <p:spPr>
              <a:xfrm>
                <a:off x="5628155" y="2049663"/>
                <a:ext cx="15660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3" name="Ink 172">
                <a:extLst>
                  <a:ext uri="{FF2B5EF4-FFF2-40B4-BE49-F238E27FC236}">
                    <a16:creationId xmlns:a16="http://schemas.microsoft.com/office/drawing/2014/main" id="{F0DB2943-2511-4C72-944D-547DE19908FB}"/>
                  </a:ext>
                </a:extLst>
              </p14:cNvPr>
              <p14:cNvContentPartPr/>
              <p14:nvPr/>
            </p14:nvContentPartPr>
            <p14:xfrm>
              <a:off x="6643355" y="2065143"/>
              <a:ext cx="145080" cy="138600"/>
            </p14:xfrm>
          </p:contentPart>
        </mc:Choice>
        <mc:Fallback xmlns="">
          <p:pic>
            <p:nvPicPr>
              <p:cNvPr id="173" name="Ink 172">
                <a:extLst>
                  <a:ext uri="{FF2B5EF4-FFF2-40B4-BE49-F238E27FC236}">
                    <a16:creationId xmlns:a16="http://schemas.microsoft.com/office/drawing/2014/main" id="{F0DB2943-2511-4C72-944D-547DE19908FB}"/>
                  </a:ext>
                </a:extLst>
              </p:cNvPr>
              <p:cNvPicPr/>
              <p:nvPr/>
            </p:nvPicPr>
            <p:blipFill>
              <a:blip r:embed="rId289"/>
              <a:stretch>
                <a:fillRect/>
              </a:stretch>
            </p:blipFill>
            <p:spPr>
              <a:xfrm>
                <a:off x="6627875" y="2049663"/>
                <a:ext cx="175680" cy="169200"/>
              </a:xfrm>
              <a:prstGeom prst="rect">
                <a:avLst/>
              </a:prstGeom>
            </p:spPr>
          </p:pic>
        </mc:Fallback>
      </mc:AlternateContent>
      <p:grpSp>
        <p:nvGrpSpPr>
          <p:cNvPr id="113717" name="Group 176">
            <a:extLst>
              <a:ext uri="{FF2B5EF4-FFF2-40B4-BE49-F238E27FC236}">
                <a16:creationId xmlns:a16="http://schemas.microsoft.com/office/drawing/2014/main" id="{2643409B-1DC9-4318-B950-8CF2721782AE}"/>
              </a:ext>
            </a:extLst>
          </p:cNvPr>
          <p:cNvGrpSpPr>
            <a:grpSpLocks/>
          </p:cNvGrpSpPr>
          <p:nvPr/>
        </p:nvGrpSpPr>
        <p:grpSpPr bwMode="auto">
          <a:xfrm>
            <a:off x="5649913" y="3021013"/>
            <a:ext cx="220662" cy="214312"/>
            <a:chOff x="4125755" y="3020583"/>
            <a:chExt cx="220320" cy="214200"/>
          </a:xfrm>
        </p:grpSpPr>
        <mc:AlternateContent xmlns:mc="http://schemas.openxmlformats.org/markup-compatibility/2006" xmlns:p14="http://schemas.microsoft.com/office/powerpoint/2010/main">
          <mc:Choice Requires="p14">
            <p:contentPart p14:bwMode="auto" r:id="rId290">
              <p14:nvContentPartPr>
                <p14:cNvPr id="174" name="Ink 173">
                  <a:extLst>
                    <a:ext uri="{FF2B5EF4-FFF2-40B4-BE49-F238E27FC236}">
                      <a16:creationId xmlns:a16="http://schemas.microsoft.com/office/drawing/2014/main" id="{5C4396CF-B354-4B6E-A095-CF2634B60976}"/>
                    </a:ext>
                  </a:extLst>
                </p14:cNvPr>
                <p14:cNvContentPartPr/>
                <p14:nvPr/>
              </p14:nvContentPartPr>
              <p14:xfrm>
                <a:off x="4125755" y="3020583"/>
                <a:ext cx="220320" cy="113400"/>
              </p14:xfrm>
            </p:contentPart>
          </mc:Choice>
          <mc:Fallback xmlns="">
            <p:pic>
              <p:nvPicPr>
                <p:cNvPr id="174" name="Ink 173">
                  <a:extLst>
                    <a:ext uri="{FF2B5EF4-FFF2-40B4-BE49-F238E27FC236}">
                      <a16:creationId xmlns:a16="http://schemas.microsoft.com/office/drawing/2014/main" id="{5C4396CF-B354-4B6E-A095-CF2634B60976}"/>
                    </a:ext>
                  </a:extLst>
                </p:cNvPr>
                <p:cNvPicPr/>
                <p:nvPr/>
              </p:nvPicPr>
              <p:blipFill>
                <a:blip r:embed="rId291"/>
                <a:stretch>
                  <a:fillRect/>
                </a:stretch>
              </p:blipFill>
              <p:spPr>
                <a:xfrm>
                  <a:off x="4110275" y="3005103"/>
                  <a:ext cx="2509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5" name="Ink 174">
                  <a:extLst>
                    <a:ext uri="{FF2B5EF4-FFF2-40B4-BE49-F238E27FC236}">
                      <a16:creationId xmlns:a16="http://schemas.microsoft.com/office/drawing/2014/main" id="{62883136-8DF2-4273-A295-F11C798384DF}"/>
                    </a:ext>
                  </a:extLst>
                </p14:cNvPr>
                <p14:cNvContentPartPr/>
                <p14:nvPr/>
              </p14:nvContentPartPr>
              <p14:xfrm>
                <a:off x="4301795" y="3058383"/>
                <a:ext cx="12960" cy="176400"/>
              </p14:xfrm>
            </p:contentPart>
          </mc:Choice>
          <mc:Fallback xmlns="">
            <p:pic>
              <p:nvPicPr>
                <p:cNvPr id="175" name="Ink 174">
                  <a:extLst>
                    <a:ext uri="{FF2B5EF4-FFF2-40B4-BE49-F238E27FC236}">
                      <a16:creationId xmlns:a16="http://schemas.microsoft.com/office/drawing/2014/main" id="{62883136-8DF2-4273-A295-F11C798384DF}"/>
                    </a:ext>
                  </a:extLst>
                </p:cNvPr>
                <p:cNvPicPr/>
                <p:nvPr/>
              </p:nvPicPr>
              <p:blipFill>
                <a:blip r:embed="rId293"/>
                <a:stretch>
                  <a:fillRect/>
                </a:stretch>
              </p:blipFill>
              <p:spPr>
                <a:xfrm>
                  <a:off x="4286315" y="3042871"/>
                  <a:ext cx="43560" cy="207063"/>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4">
            <p14:nvContentPartPr>
              <p14:cNvPr id="176" name="Ink 175">
                <a:extLst>
                  <a:ext uri="{FF2B5EF4-FFF2-40B4-BE49-F238E27FC236}">
                    <a16:creationId xmlns:a16="http://schemas.microsoft.com/office/drawing/2014/main" id="{ABCF2EE9-F33B-4551-9870-D3FA1EA9F430}"/>
                  </a:ext>
                </a:extLst>
              </p14:cNvPr>
              <p14:cNvContentPartPr/>
              <p14:nvPr/>
            </p14:nvContentPartPr>
            <p14:xfrm>
              <a:off x="6800315" y="3077103"/>
              <a:ext cx="264240" cy="220320"/>
            </p14:xfrm>
          </p:contentPart>
        </mc:Choice>
        <mc:Fallback xmlns="">
          <p:pic>
            <p:nvPicPr>
              <p:cNvPr id="176" name="Ink 175">
                <a:extLst>
                  <a:ext uri="{FF2B5EF4-FFF2-40B4-BE49-F238E27FC236}">
                    <a16:creationId xmlns:a16="http://schemas.microsoft.com/office/drawing/2014/main" id="{ABCF2EE9-F33B-4551-9870-D3FA1EA9F430}"/>
                  </a:ext>
                </a:extLst>
              </p:cNvPr>
              <p:cNvPicPr/>
              <p:nvPr/>
            </p:nvPicPr>
            <p:blipFill>
              <a:blip r:embed="rId295"/>
              <a:stretch>
                <a:fillRect/>
              </a:stretch>
            </p:blipFill>
            <p:spPr>
              <a:xfrm>
                <a:off x="6784835" y="3061623"/>
                <a:ext cx="29484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78" name="Ink 177">
                <a:extLst>
                  <a:ext uri="{FF2B5EF4-FFF2-40B4-BE49-F238E27FC236}">
                    <a16:creationId xmlns:a16="http://schemas.microsoft.com/office/drawing/2014/main" id="{C4667071-9FD6-46F7-970A-996FEDFB53EF}"/>
                  </a:ext>
                </a:extLst>
              </p14:cNvPr>
              <p14:cNvContentPartPr/>
              <p14:nvPr/>
            </p14:nvContentPartPr>
            <p14:xfrm>
              <a:off x="7573595" y="1983423"/>
              <a:ext cx="145080" cy="145080"/>
            </p14:xfrm>
          </p:contentPart>
        </mc:Choice>
        <mc:Fallback xmlns="">
          <p:pic>
            <p:nvPicPr>
              <p:cNvPr id="178" name="Ink 177">
                <a:extLst>
                  <a:ext uri="{FF2B5EF4-FFF2-40B4-BE49-F238E27FC236}">
                    <a16:creationId xmlns:a16="http://schemas.microsoft.com/office/drawing/2014/main" id="{C4667071-9FD6-46F7-970A-996FEDFB53EF}"/>
                  </a:ext>
                </a:extLst>
              </p:cNvPr>
              <p:cNvPicPr/>
              <p:nvPr/>
            </p:nvPicPr>
            <p:blipFill>
              <a:blip r:embed="rId297"/>
              <a:stretch>
                <a:fillRect/>
              </a:stretch>
            </p:blipFill>
            <p:spPr>
              <a:xfrm>
                <a:off x="7558076" y="1967943"/>
                <a:ext cx="175756"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79" name="Ink 178">
                <a:extLst>
                  <a:ext uri="{FF2B5EF4-FFF2-40B4-BE49-F238E27FC236}">
                    <a16:creationId xmlns:a16="http://schemas.microsoft.com/office/drawing/2014/main" id="{C262C7A7-DE6A-4D51-AD5E-76F3B78927CC}"/>
                  </a:ext>
                </a:extLst>
              </p14:cNvPr>
              <p14:cNvContentPartPr/>
              <p14:nvPr/>
            </p14:nvContentPartPr>
            <p14:xfrm>
              <a:off x="8353355" y="1951743"/>
              <a:ext cx="195120" cy="195120"/>
            </p14:xfrm>
          </p:contentPart>
        </mc:Choice>
        <mc:Fallback xmlns="">
          <p:pic>
            <p:nvPicPr>
              <p:cNvPr id="179" name="Ink 178">
                <a:extLst>
                  <a:ext uri="{FF2B5EF4-FFF2-40B4-BE49-F238E27FC236}">
                    <a16:creationId xmlns:a16="http://schemas.microsoft.com/office/drawing/2014/main" id="{C262C7A7-DE6A-4D51-AD5E-76F3B78927CC}"/>
                  </a:ext>
                </a:extLst>
              </p:cNvPr>
              <p:cNvPicPr/>
              <p:nvPr/>
            </p:nvPicPr>
            <p:blipFill>
              <a:blip r:embed="rId299"/>
              <a:stretch>
                <a:fillRect/>
              </a:stretch>
            </p:blipFill>
            <p:spPr>
              <a:xfrm>
                <a:off x="8337904" y="1936263"/>
                <a:ext cx="225664" cy="225720"/>
              </a:xfrm>
              <a:prstGeom prst="rect">
                <a:avLst/>
              </a:prstGeom>
            </p:spPr>
          </p:pic>
        </mc:Fallback>
      </mc:AlternateContent>
      <p:grpSp>
        <p:nvGrpSpPr>
          <p:cNvPr id="113721" name="Group 181">
            <a:extLst>
              <a:ext uri="{FF2B5EF4-FFF2-40B4-BE49-F238E27FC236}">
                <a16:creationId xmlns:a16="http://schemas.microsoft.com/office/drawing/2014/main" id="{4723619A-94CA-446D-AED2-AE1F68760A22}"/>
              </a:ext>
            </a:extLst>
          </p:cNvPr>
          <p:cNvGrpSpPr>
            <a:grpSpLocks/>
          </p:cNvGrpSpPr>
          <p:nvPr/>
        </p:nvGrpSpPr>
        <p:grpSpPr bwMode="auto">
          <a:xfrm>
            <a:off x="7635876" y="3101975"/>
            <a:ext cx="188913" cy="165100"/>
            <a:chOff x="6112595" y="3102303"/>
            <a:chExt cx="188640" cy="164160"/>
          </a:xfrm>
        </p:grpSpPr>
        <mc:AlternateContent xmlns:mc="http://schemas.openxmlformats.org/markup-compatibility/2006" xmlns:p14="http://schemas.microsoft.com/office/powerpoint/2010/main">
          <mc:Choice Requires="p14">
            <p:contentPart p14:bwMode="auto" r:id="rId300">
              <p14:nvContentPartPr>
                <p14:cNvPr id="180" name="Ink 179">
                  <a:extLst>
                    <a:ext uri="{FF2B5EF4-FFF2-40B4-BE49-F238E27FC236}">
                      <a16:creationId xmlns:a16="http://schemas.microsoft.com/office/drawing/2014/main" id="{0CF635D3-E30B-4455-9665-9DC5F83C00C2}"/>
                    </a:ext>
                  </a:extLst>
                </p14:cNvPr>
                <p14:cNvContentPartPr/>
                <p14:nvPr/>
              </p14:nvContentPartPr>
              <p14:xfrm>
                <a:off x="6112595" y="3102303"/>
                <a:ext cx="182520" cy="107280"/>
              </p14:xfrm>
            </p:contentPart>
          </mc:Choice>
          <mc:Fallback xmlns="">
            <p:pic>
              <p:nvPicPr>
                <p:cNvPr id="180" name="Ink 179">
                  <a:extLst>
                    <a:ext uri="{FF2B5EF4-FFF2-40B4-BE49-F238E27FC236}">
                      <a16:creationId xmlns:a16="http://schemas.microsoft.com/office/drawing/2014/main" id="{0CF635D3-E30B-4455-9665-9DC5F83C00C2}"/>
                    </a:ext>
                  </a:extLst>
                </p:cNvPr>
                <p:cNvPicPr/>
                <p:nvPr/>
              </p:nvPicPr>
              <p:blipFill>
                <a:blip r:embed="rId301"/>
                <a:stretch>
                  <a:fillRect/>
                </a:stretch>
              </p:blipFill>
              <p:spPr>
                <a:xfrm>
                  <a:off x="6097145" y="3086823"/>
                  <a:ext cx="2130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81" name="Ink 180">
                  <a:extLst>
                    <a:ext uri="{FF2B5EF4-FFF2-40B4-BE49-F238E27FC236}">
                      <a16:creationId xmlns:a16="http://schemas.microsoft.com/office/drawing/2014/main" id="{58DEB416-6745-4A1B-8044-B26C6987E66D}"/>
                    </a:ext>
                  </a:extLst>
                </p14:cNvPr>
                <p14:cNvContentPartPr/>
                <p14:nvPr/>
              </p14:nvContentPartPr>
              <p14:xfrm>
                <a:off x="6269555" y="3121383"/>
                <a:ext cx="31680" cy="145080"/>
              </p14:xfrm>
            </p:contentPart>
          </mc:Choice>
          <mc:Fallback xmlns="">
            <p:pic>
              <p:nvPicPr>
                <p:cNvPr id="181" name="Ink 180">
                  <a:extLst>
                    <a:ext uri="{FF2B5EF4-FFF2-40B4-BE49-F238E27FC236}">
                      <a16:creationId xmlns:a16="http://schemas.microsoft.com/office/drawing/2014/main" id="{58DEB416-6745-4A1B-8044-B26C6987E66D}"/>
                    </a:ext>
                  </a:extLst>
                </p:cNvPr>
                <p:cNvPicPr/>
                <p:nvPr/>
              </p:nvPicPr>
              <p:blipFill>
                <a:blip r:embed="rId303"/>
                <a:stretch>
                  <a:fillRect/>
                </a:stretch>
              </p:blipFill>
              <p:spPr>
                <a:xfrm>
                  <a:off x="6254075" y="3105903"/>
                  <a:ext cx="62280" cy="175680"/>
                </a:xfrm>
                <a:prstGeom prst="rect">
                  <a:avLst/>
                </a:prstGeom>
              </p:spPr>
            </p:pic>
          </mc:Fallback>
        </mc:AlternateContent>
      </p:grpSp>
      <p:grpSp>
        <p:nvGrpSpPr>
          <p:cNvPr id="113722" name="Group 184">
            <a:extLst>
              <a:ext uri="{FF2B5EF4-FFF2-40B4-BE49-F238E27FC236}">
                <a16:creationId xmlns:a16="http://schemas.microsoft.com/office/drawing/2014/main" id="{EC5DA2A0-CD17-46A7-93BD-6605A34D5178}"/>
              </a:ext>
            </a:extLst>
          </p:cNvPr>
          <p:cNvGrpSpPr>
            <a:grpSpLocks/>
          </p:cNvGrpSpPr>
          <p:nvPr/>
        </p:nvGrpSpPr>
        <p:grpSpPr bwMode="auto">
          <a:xfrm>
            <a:off x="8591551" y="3052764"/>
            <a:ext cx="163513" cy="238125"/>
            <a:chOff x="7068035" y="3052263"/>
            <a:chExt cx="163800" cy="239040"/>
          </a:xfrm>
        </p:grpSpPr>
        <mc:AlternateContent xmlns:mc="http://schemas.openxmlformats.org/markup-compatibility/2006" xmlns:p14="http://schemas.microsoft.com/office/powerpoint/2010/main">
          <mc:Choice Requires="p14">
            <p:contentPart p14:bwMode="auto" r:id="rId304">
              <p14:nvContentPartPr>
                <p14:cNvPr id="183" name="Ink 182">
                  <a:extLst>
                    <a:ext uri="{FF2B5EF4-FFF2-40B4-BE49-F238E27FC236}">
                      <a16:creationId xmlns:a16="http://schemas.microsoft.com/office/drawing/2014/main" id="{E8306035-7EC1-47F0-9C13-FCE7545E4FB7}"/>
                    </a:ext>
                  </a:extLst>
                </p14:cNvPr>
                <p14:cNvContentPartPr/>
                <p14:nvPr/>
              </p14:nvContentPartPr>
              <p14:xfrm>
                <a:off x="7068035" y="3052263"/>
                <a:ext cx="69480" cy="195120"/>
              </p14:xfrm>
            </p:contentPart>
          </mc:Choice>
          <mc:Fallback xmlns="">
            <p:pic>
              <p:nvPicPr>
                <p:cNvPr id="183" name="Ink 182">
                  <a:extLst>
                    <a:ext uri="{FF2B5EF4-FFF2-40B4-BE49-F238E27FC236}">
                      <a16:creationId xmlns:a16="http://schemas.microsoft.com/office/drawing/2014/main" id="{E8306035-7EC1-47F0-9C13-FCE7545E4FB7}"/>
                    </a:ext>
                  </a:extLst>
                </p:cNvPr>
                <p:cNvPicPr/>
                <p:nvPr/>
              </p:nvPicPr>
              <p:blipFill>
                <a:blip r:embed="rId305"/>
                <a:stretch>
                  <a:fillRect/>
                </a:stretch>
              </p:blipFill>
              <p:spPr>
                <a:xfrm>
                  <a:off x="7052555" y="3036783"/>
                  <a:ext cx="10008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84" name="Ink 183">
                  <a:extLst>
                    <a:ext uri="{FF2B5EF4-FFF2-40B4-BE49-F238E27FC236}">
                      <a16:creationId xmlns:a16="http://schemas.microsoft.com/office/drawing/2014/main" id="{407EEC0E-DF93-408B-AFE5-C3DD03A0986D}"/>
                    </a:ext>
                  </a:extLst>
                </p14:cNvPr>
                <p14:cNvContentPartPr/>
                <p14:nvPr/>
              </p14:nvContentPartPr>
              <p14:xfrm>
                <a:off x="7068035" y="3265743"/>
                <a:ext cx="163800" cy="25560"/>
              </p14:xfrm>
            </p:contentPart>
          </mc:Choice>
          <mc:Fallback xmlns="">
            <p:pic>
              <p:nvPicPr>
                <p:cNvPr id="184" name="Ink 183">
                  <a:extLst>
                    <a:ext uri="{FF2B5EF4-FFF2-40B4-BE49-F238E27FC236}">
                      <a16:creationId xmlns:a16="http://schemas.microsoft.com/office/drawing/2014/main" id="{407EEC0E-DF93-408B-AFE5-C3DD03A0986D}"/>
                    </a:ext>
                  </a:extLst>
                </p:cNvPr>
                <p:cNvPicPr/>
                <p:nvPr/>
              </p:nvPicPr>
              <p:blipFill>
                <a:blip r:embed="rId307"/>
                <a:stretch>
                  <a:fillRect/>
                </a:stretch>
              </p:blipFill>
              <p:spPr>
                <a:xfrm>
                  <a:off x="7052555" y="3250263"/>
                  <a:ext cx="194400" cy="56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8">
            <p14:nvContentPartPr>
              <p14:cNvPr id="186" name="Ink 185">
                <a:extLst>
                  <a:ext uri="{FF2B5EF4-FFF2-40B4-BE49-F238E27FC236}">
                    <a16:creationId xmlns:a16="http://schemas.microsoft.com/office/drawing/2014/main" id="{0644D9EF-C0F5-4871-B34B-D10C2C9EFFCF}"/>
                  </a:ext>
                </a:extLst>
              </p14:cNvPr>
              <p14:cNvContentPartPr/>
              <p14:nvPr/>
            </p14:nvContentPartPr>
            <p14:xfrm>
              <a:off x="9340475" y="1945623"/>
              <a:ext cx="176400" cy="113400"/>
            </p14:xfrm>
          </p:contentPart>
        </mc:Choice>
        <mc:Fallback xmlns="">
          <p:pic>
            <p:nvPicPr>
              <p:cNvPr id="186" name="Ink 185">
                <a:extLst>
                  <a:ext uri="{FF2B5EF4-FFF2-40B4-BE49-F238E27FC236}">
                    <a16:creationId xmlns:a16="http://schemas.microsoft.com/office/drawing/2014/main" id="{0644D9EF-C0F5-4871-B34B-D10C2C9EFFCF}"/>
                  </a:ext>
                </a:extLst>
              </p:cNvPr>
              <p:cNvPicPr/>
              <p:nvPr/>
            </p:nvPicPr>
            <p:blipFill>
              <a:blip r:embed="rId309"/>
              <a:stretch>
                <a:fillRect/>
              </a:stretch>
            </p:blipFill>
            <p:spPr>
              <a:xfrm>
                <a:off x="9324995" y="1930192"/>
                <a:ext cx="207000" cy="143903"/>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87" name="Ink 186">
                <a:extLst>
                  <a:ext uri="{FF2B5EF4-FFF2-40B4-BE49-F238E27FC236}">
                    <a16:creationId xmlns:a16="http://schemas.microsoft.com/office/drawing/2014/main" id="{536FB4F5-5455-4411-8FA7-1E17FB41644D}"/>
                  </a:ext>
                </a:extLst>
              </p14:cNvPr>
              <p14:cNvContentPartPr/>
              <p14:nvPr/>
            </p14:nvContentPartPr>
            <p14:xfrm>
              <a:off x="10082075" y="1876503"/>
              <a:ext cx="100800" cy="195120"/>
            </p14:xfrm>
          </p:contentPart>
        </mc:Choice>
        <mc:Fallback xmlns="">
          <p:pic>
            <p:nvPicPr>
              <p:cNvPr id="187" name="Ink 186">
                <a:extLst>
                  <a:ext uri="{FF2B5EF4-FFF2-40B4-BE49-F238E27FC236}">
                    <a16:creationId xmlns:a16="http://schemas.microsoft.com/office/drawing/2014/main" id="{536FB4F5-5455-4411-8FA7-1E17FB41644D}"/>
                  </a:ext>
                </a:extLst>
              </p:cNvPr>
              <p:cNvPicPr/>
              <p:nvPr/>
            </p:nvPicPr>
            <p:blipFill>
              <a:blip r:embed="rId311"/>
              <a:stretch>
                <a:fillRect/>
              </a:stretch>
            </p:blipFill>
            <p:spPr>
              <a:xfrm>
                <a:off x="10066595" y="1861052"/>
                <a:ext cx="131400" cy="225664"/>
              </a:xfrm>
              <a:prstGeom prst="rect">
                <a:avLst/>
              </a:prstGeom>
            </p:spPr>
          </p:pic>
        </mc:Fallback>
      </mc:AlternateContent>
      <p:grpSp>
        <p:nvGrpSpPr>
          <p:cNvPr id="113725" name="Group 190">
            <a:extLst>
              <a:ext uri="{FF2B5EF4-FFF2-40B4-BE49-F238E27FC236}">
                <a16:creationId xmlns:a16="http://schemas.microsoft.com/office/drawing/2014/main" id="{8D9F1E38-6EC1-4CA2-AD00-68948A0478A5}"/>
              </a:ext>
            </a:extLst>
          </p:cNvPr>
          <p:cNvGrpSpPr>
            <a:grpSpLocks/>
          </p:cNvGrpSpPr>
          <p:nvPr/>
        </p:nvGrpSpPr>
        <p:grpSpPr bwMode="auto">
          <a:xfrm>
            <a:off x="9377363" y="3052763"/>
            <a:ext cx="152400" cy="195262"/>
            <a:chOff x="7853915" y="3052263"/>
            <a:chExt cx="151200" cy="195120"/>
          </a:xfrm>
        </p:grpSpPr>
        <mc:AlternateContent xmlns:mc="http://schemas.openxmlformats.org/markup-compatibility/2006" xmlns:p14="http://schemas.microsoft.com/office/powerpoint/2010/main">
          <mc:Choice Requires="p14">
            <p:contentPart p14:bwMode="auto" r:id="rId312">
              <p14:nvContentPartPr>
                <p14:cNvPr id="188" name="Ink 187">
                  <a:extLst>
                    <a:ext uri="{FF2B5EF4-FFF2-40B4-BE49-F238E27FC236}">
                      <a16:creationId xmlns:a16="http://schemas.microsoft.com/office/drawing/2014/main" id="{0DE4F4FF-0CFE-4A05-8556-EE77408E7834}"/>
                    </a:ext>
                  </a:extLst>
                </p14:cNvPr>
                <p14:cNvContentPartPr/>
                <p14:nvPr/>
              </p14:nvContentPartPr>
              <p14:xfrm>
                <a:off x="7853915" y="3052263"/>
                <a:ext cx="151200" cy="132480"/>
              </p14:xfrm>
            </p:contentPart>
          </mc:Choice>
          <mc:Fallback xmlns="">
            <p:pic>
              <p:nvPicPr>
                <p:cNvPr id="188" name="Ink 187">
                  <a:extLst>
                    <a:ext uri="{FF2B5EF4-FFF2-40B4-BE49-F238E27FC236}">
                      <a16:creationId xmlns:a16="http://schemas.microsoft.com/office/drawing/2014/main" id="{0DE4F4FF-0CFE-4A05-8556-EE77408E7834}"/>
                    </a:ext>
                  </a:extLst>
                </p:cNvPr>
                <p:cNvPicPr/>
                <p:nvPr/>
              </p:nvPicPr>
              <p:blipFill>
                <a:blip r:embed="rId313"/>
                <a:stretch>
                  <a:fillRect/>
                </a:stretch>
              </p:blipFill>
              <p:spPr>
                <a:xfrm>
                  <a:off x="7838435" y="3036783"/>
                  <a:ext cx="1818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89" name="Ink 188">
                  <a:extLst>
                    <a:ext uri="{FF2B5EF4-FFF2-40B4-BE49-F238E27FC236}">
                      <a16:creationId xmlns:a16="http://schemas.microsoft.com/office/drawing/2014/main" id="{562B56A3-C578-4BA5-9265-37E0BF456C6F}"/>
                    </a:ext>
                  </a:extLst>
                </p14:cNvPr>
                <p14:cNvContentPartPr/>
                <p14:nvPr/>
              </p14:nvContentPartPr>
              <p14:xfrm>
                <a:off x="7998635" y="3108783"/>
                <a:ext cx="6480" cy="138600"/>
              </p14:xfrm>
            </p:contentPart>
          </mc:Choice>
          <mc:Fallback xmlns="">
            <p:pic>
              <p:nvPicPr>
                <p:cNvPr id="189" name="Ink 188">
                  <a:extLst>
                    <a:ext uri="{FF2B5EF4-FFF2-40B4-BE49-F238E27FC236}">
                      <a16:creationId xmlns:a16="http://schemas.microsoft.com/office/drawing/2014/main" id="{562B56A3-C578-4BA5-9265-37E0BF456C6F}"/>
                    </a:ext>
                  </a:extLst>
                </p:cNvPr>
                <p:cNvPicPr/>
                <p:nvPr/>
              </p:nvPicPr>
              <p:blipFill>
                <a:blip r:embed="rId315"/>
                <a:stretch>
                  <a:fillRect/>
                </a:stretch>
              </p:blipFill>
              <p:spPr>
                <a:xfrm>
                  <a:off x="7983155" y="3093303"/>
                  <a:ext cx="37080" cy="169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6">
            <p14:nvContentPartPr>
              <p14:cNvPr id="190" name="Ink 189">
                <a:extLst>
                  <a:ext uri="{FF2B5EF4-FFF2-40B4-BE49-F238E27FC236}">
                    <a16:creationId xmlns:a16="http://schemas.microsoft.com/office/drawing/2014/main" id="{6EDFCFC9-C7D2-44B7-B268-968DA62D6E5A}"/>
                  </a:ext>
                </a:extLst>
              </p14:cNvPr>
              <p14:cNvContentPartPr/>
              <p14:nvPr/>
            </p14:nvContentPartPr>
            <p14:xfrm>
              <a:off x="10050755" y="3077103"/>
              <a:ext cx="220320" cy="226800"/>
            </p14:xfrm>
          </p:contentPart>
        </mc:Choice>
        <mc:Fallback xmlns="">
          <p:pic>
            <p:nvPicPr>
              <p:cNvPr id="190" name="Ink 189">
                <a:extLst>
                  <a:ext uri="{FF2B5EF4-FFF2-40B4-BE49-F238E27FC236}">
                    <a16:creationId xmlns:a16="http://schemas.microsoft.com/office/drawing/2014/main" id="{6EDFCFC9-C7D2-44B7-B268-968DA62D6E5A}"/>
                  </a:ext>
                </a:extLst>
              </p:cNvPr>
              <p:cNvPicPr/>
              <p:nvPr/>
            </p:nvPicPr>
            <p:blipFill>
              <a:blip r:embed="rId317"/>
              <a:stretch>
                <a:fillRect/>
              </a:stretch>
            </p:blipFill>
            <p:spPr>
              <a:xfrm>
                <a:off x="10035275" y="3061623"/>
                <a:ext cx="250920" cy="257400"/>
              </a:xfrm>
              <a:prstGeom prst="rect">
                <a:avLst/>
              </a:prstGeom>
            </p:spPr>
          </p:pic>
        </mc:Fallback>
      </mc:AlternateContent>
      <p:grpSp>
        <p:nvGrpSpPr>
          <p:cNvPr id="113727" name="Group 208">
            <a:extLst>
              <a:ext uri="{FF2B5EF4-FFF2-40B4-BE49-F238E27FC236}">
                <a16:creationId xmlns:a16="http://schemas.microsoft.com/office/drawing/2014/main" id="{67579497-B1A9-4AB3-AAE1-3A2C8FBF02BB}"/>
              </a:ext>
            </a:extLst>
          </p:cNvPr>
          <p:cNvGrpSpPr>
            <a:grpSpLocks/>
          </p:cNvGrpSpPr>
          <p:nvPr/>
        </p:nvGrpSpPr>
        <p:grpSpPr bwMode="auto">
          <a:xfrm>
            <a:off x="2003426" y="4775201"/>
            <a:ext cx="862013" cy="220663"/>
            <a:chOff x="479315" y="4774863"/>
            <a:chExt cx="861480" cy="220320"/>
          </a:xfrm>
        </p:grpSpPr>
        <mc:AlternateContent xmlns:mc="http://schemas.openxmlformats.org/markup-compatibility/2006" xmlns:p14="http://schemas.microsoft.com/office/powerpoint/2010/main">
          <mc:Choice Requires="p14">
            <p:contentPart p14:bwMode="auto" r:id="rId318">
              <p14:nvContentPartPr>
                <p14:cNvPr id="199" name="Ink 198">
                  <a:extLst>
                    <a:ext uri="{FF2B5EF4-FFF2-40B4-BE49-F238E27FC236}">
                      <a16:creationId xmlns:a16="http://schemas.microsoft.com/office/drawing/2014/main" id="{031340DF-38D5-469B-AF63-FE9C0CE9A22A}"/>
                    </a:ext>
                  </a:extLst>
                </p14:cNvPr>
                <p14:cNvContentPartPr/>
                <p14:nvPr/>
              </p14:nvContentPartPr>
              <p14:xfrm>
                <a:off x="479315" y="4837503"/>
                <a:ext cx="100800" cy="113400"/>
              </p14:xfrm>
            </p:contentPart>
          </mc:Choice>
          <mc:Fallback xmlns="">
            <p:pic>
              <p:nvPicPr>
                <p:cNvPr id="199" name="Ink 198">
                  <a:extLst>
                    <a:ext uri="{FF2B5EF4-FFF2-40B4-BE49-F238E27FC236}">
                      <a16:creationId xmlns:a16="http://schemas.microsoft.com/office/drawing/2014/main" id="{031340DF-38D5-469B-AF63-FE9C0CE9A22A}"/>
                    </a:ext>
                  </a:extLst>
                </p:cNvPr>
                <p:cNvPicPr/>
                <p:nvPr/>
              </p:nvPicPr>
              <p:blipFill>
                <a:blip r:embed="rId319"/>
                <a:stretch>
                  <a:fillRect/>
                </a:stretch>
              </p:blipFill>
              <p:spPr>
                <a:xfrm>
                  <a:off x="463890" y="4822023"/>
                  <a:ext cx="131291"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00" name="Ink 199">
                  <a:extLst>
                    <a:ext uri="{FF2B5EF4-FFF2-40B4-BE49-F238E27FC236}">
                      <a16:creationId xmlns:a16="http://schemas.microsoft.com/office/drawing/2014/main" id="{46BBDF22-83D8-4F99-AD1C-8FB6607AA827}"/>
                    </a:ext>
                  </a:extLst>
                </p14:cNvPr>
                <p14:cNvContentPartPr/>
                <p14:nvPr/>
              </p14:nvContentPartPr>
              <p14:xfrm>
                <a:off x="661475" y="4843983"/>
                <a:ext cx="113400" cy="56880"/>
              </p14:xfrm>
            </p:contentPart>
          </mc:Choice>
          <mc:Fallback xmlns="">
            <p:pic>
              <p:nvPicPr>
                <p:cNvPr id="200" name="Ink 199">
                  <a:extLst>
                    <a:ext uri="{FF2B5EF4-FFF2-40B4-BE49-F238E27FC236}">
                      <a16:creationId xmlns:a16="http://schemas.microsoft.com/office/drawing/2014/main" id="{46BBDF22-83D8-4F99-AD1C-8FB6607AA827}"/>
                    </a:ext>
                  </a:extLst>
                </p:cNvPr>
                <p:cNvPicPr/>
                <p:nvPr/>
              </p:nvPicPr>
              <p:blipFill>
                <a:blip r:embed="rId321"/>
                <a:stretch>
                  <a:fillRect/>
                </a:stretch>
              </p:blipFill>
              <p:spPr>
                <a:xfrm>
                  <a:off x="645995" y="4828600"/>
                  <a:ext cx="144000" cy="87288"/>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01" name="Ink 200">
                  <a:extLst>
                    <a:ext uri="{FF2B5EF4-FFF2-40B4-BE49-F238E27FC236}">
                      <a16:creationId xmlns:a16="http://schemas.microsoft.com/office/drawing/2014/main" id="{DFAD1FA2-A3B6-4D9C-B9FC-78B22A96F0FC}"/>
                    </a:ext>
                  </a:extLst>
                </p14:cNvPr>
                <p14:cNvContentPartPr/>
                <p14:nvPr/>
              </p14:nvContentPartPr>
              <p14:xfrm>
                <a:off x="737795" y="4843983"/>
                <a:ext cx="81360" cy="151200"/>
              </p14:xfrm>
            </p:contentPart>
          </mc:Choice>
          <mc:Fallback xmlns="">
            <p:pic>
              <p:nvPicPr>
                <p:cNvPr id="201" name="Ink 200">
                  <a:extLst>
                    <a:ext uri="{FF2B5EF4-FFF2-40B4-BE49-F238E27FC236}">
                      <a16:creationId xmlns:a16="http://schemas.microsoft.com/office/drawing/2014/main" id="{DFAD1FA2-A3B6-4D9C-B9FC-78B22A96F0FC}"/>
                    </a:ext>
                  </a:extLst>
                </p:cNvPr>
                <p:cNvPicPr/>
                <p:nvPr/>
              </p:nvPicPr>
              <p:blipFill>
                <a:blip r:embed="rId323"/>
                <a:stretch>
                  <a:fillRect/>
                </a:stretch>
              </p:blipFill>
              <p:spPr>
                <a:xfrm>
                  <a:off x="722315" y="4828503"/>
                  <a:ext cx="11196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02" name="Ink 201">
                  <a:extLst>
                    <a:ext uri="{FF2B5EF4-FFF2-40B4-BE49-F238E27FC236}">
                      <a16:creationId xmlns:a16="http://schemas.microsoft.com/office/drawing/2014/main" id="{38F4F0FF-95D8-49DC-A067-43FA2D34EE61}"/>
                    </a:ext>
                  </a:extLst>
                </p14:cNvPr>
                <p14:cNvContentPartPr/>
                <p14:nvPr/>
              </p14:nvContentPartPr>
              <p14:xfrm>
                <a:off x="850115" y="4862703"/>
                <a:ext cx="151200" cy="113400"/>
              </p14:xfrm>
            </p:contentPart>
          </mc:Choice>
          <mc:Fallback xmlns="">
            <p:pic>
              <p:nvPicPr>
                <p:cNvPr id="202" name="Ink 201">
                  <a:extLst>
                    <a:ext uri="{FF2B5EF4-FFF2-40B4-BE49-F238E27FC236}">
                      <a16:creationId xmlns:a16="http://schemas.microsoft.com/office/drawing/2014/main" id="{38F4F0FF-95D8-49DC-A067-43FA2D34EE61}"/>
                    </a:ext>
                  </a:extLst>
                </p:cNvPr>
                <p:cNvPicPr/>
                <p:nvPr/>
              </p:nvPicPr>
              <p:blipFill>
                <a:blip r:embed="rId325"/>
                <a:stretch>
                  <a:fillRect/>
                </a:stretch>
              </p:blipFill>
              <p:spPr>
                <a:xfrm>
                  <a:off x="834635" y="4847223"/>
                  <a:ext cx="1818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03" name="Ink 202">
                  <a:extLst>
                    <a:ext uri="{FF2B5EF4-FFF2-40B4-BE49-F238E27FC236}">
                      <a16:creationId xmlns:a16="http://schemas.microsoft.com/office/drawing/2014/main" id="{ED72FFDF-0BDB-4FBC-A143-A3D86D347DCE}"/>
                    </a:ext>
                  </a:extLst>
                </p14:cNvPr>
                <p14:cNvContentPartPr/>
                <p14:nvPr/>
              </p14:nvContentPartPr>
              <p14:xfrm>
                <a:off x="906635" y="4869183"/>
                <a:ext cx="94680" cy="38160"/>
              </p14:xfrm>
            </p:contentPart>
          </mc:Choice>
          <mc:Fallback xmlns="">
            <p:pic>
              <p:nvPicPr>
                <p:cNvPr id="203" name="Ink 202">
                  <a:extLst>
                    <a:ext uri="{FF2B5EF4-FFF2-40B4-BE49-F238E27FC236}">
                      <a16:creationId xmlns:a16="http://schemas.microsoft.com/office/drawing/2014/main" id="{ED72FFDF-0BDB-4FBC-A143-A3D86D347DCE}"/>
                    </a:ext>
                  </a:extLst>
                </p:cNvPr>
                <p:cNvPicPr/>
                <p:nvPr/>
              </p:nvPicPr>
              <p:blipFill>
                <a:blip r:embed="rId327"/>
                <a:stretch>
                  <a:fillRect/>
                </a:stretch>
              </p:blipFill>
              <p:spPr>
                <a:xfrm>
                  <a:off x="891155" y="4853703"/>
                  <a:ext cx="1252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04" name="Ink 203">
                  <a:extLst>
                    <a:ext uri="{FF2B5EF4-FFF2-40B4-BE49-F238E27FC236}">
                      <a16:creationId xmlns:a16="http://schemas.microsoft.com/office/drawing/2014/main" id="{6519E449-25FE-44BA-9C8F-B321C8E192E2}"/>
                    </a:ext>
                  </a:extLst>
                </p14:cNvPr>
                <p14:cNvContentPartPr/>
                <p14:nvPr/>
              </p14:nvContentPartPr>
              <p14:xfrm>
                <a:off x="903395" y="4837503"/>
                <a:ext cx="98280" cy="12960"/>
              </p14:xfrm>
            </p:contentPart>
          </mc:Choice>
          <mc:Fallback xmlns="">
            <p:pic>
              <p:nvPicPr>
                <p:cNvPr id="204" name="Ink 203">
                  <a:extLst>
                    <a:ext uri="{FF2B5EF4-FFF2-40B4-BE49-F238E27FC236}">
                      <a16:creationId xmlns:a16="http://schemas.microsoft.com/office/drawing/2014/main" id="{6519E449-25FE-44BA-9C8F-B321C8E192E2}"/>
                    </a:ext>
                  </a:extLst>
                </p:cNvPr>
                <p:cNvPicPr/>
                <p:nvPr/>
              </p:nvPicPr>
              <p:blipFill>
                <a:blip r:embed="rId329"/>
                <a:stretch>
                  <a:fillRect/>
                </a:stretch>
              </p:blipFill>
              <p:spPr>
                <a:xfrm>
                  <a:off x="887915" y="4822023"/>
                  <a:ext cx="1288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05" name="Ink 204">
                  <a:extLst>
                    <a:ext uri="{FF2B5EF4-FFF2-40B4-BE49-F238E27FC236}">
                      <a16:creationId xmlns:a16="http://schemas.microsoft.com/office/drawing/2014/main" id="{23D3C930-52D8-4489-BDF9-4253A5D40FC7}"/>
                    </a:ext>
                  </a:extLst>
                </p14:cNvPr>
                <p14:cNvContentPartPr/>
                <p14:nvPr/>
              </p14:nvContentPartPr>
              <p14:xfrm>
                <a:off x="1076555" y="4837503"/>
                <a:ext cx="122760" cy="126000"/>
              </p14:xfrm>
            </p:contentPart>
          </mc:Choice>
          <mc:Fallback xmlns="">
            <p:pic>
              <p:nvPicPr>
                <p:cNvPr id="205" name="Ink 204">
                  <a:extLst>
                    <a:ext uri="{FF2B5EF4-FFF2-40B4-BE49-F238E27FC236}">
                      <a16:creationId xmlns:a16="http://schemas.microsoft.com/office/drawing/2014/main" id="{23D3C930-52D8-4489-BDF9-4253A5D40FC7}"/>
                    </a:ext>
                  </a:extLst>
                </p:cNvPr>
                <p:cNvPicPr/>
                <p:nvPr/>
              </p:nvPicPr>
              <p:blipFill>
                <a:blip r:embed="rId331"/>
                <a:stretch>
                  <a:fillRect/>
                </a:stretch>
              </p:blipFill>
              <p:spPr>
                <a:xfrm>
                  <a:off x="1061075" y="4822023"/>
                  <a:ext cx="1533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06" name="Ink 205">
                  <a:extLst>
                    <a:ext uri="{FF2B5EF4-FFF2-40B4-BE49-F238E27FC236}">
                      <a16:creationId xmlns:a16="http://schemas.microsoft.com/office/drawing/2014/main" id="{3DE00B43-B70F-4C15-BC56-66E7B3109EC7}"/>
                    </a:ext>
                  </a:extLst>
                </p14:cNvPr>
                <p14:cNvContentPartPr/>
                <p14:nvPr/>
              </p14:nvContentPartPr>
              <p14:xfrm>
                <a:off x="1227395" y="4774863"/>
                <a:ext cx="113400" cy="182520"/>
              </p14:xfrm>
            </p:contentPart>
          </mc:Choice>
          <mc:Fallback xmlns="">
            <p:pic>
              <p:nvPicPr>
                <p:cNvPr id="206" name="Ink 205">
                  <a:extLst>
                    <a:ext uri="{FF2B5EF4-FFF2-40B4-BE49-F238E27FC236}">
                      <a16:creationId xmlns:a16="http://schemas.microsoft.com/office/drawing/2014/main" id="{3DE00B43-B70F-4C15-BC56-66E7B3109EC7}"/>
                    </a:ext>
                  </a:extLst>
                </p:cNvPr>
                <p:cNvPicPr/>
                <p:nvPr/>
              </p:nvPicPr>
              <p:blipFill>
                <a:blip r:embed="rId333"/>
                <a:stretch>
                  <a:fillRect/>
                </a:stretch>
              </p:blipFill>
              <p:spPr>
                <a:xfrm>
                  <a:off x="1211915" y="4759413"/>
                  <a:ext cx="144000" cy="213060"/>
                </a:xfrm>
                <a:prstGeom prst="rect">
                  <a:avLst/>
                </a:prstGeom>
              </p:spPr>
            </p:pic>
          </mc:Fallback>
        </mc:AlternateContent>
      </p:grpSp>
      <p:grpSp>
        <p:nvGrpSpPr>
          <p:cNvPr id="113728" name="Group 207">
            <a:extLst>
              <a:ext uri="{FF2B5EF4-FFF2-40B4-BE49-F238E27FC236}">
                <a16:creationId xmlns:a16="http://schemas.microsoft.com/office/drawing/2014/main" id="{A6A33B33-3D63-4B8A-8727-BCAAAB109DAB}"/>
              </a:ext>
            </a:extLst>
          </p:cNvPr>
          <p:cNvGrpSpPr>
            <a:grpSpLocks/>
          </p:cNvGrpSpPr>
          <p:nvPr/>
        </p:nvGrpSpPr>
        <p:grpSpPr bwMode="auto">
          <a:xfrm>
            <a:off x="1782764" y="4422776"/>
            <a:ext cx="1069975" cy="231775"/>
            <a:chOff x="259355" y="4423503"/>
            <a:chExt cx="1069200" cy="231480"/>
          </a:xfrm>
        </p:grpSpPr>
        <mc:AlternateContent xmlns:mc="http://schemas.openxmlformats.org/markup-compatibility/2006" xmlns:p14="http://schemas.microsoft.com/office/powerpoint/2010/main">
          <mc:Choice Requires="p14">
            <p:contentPart p14:bwMode="auto" r:id="rId334">
              <p14:nvContentPartPr>
                <p14:cNvPr id="192" name="Ink 191">
                  <a:extLst>
                    <a:ext uri="{FF2B5EF4-FFF2-40B4-BE49-F238E27FC236}">
                      <a16:creationId xmlns:a16="http://schemas.microsoft.com/office/drawing/2014/main" id="{ED23BE6B-E9C2-4C57-B7EE-48DEAFA9F9B7}"/>
                    </a:ext>
                  </a:extLst>
                </p14:cNvPr>
                <p14:cNvContentPartPr/>
                <p14:nvPr/>
              </p14:nvContentPartPr>
              <p14:xfrm>
                <a:off x="265475" y="4498023"/>
                <a:ext cx="19080" cy="156960"/>
              </p14:xfrm>
            </p:contentPart>
          </mc:Choice>
          <mc:Fallback xmlns="">
            <p:pic>
              <p:nvPicPr>
                <p:cNvPr id="192" name="Ink 191">
                  <a:extLst>
                    <a:ext uri="{FF2B5EF4-FFF2-40B4-BE49-F238E27FC236}">
                      <a16:creationId xmlns:a16="http://schemas.microsoft.com/office/drawing/2014/main" id="{ED23BE6B-E9C2-4C57-B7EE-48DEAFA9F9B7}"/>
                    </a:ext>
                  </a:extLst>
                </p:cNvPr>
                <p:cNvPicPr/>
                <p:nvPr/>
              </p:nvPicPr>
              <p:blipFill>
                <a:blip r:embed="rId335"/>
                <a:stretch>
                  <a:fillRect/>
                </a:stretch>
              </p:blipFill>
              <p:spPr>
                <a:xfrm>
                  <a:off x="249995" y="4482507"/>
                  <a:ext cx="49680" cy="18763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93" name="Ink 192">
                  <a:extLst>
                    <a:ext uri="{FF2B5EF4-FFF2-40B4-BE49-F238E27FC236}">
                      <a16:creationId xmlns:a16="http://schemas.microsoft.com/office/drawing/2014/main" id="{1229C7E7-6C82-4015-BC37-0368FFA211A6}"/>
                    </a:ext>
                  </a:extLst>
                </p14:cNvPr>
                <p14:cNvContentPartPr/>
                <p14:nvPr/>
              </p14:nvContentPartPr>
              <p14:xfrm>
                <a:off x="259355" y="4447983"/>
                <a:ext cx="220320" cy="201600"/>
              </p14:xfrm>
            </p:contentPart>
          </mc:Choice>
          <mc:Fallback xmlns="">
            <p:pic>
              <p:nvPicPr>
                <p:cNvPr id="193" name="Ink 192">
                  <a:extLst>
                    <a:ext uri="{FF2B5EF4-FFF2-40B4-BE49-F238E27FC236}">
                      <a16:creationId xmlns:a16="http://schemas.microsoft.com/office/drawing/2014/main" id="{1229C7E7-6C82-4015-BC37-0368FFA211A6}"/>
                    </a:ext>
                  </a:extLst>
                </p:cNvPr>
                <p:cNvPicPr/>
                <p:nvPr/>
              </p:nvPicPr>
              <p:blipFill>
                <a:blip r:embed="rId337"/>
                <a:stretch>
                  <a:fillRect/>
                </a:stretch>
              </p:blipFill>
              <p:spPr>
                <a:xfrm>
                  <a:off x="243875" y="4432503"/>
                  <a:ext cx="2509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194" name="Ink 193">
                  <a:extLst>
                    <a:ext uri="{FF2B5EF4-FFF2-40B4-BE49-F238E27FC236}">
                      <a16:creationId xmlns:a16="http://schemas.microsoft.com/office/drawing/2014/main" id="{1B3E83FB-4314-486E-9B72-C86F6593C775}"/>
                    </a:ext>
                  </a:extLst>
                </p14:cNvPr>
                <p14:cNvContentPartPr/>
                <p14:nvPr/>
              </p14:nvContentPartPr>
              <p14:xfrm>
                <a:off x="548435" y="4554543"/>
                <a:ext cx="157680" cy="94680"/>
              </p14:xfrm>
            </p:contentPart>
          </mc:Choice>
          <mc:Fallback xmlns="">
            <p:pic>
              <p:nvPicPr>
                <p:cNvPr id="194" name="Ink 193">
                  <a:extLst>
                    <a:ext uri="{FF2B5EF4-FFF2-40B4-BE49-F238E27FC236}">
                      <a16:creationId xmlns:a16="http://schemas.microsoft.com/office/drawing/2014/main" id="{1B3E83FB-4314-486E-9B72-C86F6593C775}"/>
                    </a:ext>
                  </a:extLst>
                </p:cNvPr>
                <p:cNvPicPr/>
                <p:nvPr/>
              </p:nvPicPr>
              <p:blipFill>
                <a:blip r:embed="rId339"/>
                <a:stretch>
                  <a:fillRect/>
                </a:stretch>
              </p:blipFill>
              <p:spPr>
                <a:xfrm>
                  <a:off x="532920" y="4539063"/>
                  <a:ext cx="18835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95" name="Ink 194">
                  <a:extLst>
                    <a:ext uri="{FF2B5EF4-FFF2-40B4-BE49-F238E27FC236}">
                      <a16:creationId xmlns:a16="http://schemas.microsoft.com/office/drawing/2014/main" id="{132C5846-9C5D-41B7-9640-371F9EE5A6BE}"/>
                    </a:ext>
                  </a:extLst>
                </p14:cNvPr>
                <p14:cNvContentPartPr/>
                <p14:nvPr/>
              </p14:nvContentPartPr>
              <p14:xfrm>
                <a:off x="768395" y="4441503"/>
                <a:ext cx="19080" cy="163080"/>
              </p14:xfrm>
            </p:contentPart>
          </mc:Choice>
          <mc:Fallback xmlns="">
            <p:pic>
              <p:nvPicPr>
                <p:cNvPr id="195" name="Ink 194">
                  <a:extLst>
                    <a:ext uri="{FF2B5EF4-FFF2-40B4-BE49-F238E27FC236}">
                      <a16:creationId xmlns:a16="http://schemas.microsoft.com/office/drawing/2014/main" id="{132C5846-9C5D-41B7-9640-371F9EE5A6BE}"/>
                    </a:ext>
                  </a:extLst>
                </p:cNvPr>
                <p:cNvPicPr/>
                <p:nvPr/>
              </p:nvPicPr>
              <p:blipFill>
                <a:blip r:embed="rId341"/>
                <a:stretch>
                  <a:fillRect/>
                </a:stretch>
              </p:blipFill>
              <p:spPr>
                <a:xfrm>
                  <a:off x="752915" y="4426023"/>
                  <a:ext cx="4968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196" name="Ink 195">
                  <a:extLst>
                    <a:ext uri="{FF2B5EF4-FFF2-40B4-BE49-F238E27FC236}">
                      <a16:creationId xmlns:a16="http://schemas.microsoft.com/office/drawing/2014/main" id="{40914305-364E-48DE-B7FC-4136D5CA84DB}"/>
                    </a:ext>
                  </a:extLst>
                </p14:cNvPr>
                <p14:cNvContentPartPr/>
                <p14:nvPr/>
              </p14:nvContentPartPr>
              <p14:xfrm>
                <a:off x="712595" y="4510623"/>
                <a:ext cx="257400" cy="94680"/>
              </p14:xfrm>
            </p:contentPart>
          </mc:Choice>
          <mc:Fallback xmlns="">
            <p:pic>
              <p:nvPicPr>
                <p:cNvPr id="196" name="Ink 195">
                  <a:extLst>
                    <a:ext uri="{FF2B5EF4-FFF2-40B4-BE49-F238E27FC236}">
                      <a16:creationId xmlns:a16="http://schemas.microsoft.com/office/drawing/2014/main" id="{40914305-364E-48DE-B7FC-4136D5CA84DB}"/>
                    </a:ext>
                  </a:extLst>
                </p:cNvPr>
                <p:cNvPicPr/>
                <p:nvPr/>
              </p:nvPicPr>
              <p:blipFill>
                <a:blip r:embed="rId343"/>
                <a:stretch>
                  <a:fillRect/>
                </a:stretch>
              </p:blipFill>
              <p:spPr>
                <a:xfrm>
                  <a:off x="697115" y="4495143"/>
                  <a:ext cx="2880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197" name="Ink 196">
                  <a:extLst>
                    <a:ext uri="{FF2B5EF4-FFF2-40B4-BE49-F238E27FC236}">
                      <a16:creationId xmlns:a16="http://schemas.microsoft.com/office/drawing/2014/main" id="{0D565D97-B020-40CE-8E79-33298C232BA5}"/>
                    </a:ext>
                  </a:extLst>
                </p14:cNvPr>
                <p14:cNvContentPartPr/>
                <p14:nvPr/>
              </p14:nvContentPartPr>
              <p14:xfrm>
                <a:off x="931835" y="4423503"/>
                <a:ext cx="25560" cy="24840"/>
              </p14:xfrm>
            </p:contentPart>
          </mc:Choice>
          <mc:Fallback xmlns="">
            <p:pic>
              <p:nvPicPr>
                <p:cNvPr id="197" name="Ink 196">
                  <a:extLst>
                    <a:ext uri="{FF2B5EF4-FFF2-40B4-BE49-F238E27FC236}">
                      <a16:creationId xmlns:a16="http://schemas.microsoft.com/office/drawing/2014/main" id="{0D565D97-B020-40CE-8E79-33298C232BA5}"/>
                    </a:ext>
                  </a:extLst>
                </p:cNvPr>
                <p:cNvPicPr/>
                <p:nvPr/>
              </p:nvPicPr>
              <p:blipFill>
                <a:blip r:embed="rId345"/>
                <a:stretch>
                  <a:fillRect/>
                </a:stretch>
              </p:blipFill>
              <p:spPr>
                <a:xfrm>
                  <a:off x="916355" y="4408023"/>
                  <a:ext cx="561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198" name="Ink 197">
                  <a:extLst>
                    <a:ext uri="{FF2B5EF4-FFF2-40B4-BE49-F238E27FC236}">
                      <a16:creationId xmlns:a16="http://schemas.microsoft.com/office/drawing/2014/main" id="{8D04A492-C8A9-47DE-8600-1ECBB9851C67}"/>
                    </a:ext>
                  </a:extLst>
                </p14:cNvPr>
                <p14:cNvContentPartPr/>
                <p14:nvPr/>
              </p14:nvContentPartPr>
              <p14:xfrm>
                <a:off x="1038755" y="4529703"/>
                <a:ext cx="138600" cy="75960"/>
              </p14:xfrm>
            </p:contentPart>
          </mc:Choice>
          <mc:Fallback xmlns="">
            <p:pic>
              <p:nvPicPr>
                <p:cNvPr id="198" name="Ink 197">
                  <a:extLst>
                    <a:ext uri="{FF2B5EF4-FFF2-40B4-BE49-F238E27FC236}">
                      <a16:creationId xmlns:a16="http://schemas.microsoft.com/office/drawing/2014/main" id="{8D04A492-C8A9-47DE-8600-1ECBB9851C67}"/>
                    </a:ext>
                  </a:extLst>
                </p:cNvPr>
                <p:cNvPicPr/>
                <p:nvPr/>
              </p:nvPicPr>
              <p:blipFill>
                <a:blip r:embed="rId347"/>
                <a:stretch>
                  <a:fillRect/>
                </a:stretch>
              </p:blipFill>
              <p:spPr>
                <a:xfrm>
                  <a:off x="1023275" y="4514223"/>
                  <a:ext cx="1692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07" name="Ink 206">
                  <a:extLst>
                    <a:ext uri="{FF2B5EF4-FFF2-40B4-BE49-F238E27FC236}">
                      <a16:creationId xmlns:a16="http://schemas.microsoft.com/office/drawing/2014/main" id="{7AD4B1F5-401E-4E47-8365-97411730FB65}"/>
                    </a:ext>
                  </a:extLst>
                </p14:cNvPr>
                <p14:cNvContentPartPr/>
                <p14:nvPr/>
              </p14:nvContentPartPr>
              <p14:xfrm>
                <a:off x="1170875" y="4466703"/>
                <a:ext cx="157680" cy="138600"/>
              </p14:xfrm>
            </p:contentPart>
          </mc:Choice>
          <mc:Fallback xmlns="">
            <p:pic>
              <p:nvPicPr>
                <p:cNvPr id="207" name="Ink 206">
                  <a:extLst>
                    <a:ext uri="{FF2B5EF4-FFF2-40B4-BE49-F238E27FC236}">
                      <a16:creationId xmlns:a16="http://schemas.microsoft.com/office/drawing/2014/main" id="{7AD4B1F5-401E-4E47-8365-97411730FB65}"/>
                    </a:ext>
                  </a:extLst>
                </p:cNvPr>
                <p:cNvPicPr/>
                <p:nvPr/>
              </p:nvPicPr>
              <p:blipFill>
                <a:blip r:embed="rId349"/>
                <a:stretch>
                  <a:fillRect/>
                </a:stretch>
              </p:blipFill>
              <p:spPr>
                <a:xfrm>
                  <a:off x="1155395" y="4451263"/>
                  <a:ext cx="188280" cy="169121"/>
                </a:xfrm>
                <a:prstGeom prst="rect">
                  <a:avLst/>
                </a:prstGeom>
              </p:spPr>
            </p:pic>
          </mc:Fallback>
        </mc:AlternateContent>
      </p:grpSp>
      <p:grpSp>
        <p:nvGrpSpPr>
          <p:cNvPr id="113729" name="Group 212">
            <a:extLst>
              <a:ext uri="{FF2B5EF4-FFF2-40B4-BE49-F238E27FC236}">
                <a16:creationId xmlns:a16="http://schemas.microsoft.com/office/drawing/2014/main" id="{033C641E-2A17-450A-ADDB-33545A75571A}"/>
              </a:ext>
            </a:extLst>
          </p:cNvPr>
          <p:cNvGrpSpPr>
            <a:grpSpLocks/>
          </p:cNvGrpSpPr>
          <p:nvPr/>
        </p:nvGrpSpPr>
        <p:grpSpPr bwMode="auto">
          <a:xfrm>
            <a:off x="2305050" y="5603875"/>
            <a:ext cx="433388" cy="152400"/>
            <a:chOff x="780995" y="5604663"/>
            <a:chExt cx="433080" cy="151200"/>
          </a:xfrm>
        </p:grpSpPr>
        <mc:AlternateContent xmlns:mc="http://schemas.openxmlformats.org/markup-compatibility/2006" xmlns:p14="http://schemas.microsoft.com/office/powerpoint/2010/main">
          <mc:Choice Requires="p14">
            <p:contentPart p14:bwMode="auto" r:id="rId350">
              <p14:nvContentPartPr>
                <p14:cNvPr id="210" name="Ink 209">
                  <a:extLst>
                    <a:ext uri="{FF2B5EF4-FFF2-40B4-BE49-F238E27FC236}">
                      <a16:creationId xmlns:a16="http://schemas.microsoft.com/office/drawing/2014/main" id="{3E0193AD-D22D-4A58-BB52-B2931249F4DA}"/>
                    </a:ext>
                  </a:extLst>
                </p14:cNvPr>
                <p14:cNvContentPartPr/>
                <p14:nvPr/>
              </p14:nvContentPartPr>
              <p14:xfrm>
                <a:off x="793595" y="5604663"/>
                <a:ext cx="12960" cy="113400"/>
              </p14:xfrm>
            </p:contentPart>
          </mc:Choice>
          <mc:Fallback xmlns="">
            <p:pic>
              <p:nvPicPr>
                <p:cNvPr id="210" name="Ink 209">
                  <a:extLst>
                    <a:ext uri="{FF2B5EF4-FFF2-40B4-BE49-F238E27FC236}">
                      <a16:creationId xmlns:a16="http://schemas.microsoft.com/office/drawing/2014/main" id="{3E0193AD-D22D-4A58-BB52-B2931249F4DA}"/>
                    </a:ext>
                  </a:extLst>
                </p:cNvPr>
                <p:cNvPicPr/>
                <p:nvPr/>
              </p:nvPicPr>
              <p:blipFill>
                <a:blip r:embed="rId351"/>
                <a:stretch>
                  <a:fillRect/>
                </a:stretch>
              </p:blipFill>
              <p:spPr>
                <a:xfrm>
                  <a:off x="778115" y="5589183"/>
                  <a:ext cx="435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11" name="Ink 210">
                  <a:extLst>
                    <a:ext uri="{FF2B5EF4-FFF2-40B4-BE49-F238E27FC236}">
                      <a16:creationId xmlns:a16="http://schemas.microsoft.com/office/drawing/2014/main" id="{DA45D03B-31DC-41A6-9C6F-BECDAFDEB755}"/>
                    </a:ext>
                  </a:extLst>
                </p14:cNvPr>
                <p14:cNvContentPartPr/>
                <p14:nvPr/>
              </p14:nvContentPartPr>
              <p14:xfrm>
                <a:off x="780995" y="5604663"/>
                <a:ext cx="207720" cy="107280"/>
              </p14:xfrm>
            </p:contentPart>
          </mc:Choice>
          <mc:Fallback xmlns="">
            <p:pic>
              <p:nvPicPr>
                <p:cNvPr id="211" name="Ink 210">
                  <a:extLst>
                    <a:ext uri="{FF2B5EF4-FFF2-40B4-BE49-F238E27FC236}">
                      <a16:creationId xmlns:a16="http://schemas.microsoft.com/office/drawing/2014/main" id="{DA45D03B-31DC-41A6-9C6F-BECDAFDEB755}"/>
                    </a:ext>
                  </a:extLst>
                </p:cNvPr>
                <p:cNvPicPr/>
                <p:nvPr/>
              </p:nvPicPr>
              <p:blipFill>
                <a:blip r:embed="rId353"/>
                <a:stretch>
                  <a:fillRect/>
                </a:stretch>
              </p:blipFill>
              <p:spPr>
                <a:xfrm>
                  <a:off x="765515" y="5589131"/>
                  <a:ext cx="238320" cy="137983"/>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12" name="Ink 211">
                  <a:extLst>
                    <a:ext uri="{FF2B5EF4-FFF2-40B4-BE49-F238E27FC236}">
                      <a16:creationId xmlns:a16="http://schemas.microsoft.com/office/drawing/2014/main" id="{F15A0A0A-0702-4706-8BC6-70FA58032682}"/>
                    </a:ext>
                  </a:extLst>
                </p14:cNvPr>
                <p14:cNvContentPartPr/>
                <p14:nvPr/>
              </p14:nvContentPartPr>
              <p14:xfrm>
                <a:off x="1070435" y="5610783"/>
                <a:ext cx="143640" cy="145080"/>
              </p14:xfrm>
            </p:contentPart>
          </mc:Choice>
          <mc:Fallback xmlns="">
            <p:pic>
              <p:nvPicPr>
                <p:cNvPr id="212" name="Ink 211">
                  <a:extLst>
                    <a:ext uri="{FF2B5EF4-FFF2-40B4-BE49-F238E27FC236}">
                      <a16:creationId xmlns:a16="http://schemas.microsoft.com/office/drawing/2014/main" id="{F15A0A0A-0702-4706-8BC6-70FA58032682}"/>
                    </a:ext>
                  </a:extLst>
                </p:cNvPr>
                <p:cNvPicPr/>
                <p:nvPr/>
              </p:nvPicPr>
              <p:blipFill>
                <a:blip r:embed="rId355"/>
                <a:stretch>
                  <a:fillRect/>
                </a:stretch>
              </p:blipFill>
              <p:spPr>
                <a:xfrm>
                  <a:off x="1054955" y="5595303"/>
                  <a:ext cx="174240" cy="175680"/>
                </a:xfrm>
                <a:prstGeom prst="rect">
                  <a:avLst/>
                </a:prstGeom>
              </p:spPr>
            </p:pic>
          </mc:Fallback>
        </mc:AlternateContent>
      </p:grpSp>
      <p:grpSp>
        <p:nvGrpSpPr>
          <p:cNvPr id="113730" name="Group 221">
            <a:extLst>
              <a:ext uri="{FF2B5EF4-FFF2-40B4-BE49-F238E27FC236}">
                <a16:creationId xmlns:a16="http://schemas.microsoft.com/office/drawing/2014/main" id="{C81E1A6A-9083-4BDC-851A-75167DCE14CE}"/>
              </a:ext>
            </a:extLst>
          </p:cNvPr>
          <p:cNvGrpSpPr>
            <a:grpSpLocks/>
          </p:cNvGrpSpPr>
          <p:nvPr/>
        </p:nvGrpSpPr>
        <p:grpSpPr bwMode="auto">
          <a:xfrm>
            <a:off x="3449639" y="4397376"/>
            <a:ext cx="307975" cy="346075"/>
            <a:chOff x="1925435" y="4397583"/>
            <a:chExt cx="308160" cy="345960"/>
          </a:xfrm>
        </p:grpSpPr>
        <mc:AlternateContent xmlns:mc="http://schemas.openxmlformats.org/markup-compatibility/2006" xmlns:p14="http://schemas.microsoft.com/office/powerpoint/2010/main">
          <mc:Choice Requires="p14">
            <p:contentPart p14:bwMode="auto" r:id="rId356">
              <p14:nvContentPartPr>
                <p14:cNvPr id="214" name="Ink 213">
                  <a:extLst>
                    <a:ext uri="{FF2B5EF4-FFF2-40B4-BE49-F238E27FC236}">
                      <a16:creationId xmlns:a16="http://schemas.microsoft.com/office/drawing/2014/main" id="{3766B2D2-327C-47B4-A382-42BD091314D6}"/>
                    </a:ext>
                  </a:extLst>
                </p14:cNvPr>
                <p14:cNvContentPartPr/>
                <p14:nvPr/>
              </p14:nvContentPartPr>
              <p14:xfrm>
                <a:off x="1925435" y="4397583"/>
                <a:ext cx="151200" cy="107280"/>
              </p14:xfrm>
            </p:contentPart>
          </mc:Choice>
          <mc:Fallback xmlns="">
            <p:pic>
              <p:nvPicPr>
                <p:cNvPr id="214" name="Ink 213">
                  <a:extLst>
                    <a:ext uri="{FF2B5EF4-FFF2-40B4-BE49-F238E27FC236}">
                      <a16:creationId xmlns:a16="http://schemas.microsoft.com/office/drawing/2014/main" id="{3766B2D2-327C-47B4-A382-42BD091314D6}"/>
                    </a:ext>
                  </a:extLst>
                </p:cNvPr>
                <p:cNvPicPr/>
                <p:nvPr/>
              </p:nvPicPr>
              <p:blipFill>
                <a:blip r:embed="rId357"/>
                <a:stretch>
                  <a:fillRect/>
                </a:stretch>
              </p:blipFill>
              <p:spPr>
                <a:xfrm>
                  <a:off x="1909955" y="4382103"/>
                  <a:ext cx="1818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15" name="Ink 214">
                  <a:extLst>
                    <a:ext uri="{FF2B5EF4-FFF2-40B4-BE49-F238E27FC236}">
                      <a16:creationId xmlns:a16="http://schemas.microsoft.com/office/drawing/2014/main" id="{F4B6D1D4-2A4F-4BC9-A017-CFE1246DE6C9}"/>
                    </a:ext>
                  </a:extLst>
                </p14:cNvPr>
                <p14:cNvContentPartPr/>
                <p14:nvPr/>
              </p14:nvContentPartPr>
              <p14:xfrm>
                <a:off x="2032355" y="4428903"/>
                <a:ext cx="19080" cy="100800"/>
              </p14:xfrm>
            </p:contentPart>
          </mc:Choice>
          <mc:Fallback xmlns="">
            <p:pic>
              <p:nvPicPr>
                <p:cNvPr id="215" name="Ink 214">
                  <a:extLst>
                    <a:ext uri="{FF2B5EF4-FFF2-40B4-BE49-F238E27FC236}">
                      <a16:creationId xmlns:a16="http://schemas.microsoft.com/office/drawing/2014/main" id="{F4B6D1D4-2A4F-4BC9-A017-CFE1246DE6C9}"/>
                    </a:ext>
                  </a:extLst>
                </p:cNvPr>
                <p:cNvPicPr/>
                <p:nvPr/>
              </p:nvPicPr>
              <p:blipFill>
                <a:blip r:embed="rId359"/>
                <a:stretch>
                  <a:fillRect/>
                </a:stretch>
              </p:blipFill>
              <p:spPr>
                <a:xfrm>
                  <a:off x="2016875" y="4413423"/>
                  <a:ext cx="496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16" name="Ink 215">
                  <a:extLst>
                    <a:ext uri="{FF2B5EF4-FFF2-40B4-BE49-F238E27FC236}">
                      <a16:creationId xmlns:a16="http://schemas.microsoft.com/office/drawing/2014/main" id="{3F83B516-1806-40C2-AF36-FAB477B3E435}"/>
                    </a:ext>
                  </a:extLst>
                </p14:cNvPr>
                <p14:cNvContentPartPr/>
                <p14:nvPr/>
              </p14:nvContentPartPr>
              <p14:xfrm>
                <a:off x="2001395" y="4422783"/>
                <a:ext cx="232200" cy="258120"/>
              </p14:xfrm>
            </p:contentPart>
          </mc:Choice>
          <mc:Fallback xmlns="">
            <p:pic>
              <p:nvPicPr>
                <p:cNvPr id="216" name="Ink 215">
                  <a:extLst>
                    <a:ext uri="{FF2B5EF4-FFF2-40B4-BE49-F238E27FC236}">
                      <a16:creationId xmlns:a16="http://schemas.microsoft.com/office/drawing/2014/main" id="{3F83B516-1806-40C2-AF36-FAB477B3E435}"/>
                    </a:ext>
                  </a:extLst>
                </p:cNvPr>
                <p:cNvPicPr/>
                <p:nvPr/>
              </p:nvPicPr>
              <p:blipFill>
                <a:blip r:embed="rId361"/>
                <a:stretch>
                  <a:fillRect/>
                </a:stretch>
              </p:blipFill>
              <p:spPr>
                <a:xfrm>
                  <a:off x="1985915" y="4407303"/>
                  <a:ext cx="26280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17" name="Ink 216">
                  <a:extLst>
                    <a:ext uri="{FF2B5EF4-FFF2-40B4-BE49-F238E27FC236}">
                      <a16:creationId xmlns:a16="http://schemas.microsoft.com/office/drawing/2014/main" id="{CDC8D659-76B4-4EFB-BC0F-7C1CDE989AED}"/>
                    </a:ext>
                  </a:extLst>
                </p14:cNvPr>
                <p14:cNvContentPartPr/>
                <p14:nvPr/>
              </p14:nvContentPartPr>
              <p14:xfrm>
                <a:off x="2094995" y="4604943"/>
                <a:ext cx="132480" cy="138600"/>
              </p14:xfrm>
            </p:contentPart>
          </mc:Choice>
          <mc:Fallback xmlns="">
            <p:pic>
              <p:nvPicPr>
                <p:cNvPr id="217" name="Ink 216">
                  <a:extLst>
                    <a:ext uri="{FF2B5EF4-FFF2-40B4-BE49-F238E27FC236}">
                      <a16:creationId xmlns:a16="http://schemas.microsoft.com/office/drawing/2014/main" id="{CDC8D659-76B4-4EFB-BC0F-7C1CDE989AED}"/>
                    </a:ext>
                  </a:extLst>
                </p:cNvPr>
                <p:cNvPicPr/>
                <p:nvPr/>
              </p:nvPicPr>
              <p:blipFill>
                <a:blip r:embed="rId363"/>
                <a:stretch>
                  <a:fillRect/>
                </a:stretch>
              </p:blipFill>
              <p:spPr>
                <a:xfrm>
                  <a:off x="2079473" y="4589463"/>
                  <a:ext cx="163163" cy="169200"/>
                </a:xfrm>
                <a:prstGeom prst="rect">
                  <a:avLst/>
                </a:prstGeom>
              </p:spPr>
            </p:pic>
          </mc:Fallback>
        </mc:AlternateContent>
      </p:grpSp>
      <p:grpSp>
        <p:nvGrpSpPr>
          <p:cNvPr id="113731" name="Group 220">
            <a:extLst>
              <a:ext uri="{FF2B5EF4-FFF2-40B4-BE49-F238E27FC236}">
                <a16:creationId xmlns:a16="http://schemas.microsoft.com/office/drawing/2014/main" id="{862F68CA-77CD-4D68-89FD-144AEF0D275B}"/>
              </a:ext>
            </a:extLst>
          </p:cNvPr>
          <p:cNvGrpSpPr>
            <a:grpSpLocks/>
          </p:cNvGrpSpPr>
          <p:nvPr/>
        </p:nvGrpSpPr>
        <p:grpSpPr bwMode="auto">
          <a:xfrm>
            <a:off x="3582989" y="5472114"/>
            <a:ext cx="325437" cy="346075"/>
            <a:chOff x="2058635" y="5472543"/>
            <a:chExt cx="326160" cy="346320"/>
          </a:xfrm>
        </p:grpSpPr>
        <mc:AlternateContent xmlns:mc="http://schemas.openxmlformats.org/markup-compatibility/2006" xmlns:p14="http://schemas.microsoft.com/office/powerpoint/2010/main">
          <mc:Choice Requires="p14">
            <p:contentPart p14:bwMode="auto" r:id="rId364">
              <p14:nvContentPartPr>
                <p14:cNvPr id="218" name="Ink 217">
                  <a:extLst>
                    <a:ext uri="{FF2B5EF4-FFF2-40B4-BE49-F238E27FC236}">
                      <a16:creationId xmlns:a16="http://schemas.microsoft.com/office/drawing/2014/main" id="{F36A73EA-8CF7-47B1-A345-D1E371529AE9}"/>
                    </a:ext>
                  </a:extLst>
                </p14:cNvPr>
                <p14:cNvContentPartPr/>
                <p14:nvPr/>
              </p14:nvContentPartPr>
              <p14:xfrm>
                <a:off x="2058635" y="5472543"/>
                <a:ext cx="123840" cy="113400"/>
              </p14:xfrm>
            </p:contentPart>
          </mc:Choice>
          <mc:Fallback xmlns="">
            <p:pic>
              <p:nvPicPr>
                <p:cNvPr id="218" name="Ink 217">
                  <a:extLst>
                    <a:ext uri="{FF2B5EF4-FFF2-40B4-BE49-F238E27FC236}">
                      <a16:creationId xmlns:a16="http://schemas.microsoft.com/office/drawing/2014/main" id="{F36A73EA-8CF7-47B1-A345-D1E371529AE9}"/>
                    </a:ext>
                  </a:extLst>
                </p:cNvPr>
                <p:cNvPicPr/>
                <p:nvPr/>
              </p:nvPicPr>
              <p:blipFill>
                <a:blip r:embed="rId365"/>
                <a:stretch>
                  <a:fillRect/>
                </a:stretch>
              </p:blipFill>
              <p:spPr>
                <a:xfrm>
                  <a:off x="2043155" y="5457063"/>
                  <a:ext cx="1544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19" name="Ink 218">
                  <a:extLst>
                    <a:ext uri="{FF2B5EF4-FFF2-40B4-BE49-F238E27FC236}">
                      <a16:creationId xmlns:a16="http://schemas.microsoft.com/office/drawing/2014/main" id="{2A14B8E8-476E-4281-B1E7-EB0823719CC4}"/>
                    </a:ext>
                  </a:extLst>
                </p14:cNvPr>
                <p14:cNvContentPartPr/>
                <p14:nvPr/>
              </p14:nvContentPartPr>
              <p14:xfrm>
                <a:off x="2107595" y="5510343"/>
                <a:ext cx="245520" cy="264240"/>
              </p14:xfrm>
            </p:contentPart>
          </mc:Choice>
          <mc:Fallback xmlns="">
            <p:pic>
              <p:nvPicPr>
                <p:cNvPr id="219" name="Ink 218">
                  <a:extLst>
                    <a:ext uri="{FF2B5EF4-FFF2-40B4-BE49-F238E27FC236}">
                      <a16:creationId xmlns:a16="http://schemas.microsoft.com/office/drawing/2014/main" id="{2A14B8E8-476E-4281-B1E7-EB0823719CC4}"/>
                    </a:ext>
                  </a:extLst>
                </p:cNvPr>
                <p:cNvPicPr/>
                <p:nvPr/>
              </p:nvPicPr>
              <p:blipFill>
                <a:blip r:embed="rId367"/>
                <a:stretch>
                  <a:fillRect/>
                </a:stretch>
              </p:blipFill>
              <p:spPr>
                <a:xfrm>
                  <a:off x="2092115" y="5494863"/>
                  <a:ext cx="27612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20" name="Ink 219">
                  <a:extLst>
                    <a:ext uri="{FF2B5EF4-FFF2-40B4-BE49-F238E27FC236}">
                      <a16:creationId xmlns:a16="http://schemas.microsoft.com/office/drawing/2014/main" id="{398FCA1D-16FE-411D-A3C2-23C22679225A}"/>
                    </a:ext>
                  </a:extLst>
                </p14:cNvPr>
                <p14:cNvContentPartPr/>
                <p14:nvPr/>
              </p14:nvContentPartPr>
              <p14:xfrm>
                <a:off x="2277515" y="5673783"/>
                <a:ext cx="107280" cy="145080"/>
              </p14:xfrm>
            </p:contentPart>
          </mc:Choice>
          <mc:Fallback xmlns="">
            <p:pic>
              <p:nvPicPr>
                <p:cNvPr id="220" name="Ink 219">
                  <a:extLst>
                    <a:ext uri="{FF2B5EF4-FFF2-40B4-BE49-F238E27FC236}">
                      <a16:creationId xmlns:a16="http://schemas.microsoft.com/office/drawing/2014/main" id="{398FCA1D-16FE-411D-A3C2-23C22679225A}"/>
                    </a:ext>
                  </a:extLst>
                </p:cNvPr>
                <p:cNvPicPr/>
                <p:nvPr/>
              </p:nvPicPr>
              <p:blipFill>
                <a:blip r:embed="rId369"/>
                <a:stretch>
                  <a:fillRect/>
                </a:stretch>
              </p:blipFill>
              <p:spPr>
                <a:xfrm>
                  <a:off x="2262035" y="5658264"/>
                  <a:ext cx="137880" cy="175756"/>
                </a:xfrm>
                <a:prstGeom prst="rect">
                  <a:avLst/>
                </a:prstGeom>
              </p:spPr>
            </p:pic>
          </mc:Fallback>
        </mc:AlternateContent>
      </p:grpSp>
      <p:grpSp>
        <p:nvGrpSpPr>
          <p:cNvPr id="113732" name="Group 231">
            <a:extLst>
              <a:ext uri="{FF2B5EF4-FFF2-40B4-BE49-F238E27FC236}">
                <a16:creationId xmlns:a16="http://schemas.microsoft.com/office/drawing/2014/main" id="{6A0DD00C-7C8D-49AC-AEA4-999CF2B0FF0E}"/>
              </a:ext>
            </a:extLst>
          </p:cNvPr>
          <p:cNvGrpSpPr>
            <a:grpSpLocks/>
          </p:cNvGrpSpPr>
          <p:nvPr/>
        </p:nvGrpSpPr>
        <p:grpSpPr bwMode="auto">
          <a:xfrm>
            <a:off x="4559300" y="4329114"/>
            <a:ext cx="336550" cy="382587"/>
            <a:chOff x="3035315" y="4328463"/>
            <a:chExt cx="336240" cy="383760"/>
          </a:xfrm>
        </p:grpSpPr>
        <mc:AlternateContent xmlns:mc="http://schemas.openxmlformats.org/markup-compatibility/2006" xmlns:p14="http://schemas.microsoft.com/office/powerpoint/2010/main">
          <mc:Choice Requires="p14">
            <p:contentPart p14:bwMode="auto" r:id="rId370">
              <p14:nvContentPartPr>
                <p14:cNvPr id="223" name="Ink 222">
                  <a:extLst>
                    <a:ext uri="{FF2B5EF4-FFF2-40B4-BE49-F238E27FC236}">
                      <a16:creationId xmlns:a16="http://schemas.microsoft.com/office/drawing/2014/main" id="{C2A637F9-B071-4BE7-B328-B5330CA2452A}"/>
                    </a:ext>
                  </a:extLst>
                </p14:cNvPr>
                <p14:cNvContentPartPr/>
                <p14:nvPr/>
              </p14:nvContentPartPr>
              <p14:xfrm>
                <a:off x="3035315" y="4328463"/>
                <a:ext cx="122760" cy="100800"/>
              </p14:xfrm>
            </p:contentPart>
          </mc:Choice>
          <mc:Fallback xmlns="">
            <p:pic>
              <p:nvPicPr>
                <p:cNvPr id="223" name="Ink 222">
                  <a:extLst>
                    <a:ext uri="{FF2B5EF4-FFF2-40B4-BE49-F238E27FC236}">
                      <a16:creationId xmlns:a16="http://schemas.microsoft.com/office/drawing/2014/main" id="{C2A637F9-B071-4BE7-B328-B5330CA2452A}"/>
                    </a:ext>
                  </a:extLst>
                </p:cNvPr>
                <p:cNvPicPr/>
                <p:nvPr/>
              </p:nvPicPr>
              <p:blipFill>
                <a:blip r:embed="rId371"/>
                <a:stretch>
                  <a:fillRect/>
                </a:stretch>
              </p:blipFill>
              <p:spPr>
                <a:xfrm>
                  <a:off x="3019789" y="4313038"/>
                  <a:ext cx="153450" cy="131291"/>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24" name="Ink 223">
                  <a:extLst>
                    <a:ext uri="{FF2B5EF4-FFF2-40B4-BE49-F238E27FC236}">
                      <a16:creationId xmlns:a16="http://schemas.microsoft.com/office/drawing/2014/main" id="{9B4342AF-24D9-4327-8BCA-1D6621340409}"/>
                    </a:ext>
                  </a:extLst>
                </p14:cNvPr>
                <p14:cNvContentPartPr/>
                <p14:nvPr/>
              </p14:nvContentPartPr>
              <p14:xfrm>
                <a:off x="3119915" y="4353663"/>
                <a:ext cx="157680" cy="252000"/>
              </p14:xfrm>
            </p:contentPart>
          </mc:Choice>
          <mc:Fallback xmlns="">
            <p:pic>
              <p:nvPicPr>
                <p:cNvPr id="224" name="Ink 223">
                  <a:extLst>
                    <a:ext uri="{FF2B5EF4-FFF2-40B4-BE49-F238E27FC236}">
                      <a16:creationId xmlns:a16="http://schemas.microsoft.com/office/drawing/2014/main" id="{9B4342AF-24D9-4327-8BCA-1D6621340409}"/>
                    </a:ext>
                  </a:extLst>
                </p:cNvPr>
                <p:cNvPicPr/>
                <p:nvPr/>
              </p:nvPicPr>
              <p:blipFill>
                <a:blip r:embed="rId373"/>
                <a:stretch>
                  <a:fillRect/>
                </a:stretch>
              </p:blipFill>
              <p:spPr>
                <a:xfrm>
                  <a:off x="3104435" y="4338183"/>
                  <a:ext cx="18828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25" name="Ink 224">
                  <a:extLst>
                    <a:ext uri="{FF2B5EF4-FFF2-40B4-BE49-F238E27FC236}">
                      <a16:creationId xmlns:a16="http://schemas.microsoft.com/office/drawing/2014/main" id="{EC0E7D47-D7E3-4D9B-A95F-69109A27997C}"/>
                    </a:ext>
                  </a:extLst>
                </p14:cNvPr>
                <p14:cNvContentPartPr/>
                <p14:nvPr/>
              </p14:nvContentPartPr>
              <p14:xfrm>
                <a:off x="3232955" y="4567143"/>
                <a:ext cx="138600" cy="63360"/>
              </p14:xfrm>
            </p:contentPart>
          </mc:Choice>
          <mc:Fallback xmlns="">
            <p:pic>
              <p:nvPicPr>
                <p:cNvPr id="225" name="Ink 224">
                  <a:extLst>
                    <a:ext uri="{FF2B5EF4-FFF2-40B4-BE49-F238E27FC236}">
                      <a16:creationId xmlns:a16="http://schemas.microsoft.com/office/drawing/2014/main" id="{EC0E7D47-D7E3-4D9B-A95F-69109A27997C}"/>
                    </a:ext>
                  </a:extLst>
                </p:cNvPr>
                <p:cNvPicPr/>
                <p:nvPr/>
              </p:nvPicPr>
              <p:blipFill>
                <a:blip r:embed="rId375"/>
                <a:stretch>
                  <a:fillRect/>
                </a:stretch>
              </p:blipFill>
              <p:spPr>
                <a:xfrm>
                  <a:off x="3217475" y="4551663"/>
                  <a:ext cx="1692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26" name="Ink 225">
                  <a:extLst>
                    <a:ext uri="{FF2B5EF4-FFF2-40B4-BE49-F238E27FC236}">
                      <a16:creationId xmlns:a16="http://schemas.microsoft.com/office/drawing/2014/main" id="{A3AC19D2-F68E-457C-B141-7001BCD0718E}"/>
                    </a:ext>
                  </a:extLst>
                </p14:cNvPr>
                <p14:cNvContentPartPr/>
                <p14:nvPr/>
              </p14:nvContentPartPr>
              <p14:xfrm>
                <a:off x="3333755" y="4561023"/>
                <a:ext cx="12960" cy="151200"/>
              </p14:xfrm>
            </p:contentPart>
          </mc:Choice>
          <mc:Fallback xmlns="">
            <p:pic>
              <p:nvPicPr>
                <p:cNvPr id="226" name="Ink 225">
                  <a:extLst>
                    <a:ext uri="{FF2B5EF4-FFF2-40B4-BE49-F238E27FC236}">
                      <a16:creationId xmlns:a16="http://schemas.microsoft.com/office/drawing/2014/main" id="{A3AC19D2-F68E-457C-B141-7001BCD0718E}"/>
                    </a:ext>
                  </a:extLst>
                </p:cNvPr>
                <p:cNvPicPr/>
                <p:nvPr/>
              </p:nvPicPr>
              <p:blipFill>
                <a:blip r:embed="rId377"/>
                <a:stretch>
                  <a:fillRect/>
                </a:stretch>
              </p:blipFill>
              <p:spPr>
                <a:xfrm>
                  <a:off x="3318275" y="4545580"/>
                  <a:ext cx="43560" cy="181727"/>
                </a:xfrm>
                <a:prstGeom prst="rect">
                  <a:avLst/>
                </a:prstGeom>
              </p:spPr>
            </p:pic>
          </mc:Fallback>
        </mc:AlternateContent>
      </p:grpSp>
      <p:grpSp>
        <p:nvGrpSpPr>
          <p:cNvPr id="113733" name="Group 230">
            <a:extLst>
              <a:ext uri="{FF2B5EF4-FFF2-40B4-BE49-F238E27FC236}">
                <a16:creationId xmlns:a16="http://schemas.microsoft.com/office/drawing/2014/main" id="{3BE6FEA3-ECA1-4A96-B094-5E7AE02BEF81}"/>
              </a:ext>
            </a:extLst>
          </p:cNvPr>
          <p:cNvGrpSpPr>
            <a:grpSpLocks/>
          </p:cNvGrpSpPr>
          <p:nvPr/>
        </p:nvGrpSpPr>
        <p:grpSpPr bwMode="auto">
          <a:xfrm>
            <a:off x="4751389" y="5478464"/>
            <a:ext cx="263525" cy="403225"/>
            <a:chOff x="3226835" y="5479023"/>
            <a:chExt cx="264600" cy="402480"/>
          </a:xfrm>
        </p:grpSpPr>
        <mc:AlternateContent xmlns:mc="http://schemas.openxmlformats.org/markup-compatibility/2006" xmlns:p14="http://schemas.microsoft.com/office/powerpoint/2010/main">
          <mc:Choice Requires="p14">
            <p:contentPart p14:bwMode="auto" r:id="rId378">
              <p14:nvContentPartPr>
                <p14:cNvPr id="227" name="Ink 226">
                  <a:extLst>
                    <a:ext uri="{FF2B5EF4-FFF2-40B4-BE49-F238E27FC236}">
                      <a16:creationId xmlns:a16="http://schemas.microsoft.com/office/drawing/2014/main" id="{61164B49-93FB-445D-89AF-2AFB3B4A7559}"/>
                    </a:ext>
                  </a:extLst>
                </p14:cNvPr>
                <p14:cNvContentPartPr/>
                <p14:nvPr/>
              </p14:nvContentPartPr>
              <p14:xfrm>
                <a:off x="3226835" y="5479023"/>
                <a:ext cx="56880" cy="107280"/>
              </p14:xfrm>
            </p:contentPart>
          </mc:Choice>
          <mc:Fallback xmlns="">
            <p:pic>
              <p:nvPicPr>
                <p:cNvPr id="227" name="Ink 226">
                  <a:extLst>
                    <a:ext uri="{FF2B5EF4-FFF2-40B4-BE49-F238E27FC236}">
                      <a16:creationId xmlns:a16="http://schemas.microsoft.com/office/drawing/2014/main" id="{61164B49-93FB-445D-89AF-2AFB3B4A7559}"/>
                    </a:ext>
                  </a:extLst>
                </p:cNvPr>
                <p:cNvPicPr/>
                <p:nvPr/>
              </p:nvPicPr>
              <p:blipFill>
                <a:blip r:embed="rId379"/>
                <a:stretch>
                  <a:fillRect/>
                </a:stretch>
              </p:blipFill>
              <p:spPr>
                <a:xfrm>
                  <a:off x="3211355" y="5463543"/>
                  <a:ext cx="874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28" name="Ink 227">
                  <a:extLst>
                    <a:ext uri="{FF2B5EF4-FFF2-40B4-BE49-F238E27FC236}">
                      <a16:creationId xmlns:a16="http://schemas.microsoft.com/office/drawing/2014/main" id="{D1897AA4-3224-4E96-86FF-6AC7DEA03A32}"/>
                    </a:ext>
                  </a:extLst>
                </p14:cNvPr>
                <p14:cNvContentPartPr/>
                <p14:nvPr/>
              </p14:nvContentPartPr>
              <p14:xfrm>
                <a:off x="3232955" y="5522943"/>
                <a:ext cx="195120" cy="220320"/>
              </p14:xfrm>
            </p:contentPart>
          </mc:Choice>
          <mc:Fallback xmlns="">
            <p:pic>
              <p:nvPicPr>
                <p:cNvPr id="228" name="Ink 227">
                  <a:extLst>
                    <a:ext uri="{FF2B5EF4-FFF2-40B4-BE49-F238E27FC236}">
                      <a16:creationId xmlns:a16="http://schemas.microsoft.com/office/drawing/2014/main" id="{D1897AA4-3224-4E96-86FF-6AC7DEA03A32}"/>
                    </a:ext>
                  </a:extLst>
                </p:cNvPr>
                <p:cNvPicPr/>
                <p:nvPr/>
              </p:nvPicPr>
              <p:blipFill>
                <a:blip r:embed="rId381"/>
                <a:stretch>
                  <a:fillRect/>
                </a:stretch>
              </p:blipFill>
              <p:spPr>
                <a:xfrm>
                  <a:off x="3217475" y="5507488"/>
                  <a:ext cx="225720" cy="25087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29" name="Ink 228">
                  <a:extLst>
                    <a:ext uri="{FF2B5EF4-FFF2-40B4-BE49-F238E27FC236}">
                      <a16:creationId xmlns:a16="http://schemas.microsoft.com/office/drawing/2014/main" id="{AA35B7B5-2E8A-4456-A42C-BD0E42E1C10C}"/>
                    </a:ext>
                  </a:extLst>
                </p14:cNvPr>
                <p14:cNvContentPartPr/>
                <p14:nvPr/>
              </p14:nvContentPartPr>
              <p14:xfrm>
                <a:off x="3333755" y="5705103"/>
                <a:ext cx="157680" cy="107280"/>
              </p14:xfrm>
            </p:contentPart>
          </mc:Choice>
          <mc:Fallback xmlns="">
            <p:pic>
              <p:nvPicPr>
                <p:cNvPr id="229" name="Ink 228">
                  <a:extLst>
                    <a:ext uri="{FF2B5EF4-FFF2-40B4-BE49-F238E27FC236}">
                      <a16:creationId xmlns:a16="http://schemas.microsoft.com/office/drawing/2014/main" id="{AA35B7B5-2E8A-4456-A42C-BD0E42E1C10C}"/>
                    </a:ext>
                  </a:extLst>
                </p:cNvPr>
                <p:cNvPicPr/>
                <p:nvPr/>
              </p:nvPicPr>
              <p:blipFill>
                <a:blip r:embed="rId383"/>
                <a:stretch>
                  <a:fillRect/>
                </a:stretch>
              </p:blipFill>
              <p:spPr>
                <a:xfrm>
                  <a:off x="3318275" y="5689623"/>
                  <a:ext cx="1882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30" name="Ink 229">
                  <a:extLst>
                    <a:ext uri="{FF2B5EF4-FFF2-40B4-BE49-F238E27FC236}">
                      <a16:creationId xmlns:a16="http://schemas.microsoft.com/office/drawing/2014/main" id="{1E73B07C-BA98-4C72-AC10-9501728FCF1D}"/>
                    </a:ext>
                  </a:extLst>
                </p14:cNvPr>
                <p14:cNvContentPartPr/>
                <p14:nvPr/>
              </p14:nvContentPartPr>
              <p14:xfrm>
                <a:off x="3465515" y="5717703"/>
                <a:ext cx="12960" cy="163800"/>
              </p14:xfrm>
            </p:contentPart>
          </mc:Choice>
          <mc:Fallback xmlns="">
            <p:pic>
              <p:nvPicPr>
                <p:cNvPr id="230" name="Ink 229">
                  <a:extLst>
                    <a:ext uri="{FF2B5EF4-FFF2-40B4-BE49-F238E27FC236}">
                      <a16:creationId xmlns:a16="http://schemas.microsoft.com/office/drawing/2014/main" id="{1E73B07C-BA98-4C72-AC10-9501728FCF1D}"/>
                    </a:ext>
                  </a:extLst>
                </p:cNvPr>
                <p:cNvPicPr/>
                <p:nvPr/>
              </p:nvPicPr>
              <p:blipFill>
                <a:blip r:embed="rId385"/>
                <a:stretch>
                  <a:fillRect/>
                </a:stretch>
              </p:blipFill>
              <p:spPr>
                <a:xfrm>
                  <a:off x="3450035" y="5702223"/>
                  <a:ext cx="43560" cy="194400"/>
                </a:xfrm>
                <a:prstGeom prst="rect">
                  <a:avLst/>
                </a:prstGeom>
              </p:spPr>
            </p:pic>
          </mc:Fallback>
        </mc:AlternateContent>
      </p:grpSp>
      <p:grpSp>
        <p:nvGrpSpPr>
          <p:cNvPr id="113734" name="Group 235">
            <a:extLst>
              <a:ext uri="{FF2B5EF4-FFF2-40B4-BE49-F238E27FC236}">
                <a16:creationId xmlns:a16="http://schemas.microsoft.com/office/drawing/2014/main" id="{15F41D17-38FA-41DF-B51F-BD49E5AE262E}"/>
              </a:ext>
            </a:extLst>
          </p:cNvPr>
          <p:cNvGrpSpPr>
            <a:grpSpLocks/>
          </p:cNvGrpSpPr>
          <p:nvPr/>
        </p:nvGrpSpPr>
        <p:grpSpPr bwMode="auto">
          <a:xfrm>
            <a:off x="5681664" y="4271964"/>
            <a:ext cx="331787" cy="346075"/>
            <a:chOff x="4157075" y="4271943"/>
            <a:chExt cx="333000" cy="345960"/>
          </a:xfrm>
        </p:grpSpPr>
        <mc:AlternateContent xmlns:mc="http://schemas.openxmlformats.org/markup-compatibility/2006" xmlns:p14="http://schemas.microsoft.com/office/powerpoint/2010/main">
          <mc:Choice Requires="p14">
            <p:contentPart p14:bwMode="auto" r:id="rId386">
              <p14:nvContentPartPr>
                <p14:cNvPr id="233" name="Ink 232">
                  <a:extLst>
                    <a:ext uri="{FF2B5EF4-FFF2-40B4-BE49-F238E27FC236}">
                      <a16:creationId xmlns:a16="http://schemas.microsoft.com/office/drawing/2014/main" id="{301D45DC-C706-4304-B122-3524FAF12CC1}"/>
                    </a:ext>
                  </a:extLst>
                </p14:cNvPr>
                <p14:cNvContentPartPr/>
                <p14:nvPr/>
              </p14:nvContentPartPr>
              <p14:xfrm>
                <a:off x="4157075" y="4271943"/>
                <a:ext cx="119880" cy="100800"/>
              </p14:xfrm>
            </p:contentPart>
          </mc:Choice>
          <mc:Fallback xmlns="">
            <p:pic>
              <p:nvPicPr>
                <p:cNvPr id="233" name="Ink 232">
                  <a:extLst>
                    <a:ext uri="{FF2B5EF4-FFF2-40B4-BE49-F238E27FC236}">
                      <a16:creationId xmlns:a16="http://schemas.microsoft.com/office/drawing/2014/main" id="{301D45DC-C706-4304-B122-3524FAF12CC1}"/>
                    </a:ext>
                  </a:extLst>
                </p:cNvPr>
                <p:cNvPicPr/>
                <p:nvPr/>
              </p:nvPicPr>
              <p:blipFill>
                <a:blip r:embed="rId387"/>
                <a:stretch>
                  <a:fillRect/>
                </a:stretch>
              </p:blipFill>
              <p:spPr>
                <a:xfrm>
                  <a:off x="4141595" y="4256518"/>
                  <a:ext cx="150480" cy="131291"/>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34" name="Ink 233">
                  <a:extLst>
                    <a:ext uri="{FF2B5EF4-FFF2-40B4-BE49-F238E27FC236}">
                      <a16:creationId xmlns:a16="http://schemas.microsoft.com/office/drawing/2014/main" id="{33216F43-A462-49CA-AB8F-4BE26D78CEDB}"/>
                    </a:ext>
                  </a:extLst>
                </p14:cNvPr>
                <p14:cNvContentPartPr/>
                <p14:nvPr/>
              </p14:nvContentPartPr>
              <p14:xfrm>
                <a:off x="4239155" y="4303263"/>
                <a:ext cx="207720" cy="226800"/>
              </p14:xfrm>
            </p:contentPart>
          </mc:Choice>
          <mc:Fallback xmlns="">
            <p:pic>
              <p:nvPicPr>
                <p:cNvPr id="234" name="Ink 233">
                  <a:extLst>
                    <a:ext uri="{FF2B5EF4-FFF2-40B4-BE49-F238E27FC236}">
                      <a16:creationId xmlns:a16="http://schemas.microsoft.com/office/drawing/2014/main" id="{33216F43-A462-49CA-AB8F-4BE26D78CEDB}"/>
                    </a:ext>
                  </a:extLst>
                </p:cNvPr>
                <p:cNvPicPr/>
                <p:nvPr/>
              </p:nvPicPr>
              <p:blipFill>
                <a:blip r:embed="rId389"/>
                <a:stretch>
                  <a:fillRect/>
                </a:stretch>
              </p:blipFill>
              <p:spPr>
                <a:xfrm>
                  <a:off x="4223675" y="4287783"/>
                  <a:ext cx="2383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35" name="Ink 234">
                  <a:extLst>
                    <a:ext uri="{FF2B5EF4-FFF2-40B4-BE49-F238E27FC236}">
                      <a16:creationId xmlns:a16="http://schemas.microsoft.com/office/drawing/2014/main" id="{82E34654-F005-4194-B755-AA70E38CD173}"/>
                    </a:ext>
                  </a:extLst>
                </p14:cNvPr>
                <p14:cNvContentPartPr/>
                <p14:nvPr/>
              </p14:nvContentPartPr>
              <p14:xfrm>
                <a:off x="4345715" y="4454103"/>
                <a:ext cx="144360" cy="163800"/>
              </p14:xfrm>
            </p:contentPart>
          </mc:Choice>
          <mc:Fallback xmlns="">
            <p:pic>
              <p:nvPicPr>
                <p:cNvPr id="235" name="Ink 234">
                  <a:extLst>
                    <a:ext uri="{FF2B5EF4-FFF2-40B4-BE49-F238E27FC236}">
                      <a16:creationId xmlns:a16="http://schemas.microsoft.com/office/drawing/2014/main" id="{82E34654-F005-4194-B755-AA70E38CD173}"/>
                    </a:ext>
                  </a:extLst>
                </p:cNvPr>
                <p:cNvPicPr/>
                <p:nvPr/>
              </p:nvPicPr>
              <p:blipFill>
                <a:blip r:embed="rId391"/>
                <a:stretch>
                  <a:fillRect/>
                </a:stretch>
              </p:blipFill>
              <p:spPr>
                <a:xfrm>
                  <a:off x="4330235" y="4438623"/>
                  <a:ext cx="174960" cy="194400"/>
                </a:xfrm>
                <a:prstGeom prst="rect">
                  <a:avLst/>
                </a:prstGeom>
              </p:spPr>
            </p:pic>
          </mc:Fallback>
        </mc:AlternateContent>
      </p:grpSp>
      <p:grpSp>
        <p:nvGrpSpPr>
          <p:cNvPr id="113735" name="Group 240">
            <a:extLst>
              <a:ext uri="{FF2B5EF4-FFF2-40B4-BE49-F238E27FC236}">
                <a16:creationId xmlns:a16="http://schemas.microsoft.com/office/drawing/2014/main" id="{E509DD21-BDFA-49A6-8689-9B33962A3898}"/>
              </a:ext>
            </a:extLst>
          </p:cNvPr>
          <p:cNvGrpSpPr>
            <a:grpSpLocks/>
          </p:cNvGrpSpPr>
          <p:nvPr/>
        </p:nvGrpSpPr>
        <p:grpSpPr bwMode="auto">
          <a:xfrm>
            <a:off x="5838825" y="5403851"/>
            <a:ext cx="338138" cy="390525"/>
            <a:chOff x="4314395" y="5403423"/>
            <a:chExt cx="339120" cy="390240"/>
          </a:xfrm>
        </p:grpSpPr>
        <mc:AlternateContent xmlns:mc="http://schemas.openxmlformats.org/markup-compatibility/2006" xmlns:p14="http://schemas.microsoft.com/office/powerpoint/2010/main">
          <mc:Choice Requires="p14">
            <p:contentPart p14:bwMode="auto" r:id="rId392">
              <p14:nvContentPartPr>
                <p14:cNvPr id="237" name="Ink 236">
                  <a:extLst>
                    <a:ext uri="{FF2B5EF4-FFF2-40B4-BE49-F238E27FC236}">
                      <a16:creationId xmlns:a16="http://schemas.microsoft.com/office/drawing/2014/main" id="{2352FFD9-B352-49BD-B6C9-90FEC48A0741}"/>
                    </a:ext>
                  </a:extLst>
                </p14:cNvPr>
                <p14:cNvContentPartPr/>
                <p14:nvPr/>
              </p14:nvContentPartPr>
              <p14:xfrm>
                <a:off x="4314395" y="5403423"/>
                <a:ext cx="107280" cy="75960"/>
              </p14:xfrm>
            </p:contentPart>
          </mc:Choice>
          <mc:Fallback xmlns="">
            <p:pic>
              <p:nvPicPr>
                <p:cNvPr id="237" name="Ink 236">
                  <a:extLst>
                    <a:ext uri="{FF2B5EF4-FFF2-40B4-BE49-F238E27FC236}">
                      <a16:creationId xmlns:a16="http://schemas.microsoft.com/office/drawing/2014/main" id="{2352FFD9-B352-49BD-B6C9-90FEC48A0741}"/>
                    </a:ext>
                  </a:extLst>
                </p:cNvPr>
                <p:cNvPicPr/>
                <p:nvPr/>
              </p:nvPicPr>
              <p:blipFill>
                <a:blip r:embed="rId393"/>
                <a:stretch>
                  <a:fillRect/>
                </a:stretch>
              </p:blipFill>
              <p:spPr>
                <a:xfrm>
                  <a:off x="4298863" y="5387869"/>
                  <a:ext cx="137983" cy="106706"/>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38" name="Ink 237">
                  <a:extLst>
                    <a:ext uri="{FF2B5EF4-FFF2-40B4-BE49-F238E27FC236}">
                      <a16:creationId xmlns:a16="http://schemas.microsoft.com/office/drawing/2014/main" id="{20AC538D-0B9B-4B27-BD35-71580CE22F2C}"/>
                    </a:ext>
                  </a:extLst>
                </p14:cNvPr>
                <p14:cNvContentPartPr/>
                <p14:nvPr/>
              </p14:nvContentPartPr>
              <p14:xfrm>
                <a:off x="4421315" y="5409903"/>
                <a:ext cx="25560" cy="113400"/>
              </p14:xfrm>
            </p:contentPart>
          </mc:Choice>
          <mc:Fallback xmlns="">
            <p:pic>
              <p:nvPicPr>
                <p:cNvPr id="238" name="Ink 237">
                  <a:extLst>
                    <a:ext uri="{FF2B5EF4-FFF2-40B4-BE49-F238E27FC236}">
                      <a16:creationId xmlns:a16="http://schemas.microsoft.com/office/drawing/2014/main" id="{20AC538D-0B9B-4B27-BD35-71580CE22F2C}"/>
                    </a:ext>
                  </a:extLst>
                </p:cNvPr>
                <p:cNvPicPr/>
                <p:nvPr/>
              </p:nvPicPr>
              <p:blipFill>
                <a:blip r:embed="rId395"/>
                <a:stretch>
                  <a:fillRect/>
                </a:stretch>
              </p:blipFill>
              <p:spPr>
                <a:xfrm>
                  <a:off x="4405835" y="5394423"/>
                  <a:ext cx="561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39" name="Ink 238">
                  <a:extLst>
                    <a:ext uri="{FF2B5EF4-FFF2-40B4-BE49-F238E27FC236}">
                      <a16:creationId xmlns:a16="http://schemas.microsoft.com/office/drawing/2014/main" id="{87216719-206D-4EEB-A368-AD6F519D8A0B}"/>
                    </a:ext>
                  </a:extLst>
                </p14:cNvPr>
                <p14:cNvContentPartPr/>
                <p14:nvPr/>
              </p14:nvContentPartPr>
              <p14:xfrm>
                <a:off x="4358315" y="5447343"/>
                <a:ext cx="252000" cy="306360"/>
              </p14:xfrm>
            </p:contentPart>
          </mc:Choice>
          <mc:Fallback xmlns="">
            <p:pic>
              <p:nvPicPr>
                <p:cNvPr id="239" name="Ink 238">
                  <a:extLst>
                    <a:ext uri="{FF2B5EF4-FFF2-40B4-BE49-F238E27FC236}">
                      <a16:creationId xmlns:a16="http://schemas.microsoft.com/office/drawing/2014/main" id="{87216719-206D-4EEB-A368-AD6F519D8A0B}"/>
                    </a:ext>
                  </a:extLst>
                </p:cNvPr>
                <p:cNvPicPr/>
                <p:nvPr/>
              </p:nvPicPr>
              <p:blipFill>
                <a:blip r:embed="rId397"/>
                <a:stretch>
                  <a:fillRect/>
                </a:stretch>
              </p:blipFill>
              <p:spPr>
                <a:xfrm>
                  <a:off x="4342813" y="5431863"/>
                  <a:ext cx="282644"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40" name="Ink 239">
                  <a:extLst>
                    <a:ext uri="{FF2B5EF4-FFF2-40B4-BE49-F238E27FC236}">
                      <a16:creationId xmlns:a16="http://schemas.microsoft.com/office/drawing/2014/main" id="{5FC2DC14-C26D-41E8-B544-CFDCF0812798}"/>
                    </a:ext>
                  </a:extLst>
                </p14:cNvPr>
                <p14:cNvContentPartPr/>
                <p14:nvPr/>
              </p14:nvContentPartPr>
              <p14:xfrm>
                <a:off x="4540835" y="5642463"/>
                <a:ext cx="112680" cy="151200"/>
              </p14:xfrm>
            </p:contentPart>
          </mc:Choice>
          <mc:Fallback xmlns="">
            <p:pic>
              <p:nvPicPr>
                <p:cNvPr id="240" name="Ink 239">
                  <a:extLst>
                    <a:ext uri="{FF2B5EF4-FFF2-40B4-BE49-F238E27FC236}">
                      <a16:creationId xmlns:a16="http://schemas.microsoft.com/office/drawing/2014/main" id="{5FC2DC14-C26D-41E8-B544-CFDCF0812798}"/>
                    </a:ext>
                  </a:extLst>
                </p:cNvPr>
                <p:cNvPicPr/>
                <p:nvPr/>
              </p:nvPicPr>
              <p:blipFill>
                <a:blip r:embed="rId399"/>
                <a:stretch>
                  <a:fillRect/>
                </a:stretch>
              </p:blipFill>
              <p:spPr>
                <a:xfrm>
                  <a:off x="4525404" y="5626983"/>
                  <a:ext cx="143183" cy="181800"/>
                </a:xfrm>
                <a:prstGeom prst="rect">
                  <a:avLst/>
                </a:prstGeom>
              </p:spPr>
            </p:pic>
          </mc:Fallback>
        </mc:AlternateContent>
      </p:grpSp>
      <p:grpSp>
        <p:nvGrpSpPr>
          <p:cNvPr id="113736" name="Group 250">
            <a:extLst>
              <a:ext uri="{FF2B5EF4-FFF2-40B4-BE49-F238E27FC236}">
                <a16:creationId xmlns:a16="http://schemas.microsoft.com/office/drawing/2014/main" id="{07F4B550-D016-4FF7-9C8C-28D6D4553D99}"/>
              </a:ext>
            </a:extLst>
          </p:cNvPr>
          <p:cNvGrpSpPr>
            <a:grpSpLocks/>
          </p:cNvGrpSpPr>
          <p:nvPr/>
        </p:nvGrpSpPr>
        <p:grpSpPr bwMode="auto">
          <a:xfrm>
            <a:off x="6788151" y="4227514"/>
            <a:ext cx="327025" cy="352425"/>
            <a:chOff x="5263715" y="4227663"/>
            <a:chExt cx="327600" cy="352800"/>
          </a:xfrm>
        </p:grpSpPr>
        <mc:AlternateContent xmlns:mc="http://schemas.openxmlformats.org/markup-compatibility/2006" xmlns:p14="http://schemas.microsoft.com/office/powerpoint/2010/main">
          <mc:Choice Requires="p14">
            <p:contentPart p14:bwMode="auto" r:id="rId400">
              <p14:nvContentPartPr>
                <p14:cNvPr id="242" name="Ink 241">
                  <a:extLst>
                    <a:ext uri="{FF2B5EF4-FFF2-40B4-BE49-F238E27FC236}">
                      <a16:creationId xmlns:a16="http://schemas.microsoft.com/office/drawing/2014/main" id="{9D18D3EB-511A-4AA5-A678-6A1B41200E3D}"/>
                    </a:ext>
                  </a:extLst>
                </p14:cNvPr>
                <p14:cNvContentPartPr/>
                <p14:nvPr/>
              </p14:nvContentPartPr>
              <p14:xfrm>
                <a:off x="5263715" y="4227663"/>
                <a:ext cx="113400" cy="107280"/>
              </p14:xfrm>
            </p:contentPart>
          </mc:Choice>
          <mc:Fallback xmlns="">
            <p:pic>
              <p:nvPicPr>
                <p:cNvPr id="242" name="Ink 241">
                  <a:extLst>
                    <a:ext uri="{FF2B5EF4-FFF2-40B4-BE49-F238E27FC236}">
                      <a16:creationId xmlns:a16="http://schemas.microsoft.com/office/drawing/2014/main" id="{9D18D3EB-511A-4AA5-A678-6A1B41200E3D}"/>
                    </a:ext>
                  </a:extLst>
                </p:cNvPr>
                <p:cNvPicPr/>
                <p:nvPr/>
              </p:nvPicPr>
              <p:blipFill>
                <a:blip r:embed="rId401"/>
                <a:stretch>
                  <a:fillRect/>
                </a:stretch>
              </p:blipFill>
              <p:spPr>
                <a:xfrm>
                  <a:off x="5248235" y="4212183"/>
                  <a:ext cx="1440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43" name="Ink 242">
                  <a:extLst>
                    <a:ext uri="{FF2B5EF4-FFF2-40B4-BE49-F238E27FC236}">
                      <a16:creationId xmlns:a16="http://schemas.microsoft.com/office/drawing/2014/main" id="{47C43557-3DF0-4FAF-9CB5-7B672F5B648E}"/>
                    </a:ext>
                  </a:extLst>
                </p14:cNvPr>
                <p14:cNvContentPartPr/>
                <p14:nvPr/>
              </p14:nvContentPartPr>
              <p14:xfrm>
                <a:off x="5339315" y="4240263"/>
                <a:ext cx="176400" cy="226800"/>
              </p14:xfrm>
            </p:contentPart>
          </mc:Choice>
          <mc:Fallback xmlns="">
            <p:pic>
              <p:nvPicPr>
                <p:cNvPr id="243" name="Ink 242">
                  <a:extLst>
                    <a:ext uri="{FF2B5EF4-FFF2-40B4-BE49-F238E27FC236}">
                      <a16:creationId xmlns:a16="http://schemas.microsoft.com/office/drawing/2014/main" id="{47C43557-3DF0-4FAF-9CB5-7B672F5B648E}"/>
                    </a:ext>
                  </a:extLst>
                </p:cNvPr>
                <p:cNvPicPr/>
                <p:nvPr/>
              </p:nvPicPr>
              <p:blipFill>
                <a:blip r:embed="rId403"/>
                <a:stretch>
                  <a:fillRect/>
                </a:stretch>
              </p:blipFill>
              <p:spPr>
                <a:xfrm>
                  <a:off x="5323835" y="4224758"/>
                  <a:ext cx="207000" cy="257449"/>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44" name="Ink 243">
                  <a:extLst>
                    <a:ext uri="{FF2B5EF4-FFF2-40B4-BE49-F238E27FC236}">
                      <a16:creationId xmlns:a16="http://schemas.microsoft.com/office/drawing/2014/main" id="{B761C69C-6813-4493-96F2-46CC5C0AAA99}"/>
                    </a:ext>
                  </a:extLst>
                </p14:cNvPr>
                <p14:cNvContentPartPr/>
                <p14:nvPr/>
              </p14:nvContentPartPr>
              <p14:xfrm>
                <a:off x="5458835" y="4391103"/>
                <a:ext cx="132480" cy="94680"/>
              </p14:xfrm>
            </p:contentPart>
          </mc:Choice>
          <mc:Fallback xmlns="">
            <p:pic>
              <p:nvPicPr>
                <p:cNvPr id="244" name="Ink 243">
                  <a:extLst>
                    <a:ext uri="{FF2B5EF4-FFF2-40B4-BE49-F238E27FC236}">
                      <a16:creationId xmlns:a16="http://schemas.microsoft.com/office/drawing/2014/main" id="{B761C69C-6813-4493-96F2-46CC5C0AAA99}"/>
                    </a:ext>
                  </a:extLst>
                </p:cNvPr>
                <p:cNvPicPr/>
                <p:nvPr/>
              </p:nvPicPr>
              <p:blipFill>
                <a:blip r:embed="rId405"/>
                <a:stretch>
                  <a:fillRect/>
                </a:stretch>
              </p:blipFill>
              <p:spPr>
                <a:xfrm>
                  <a:off x="5443355" y="4375623"/>
                  <a:ext cx="1630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45" name="Ink 244">
                  <a:extLst>
                    <a:ext uri="{FF2B5EF4-FFF2-40B4-BE49-F238E27FC236}">
                      <a16:creationId xmlns:a16="http://schemas.microsoft.com/office/drawing/2014/main" id="{7A149DFD-EC95-49C8-BCDA-EA83FF7EF0DA}"/>
                    </a:ext>
                  </a:extLst>
                </p14:cNvPr>
                <p14:cNvContentPartPr/>
                <p14:nvPr/>
              </p14:nvContentPartPr>
              <p14:xfrm>
                <a:off x="5546675" y="4410183"/>
                <a:ext cx="12960" cy="170280"/>
              </p14:xfrm>
            </p:contentPart>
          </mc:Choice>
          <mc:Fallback xmlns="">
            <p:pic>
              <p:nvPicPr>
                <p:cNvPr id="245" name="Ink 244">
                  <a:extLst>
                    <a:ext uri="{FF2B5EF4-FFF2-40B4-BE49-F238E27FC236}">
                      <a16:creationId xmlns:a16="http://schemas.microsoft.com/office/drawing/2014/main" id="{7A149DFD-EC95-49C8-BCDA-EA83FF7EF0DA}"/>
                    </a:ext>
                  </a:extLst>
                </p:cNvPr>
                <p:cNvPicPr/>
                <p:nvPr/>
              </p:nvPicPr>
              <p:blipFill>
                <a:blip r:embed="rId407"/>
                <a:stretch>
                  <a:fillRect/>
                </a:stretch>
              </p:blipFill>
              <p:spPr>
                <a:xfrm>
                  <a:off x="5531195" y="4394703"/>
                  <a:ext cx="43560" cy="200880"/>
                </a:xfrm>
                <a:prstGeom prst="rect">
                  <a:avLst/>
                </a:prstGeom>
              </p:spPr>
            </p:pic>
          </mc:Fallback>
        </mc:AlternateContent>
      </p:grpSp>
      <p:grpSp>
        <p:nvGrpSpPr>
          <p:cNvPr id="113737" name="Group 249">
            <a:extLst>
              <a:ext uri="{FF2B5EF4-FFF2-40B4-BE49-F238E27FC236}">
                <a16:creationId xmlns:a16="http://schemas.microsoft.com/office/drawing/2014/main" id="{E94E0EB4-21DF-48A6-B47C-721C4EA6937B}"/>
              </a:ext>
            </a:extLst>
          </p:cNvPr>
          <p:cNvGrpSpPr>
            <a:grpSpLocks/>
          </p:cNvGrpSpPr>
          <p:nvPr/>
        </p:nvGrpSpPr>
        <p:grpSpPr bwMode="auto">
          <a:xfrm>
            <a:off x="6977064" y="5384801"/>
            <a:ext cx="282575" cy="396875"/>
            <a:chOff x="5452355" y="5384703"/>
            <a:chExt cx="283320" cy="396360"/>
          </a:xfrm>
        </p:grpSpPr>
        <mc:AlternateContent xmlns:mc="http://schemas.openxmlformats.org/markup-compatibility/2006" xmlns:p14="http://schemas.microsoft.com/office/powerpoint/2010/main">
          <mc:Choice Requires="p14">
            <p:contentPart p14:bwMode="auto" r:id="rId408">
              <p14:nvContentPartPr>
                <p14:cNvPr id="246" name="Ink 245">
                  <a:extLst>
                    <a:ext uri="{FF2B5EF4-FFF2-40B4-BE49-F238E27FC236}">
                      <a16:creationId xmlns:a16="http://schemas.microsoft.com/office/drawing/2014/main" id="{08375241-0F09-4AC5-BDF4-DA668AD43D9F}"/>
                    </a:ext>
                  </a:extLst>
                </p14:cNvPr>
                <p14:cNvContentPartPr/>
                <p14:nvPr/>
              </p14:nvContentPartPr>
              <p14:xfrm>
                <a:off x="5452355" y="5384703"/>
                <a:ext cx="107280" cy="88560"/>
              </p14:xfrm>
            </p:contentPart>
          </mc:Choice>
          <mc:Fallback xmlns="">
            <p:pic>
              <p:nvPicPr>
                <p:cNvPr id="246" name="Ink 245">
                  <a:extLst>
                    <a:ext uri="{FF2B5EF4-FFF2-40B4-BE49-F238E27FC236}">
                      <a16:creationId xmlns:a16="http://schemas.microsoft.com/office/drawing/2014/main" id="{08375241-0F09-4AC5-BDF4-DA668AD43D9F}"/>
                    </a:ext>
                  </a:extLst>
                </p:cNvPr>
                <p:cNvPicPr/>
                <p:nvPr/>
              </p:nvPicPr>
              <p:blipFill>
                <a:blip r:embed="rId409"/>
                <a:stretch>
                  <a:fillRect/>
                </a:stretch>
              </p:blipFill>
              <p:spPr>
                <a:xfrm>
                  <a:off x="5436875" y="5369223"/>
                  <a:ext cx="1378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47" name="Ink 246">
                  <a:extLst>
                    <a:ext uri="{FF2B5EF4-FFF2-40B4-BE49-F238E27FC236}">
                      <a16:creationId xmlns:a16="http://schemas.microsoft.com/office/drawing/2014/main" id="{6E5C5BDC-773C-4F1B-BA39-6BA566DBB0DA}"/>
                    </a:ext>
                  </a:extLst>
                </p14:cNvPr>
                <p14:cNvContentPartPr/>
                <p14:nvPr/>
              </p14:nvContentPartPr>
              <p14:xfrm>
                <a:off x="5465675" y="5390823"/>
                <a:ext cx="200880" cy="302040"/>
              </p14:xfrm>
            </p:contentPart>
          </mc:Choice>
          <mc:Fallback xmlns="">
            <p:pic>
              <p:nvPicPr>
                <p:cNvPr id="247" name="Ink 246">
                  <a:extLst>
                    <a:ext uri="{FF2B5EF4-FFF2-40B4-BE49-F238E27FC236}">
                      <a16:creationId xmlns:a16="http://schemas.microsoft.com/office/drawing/2014/main" id="{6E5C5BDC-773C-4F1B-BA39-6BA566DBB0DA}"/>
                    </a:ext>
                  </a:extLst>
                </p:cNvPr>
                <p:cNvPicPr/>
                <p:nvPr/>
              </p:nvPicPr>
              <p:blipFill>
                <a:blip r:embed="rId411"/>
                <a:stretch>
                  <a:fillRect/>
                </a:stretch>
              </p:blipFill>
              <p:spPr>
                <a:xfrm>
                  <a:off x="5450195" y="5375343"/>
                  <a:ext cx="23148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48" name="Ink 247">
                  <a:extLst>
                    <a:ext uri="{FF2B5EF4-FFF2-40B4-BE49-F238E27FC236}">
                      <a16:creationId xmlns:a16="http://schemas.microsoft.com/office/drawing/2014/main" id="{488A594D-41CE-4431-8F60-5118F6125983}"/>
                    </a:ext>
                  </a:extLst>
                </p14:cNvPr>
                <p14:cNvContentPartPr/>
                <p14:nvPr/>
              </p14:nvContentPartPr>
              <p14:xfrm>
                <a:off x="5603195" y="5605383"/>
                <a:ext cx="132480" cy="93960"/>
              </p14:xfrm>
            </p:contentPart>
          </mc:Choice>
          <mc:Fallback xmlns="">
            <p:pic>
              <p:nvPicPr>
                <p:cNvPr id="248" name="Ink 247">
                  <a:extLst>
                    <a:ext uri="{FF2B5EF4-FFF2-40B4-BE49-F238E27FC236}">
                      <a16:creationId xmlns:a16="http://schemas.microsoft.com/office/drawing/2014/main" id="{488A594D-41CE-4431-8F60-5118F6125983}"/>
                    </a:ext>
                  </a:extLst>
                </p:cNvPr>
                <p:cNvPicPr/>
                <p:nvPr/>
              </p:nvPicPr>
              <p:blipFill>
                <a:blip r:embed="rId413"/>
                <a:stretch>
                  <a:fillRect/>
                </a:stretch>
              </p:blipFill>
              <p:spPr>
                <a:xfrm>
                  <a:off x="5587715" y="5589903"/>
                  <a:ext cx="1630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49" name="Ink 248">
                  <a:extLst>
                    <a:ext uri="{FF2B5EF4-FFF2-40B4-BE49-F238E27FC236}">
                      <a16:creationId xmlns:a16="http://schemas.microsoft.com/office/drawing/2014/main" id="{6F4080B3-5090-4530-9114-5A15F6EDAFD9}"/>
                    </a:ext>
                  </a:extLst>
                </p14:cNvPr>
                <p14:cNvContentPartPr/>
                <p14:nvPr/>
              </p14:nvContentPartPr>
              <p14:xfrm>
                <a:off x="5684915" y="5610783"/>
                <a:ext cx="12960" cy="170280"/>
              </p14:xfrm>
            </p:contentPart>
          </mc:Choice>
          <mc:Fallback xmlns="">
            <p:pic>
              <p:nvPicPr>
                <p:cNvPr id="249" name="Ink 248">
                  <a:extLst>
                    <a:ext uri="{FF2B5EF4-FFF2-40B4-BE49-F238E27FC236}">
                      <a16:creationId xmlns:a16="http://schemas.microsoft.com/office/drawing/2014/main" id="{6F4080B3-5090-4530-9114-5A15F6EDAFD9}"/>
                    </a:ext>
                  </a:extLst>
                </p:cNvPr>
                <p:cNvPicPr/>
                <p:nvPr/>
              </p:nvPicPr>
              <p:blipFill>
                <a:blip r:embed="rId415"/>
                <a:stretch>
                  <a:fillRect/>
                </a:stretch>
              </p:blipFill>
              <p:spPr>
                <a:xfrm>
                  <a:off x="5669435" y="5595303"/>
                  <a:ext cx="43560" cy="200880"/>
                </a:xfrm>
                <a:prstGeom prst="rect">
                  <a:avLst/>
                </a:prstGeom>
              </p:spPr>
            </p:pic>
          </mc:Fallback>
        </mc:AlternateContent>
      </p:grpSp>
      <p:grpSp>
        <p:nvGrpSpPr>
          <p:cNvPr id="113738" name="Group 254">
            <a:extLst>
              <a:ext uri="{FF2B5EF4-FFF2-40B4-BE49-F238E27FC236}">
                <a16:creationId xmlns:a16="http://schemas.microsoft.com/office/drawing/2014/main" id="{7C468C00-1B90-4A71-85C7-054511D90C44}"/>
              </a:ext>
            </a:extLst>
          </p:cNvPr>
          <p:cNvGrpSpPr>
            <a:grpSpLocks/>
          </p:cNvGrpSpPr>
          <p:nvPr/>
        </p:nvGrpSpPr>
        <p:grpSpPr bwMode="auto">
          <a:xfrm>
            <a:off x="7824788" y="4146551"/>
            <a:ext cx="296862" cy="295275"/>
            <a:chOff x="6301235" y="4145943"/>
            <a:chExt cx="295920" cy="296280"/>
          </a:xfrm>
        </p:grpSpPr>
        <mc:AlternateContent xmlns:mc="http://schemas.openxmlformats.org/markup-compatibility/2006" xmlns:p14="http://schemas.microsoft.com/office/powerpoint/2010/main">
          <mc:Choice Requires="p14">
            <p:contentPart p14:bwMode="auto" r:id="rId416">
              <p14:nvContentPartPr>
                <p14:cNvPr id="252" name="Ink 251">
                  <a:extLst>
                    <a:ext uri="{FF2B5EF4-FFF2-40B4-BE49-F238E27FC236}">
                      <a16:creationId xmlns:a16="http://schemas.microsoft.com/office/drawing/2014/main" id="{53B0771A-CE8D-4740-A0C6-7A83429D285A}"/>
                    </a:ext>
                  </a:extLst>
                </p14:cNvPr>
                <p14:cNvContentPartPr/>
                <p14:nvPr/>
              </p14:nvContentPartPr>
              <p14:xfrm>
                <a:off x="6301235" y="4145943"/>
                <a:ext cx="119880" cy="88200"/>
              </p14:xfrm>
            </p:contentPart>
          </mc:Choice>
          <mc:Fallback xmlns="">
            <p:pic>
              <p:nvPicPr>
                <p:cNvPr id="252" name="Ink 251">
                  <a:extLst>
                    <a:ext uri="{FF2B5EF4-FFF2-40B4-BE49-F238E27FC236}">
                      <a16:creationId xmlns:a16="http://schemas.microsoft.com/office/drawing/2014/main" id="{53B0771A-CE8D-4740-A0C6-7A83429D285A}"/>
                    </a:ext>
                  </a:extLst>
                </p:cNvPr>
                <p:cNvPicPr/>
                <p:nvPr/>
              </p:nvPicPr>
              <p:blipFill>
                <a:blip r:embed="rId417"/>
                <a:stretch>
                  <a:fillRect/>
                </a:stretch>
              </p:blipFill>
              <p:spPr>
                <a:xfrm>
                  <a:off x="6285755" y="4130463"/>
                  <a:ext cx="1504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53" name="Ink 252">
                  <a:extLst>
                    <a:ext uri="{FF2B5EF4-FFF2-40B4-BE49-F238E27FC236}">
                      <a16:creationId xmlns:a16="http://schemas.microsoft.com/office/drawing/2014/main" id="{57F2FB65-42CB-4F0A-974F-CE652030C90A}"/>
                    </a:ext>
                  </a:extLst>
                </p14:cNvPr>
                <p14:cNvContentPartPr/>
                <p14:nvPr/>
              </p14:nvContentPartPr>
              <p14:xfrm>
                <a:off x="6363875" y="4152423"/>
                <a:ext cx="157680" cy="214200"/>
              </p14:xfrm>
            </p:contentPart>
          </mc:Choice>
          <mc:Fallback xmlns="">
            <p:pic>
              <p:nvPicPr>
                <p:cNvPr id="253" name="Ink 252">
                  <a:extLst>
                    <a:ext uri="{FF2B5EF4-FFF2-40B4-BE49-F238E27FC236}">
                      <a16:creationId xmlns:a16="http://schemas.microsoft.com/office/drawing/2014/main" id="{57F2FB65-42CB-4F0A-974F-CE652030C90A}"/>
                    </a:ext>
                  </a:extLst>
                </p:cNvPr>
                <p:cNvPicPr/>
                <p:nvPr/>
              </p:nvPicPr>
              <p:blipFill>
                <a:blip r:embed="rId419"/>
                <a:stretch>
                  <a:fillRect/>
                </a:stretch>
              </p:blipFill>
              <p:spPr>
                <a:xfrm>
                  <a:off x="6348395" y="4136943"/>
                  <a:ext cx="18828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54" name="Ink 253">
                  <a:extLst>
                    <a:ext uri="{FF2B5EF4-FFF2-40B4-BE49-F238E27FC236}">
                      <a16:creationId xmlns:a16="http://schemas.microsoft.com/office/drawing/2014/main" id="{1C78500C-A54A-41B8-8E62-5363563ABE38}"/>
                    </a:ext>
                  </a:extLst>
                </p14:cNvPr>
                <p14:cNvContentPartPr/>
                <p14:nvPr/>
              </p14:nvContentPartPr>
              <p14:xfrm>
                <a:off x="6477275" y="4284543"/>
                <a:ext cx="119880" cy="157680"/>
              </p14:xfrm>
            </p:contentPart>
          </mc:Choice>
          <mc:Fallback xmlns="">
            <p:pic>
              <p:nvPicPr>
                <p:cNvPr id="254" name="Ink 253">
                  <a:extLst>
                    <a:ext uri="{FF2B5EF4-FFF2-40B4-BE49-F238E27FC236}">
                      <a16:creationId xmlns:a16="http://schemas.microsoft.com/office/drawing/2014/main" id="{1C78500C-A54A-41B8-8E62-5363563ABE38}"/>
                    </a:ext>
                  </a:extLst>
                </p:cNvPr>
                <p:cNvPicPr/>
                <p:nvPr/>
              </p:nvPicPr>
              <p:blipFill>
                <a:blip r:embed="rId421"/>
                <a:stretch>
                  <a:fillRect/>
                </a:stretch>
              </p:blipFill>
              <p:spPr>
                <a:xfrm>
                  <a:off x="6461795" y="4269063"/>
                  <a:ext cx="150480" cy="188280"/>
                </a:xfrm>
                <a:prstGeom prst="rect">
                  <a:avLst/>
                </a:prstGeom>
              </p:spPr>
            </p:pic>
          </mc:Fallback>
        </mc:AlternateContent>
      </p:grpSp>
      <p:grpSp>
        <p:nvGrpSpPr>
          <p:cNvPr id="113739" name="Group 259">
            <a:extLst>
              <a:ext uri="{FF2B5EF4-FFF2-40B4-BE49-F238E27FC236}">
                <a16:creationId xmlns:a16="http://schemas.microsoft.com/office/drawing/2014/main" id="{DF5A10DB-CD7D-4DCB-A9AB-E18BC92ED331}"/>
              </a:ext>
            </a:extLst>
          </p:cNvPr>
          <p:cNvGrpSpPr>
            <a:grpSpLocks/>
          </p:cNvGrpSpPr>
          <p:nvPr/>
        </p:nvGrpSpPr>
        <p:grpSpPr bwMode="auto">
          <a:xfrm>
            <a:off x="7932739" y="5291139"/>
            <a:ext cx="327025" cy="401637"/>
            <a:chOff x="6408155" y="5290383"/>
            <a:chExt cx="327240" cy="402840"/>
          </a:xfrm>
        </p:grpSpPr>
        <mc:AlternateContent xmlns:mc="http://schemas.openxmlformats.org/markup-compatibility/2006" xmlns:p14="http://schemas.microsoft.com/office/powerpoint/2010/main">
          <mc:Choice Requires="p14">
            <p:contentPart p14:bwMode="auto" r:id="rId422">
              <p14:nvContentPartPr>
                <p14:cNvPr id="256" name="Ink 255">
                  <a:extLst>
                    <a:ext uri="{FF2B5EF4-FFF2-40B4-BE49-F238E27FC236}">
                      <a16:creationId xmlns:a16="http://schemas.microsoft.com/office/drawing/2014/main" id="{B478D894-3CD6-4181-B562-F69DB0BE8E16}"/>
                    </a:ext>
                  </a:extLst>
                </p14:cNvPr>
                <p14:cNvContentPartPr/>
                <p14:nvPr/>
              </p14:nvContentPartPr>
              <p14:xfrm>
                <a:off x="6408155" y="5290383"/>
                <a:ext cx="107280" cy="94680"/>
              </p14:xfrm>
            </p:contentPart>
          </mc:Choice>
          <mc:Fallback xmlns="">
            <p:pic>
              <p:nvPicPr>
                <p:cNvPr id="256" name="Ink 255">
                  <a:extLst>
                    <a:ext uri="{FF2B5EF4-FFF2-40B4-BE49-F238E27FC236}">
                      <a16:creationId xmlns:a16="http://schemas.microsoft.com/office/drawing/2014/main" id="{B478D894-3CD6-4181-B562-F69DB0BE8E16}"/>
                    </a:ext>
                  </a:extLst>
                </p:cNvPr>
                <p:cNvPicPr/>
                <p:nvPr/>
              </p:nvPicPr>
              <p:blipFill>
                <a:blip r:embed="rId423"/>
                <a:stretch>
                  <a:fillRect/>
                </a:stretch>
              </p:blipFill>
              <p:spPr>
                <a:xfrm>
                  <a:off x="6392675" y="5274903"/>
                  <a:ext cx="1378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57" name="Ink 256">
                  <a:extLst>
                    <a:ext uri="{FF2B5EF4-FFF2-40B4-BE49-F238E27FC236}">
                      <a16:creationId xmlns:a16="http://schemas.microsoft.com/office/drawing/2014/main" id="{6F5721A4-E569-4E34-BF81-53ECD81BE177}"/>
                    </a:ext>
                  </a:extLst>
                </p14:cNvPr>
                <p14:cNvContentPartPr/>
                <p14:nvPr/>
              </p14:nvContentPartPr>
              <p14:xfrm>
                <a:off x="6495995" y="5334303"/>
                <a:ext cx="6480" cy="75960"/>
              </p14:xfrm>
            </p:contentPart>
          </mc:Choice>
          <mc:Fallback xmlns="">
            <p:pic>
              <p:nvPicPr>
                <p:cNvPr id="257" name="Ink 256">
                  <a:extLst>
                    <a:ext uri="{FF2B5EF4-FFF2-40B4-BE49-F238E27FC236}">
                      <a16:creationId xmlns:a16="http://schemas.microsoft.com/office/drawing/2014/main" id="{6F5721A4-E569-4E34-BF81-53ECD81BE177}"/>
                    </a:ext>
                  </a:extLst>
                </p:cNvPr>
                <p:cNvPicPr/>
                <p:nvPr/>
              </p:nvPicPr>
              <p:blipFill>
                <a:blip r:embed="rId425"/>
                <a:stretch>
                  <a:fillRect/>
                </a:stretch>
              </p:blipFill>
              <p:spPr>
                <a:xfrm>
                  <a:off x="6480515" y="5318749"/>
                  <a:ext cx="37080" cy="106706"/>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58" name="Ink 257">
                  <a:extLst>
                    <a:ext uri="{FF2B5EF4-FFF2-40B4-BE49-F238E27FC236}">
                      <a16:creationId xmlns:a16="http://schemas.microsoft.com/office/drawing/2014/main" id="{AE2FD73B-735A-476E-B2B0-49B0FE59F418}"/>
                    </a:ext>
                  </a:extLst>
                </p14:cNvPr>
                <p14:cNvContentPartPr/>
                <p14:nvPr/>
              </p14:nvContentPartPr>
              <p14:xfrm>
                <a:off x="6433355" y="5321703"/>
                <a:ext cx="239400" cy="289440"/>
              </p14:xfrm>
            </p:contentPart>
          </mc:Choice>
          <mc:Fallback xmlns="">
            <p:pic>
              <p:nvPicPr>
                <p:cNvPr id="258" name="Ink 257">
                  <a:extLst>
                    <a:ext uri="{FF2B5EF4-FFF2-40B4-BE49-F238E27FC236}">
                      <a16:creationId xmlns:a16="http://schemas.microsoft.com/office/drawing/2014/main" id="{AE2FD73B-735A-476E-B2B0-49B0FE59F418}"/>
                    </a:ext>
                  </a:extLst>
                </p:cNvPr>
                <p:cNvPicPr/>
                <p:nvPr/>
              </p:nvPicPr>
              <p:blipFill>
                <a:blip r:embed="rId427"/>
                <a:stretch>
                  <a:fillRect/>
                </a:stretch>
              </p:blipFill>
              <p:spPr>
                <a:xfrm>
                  <a:off x="6417875" y="5306223"/>
                  <a:ext cx="27000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59" name="Ink 258">
                  <a:extLst>
                    <a:ext uri="{FF2B5EF4-FFF2-40B4-BE49-F238E27FC236}">
                      <a16:creationId xmlns:a16="http://schemas.microsoft.com/office/drawing/2014/main" id="{52C37A57-573F-4641-9146-A21A0CE1113E}"/>
                    </a:ext>
                  </a:extLst>
                </p14:cNvPr>
                <p14:cNvContentPartPr/>
                <p14:nvPr/>
              </p14:nvContentPartPr>
              <p14:xfrm>
                <a:off x="6584195" y="5535543"/>
                <a:ext cx="151200" cy="157680"/>
              </p14:xfrm>
            </p:contentPart>
          </mc:Choice>
          <mc:Fallback xmlns="">
            <p:pic>
              <p:nvPicPr>
                <p:cNvPr id="259" name="Ink 258">
                  <a:extLst>
                    <a:ext uri="{FF2B5EF4-FFF2-40B4-BE49-F238E27FC236}">
                      <a16:creationId xmlns:a16="http://schemas.microsoft.com/office/drawing/2014/main" id="{52C37A57-573F-4641-9146-A21A0CE1113E}"/>
                    </a:ext>
                  </a:extLst>
                </p:cNvPr>
                <p:cNvPicPr/>
                <p:nvPr/>
              </p:nvPicPr>
              <p:blipFill>
                <a:blip r:embed="rId429"/>
                <a:stretch>
                  <a:fillRect/>
                </a:stretch>
              </p:blipFill>
              <p:spPr>
                <a:xfrm>
                  <a:off x="6568715" y="5520063"/>
                  <a:ext cx="181800" cy="188280"/>
                </a:xfrm>
                <a:prstGeom prst="rect">
                  <a:avLst/>
                </a:prstGeom>
              </p:spPr>
            </p:pic>
          </mc:Fallback>
        </mc:AlternateContent>
      </p:grpSp>
      <p:grpSp>
        <p:nvGrpSpPr>
          <p:cNvPr id="113740" name="Group 264">
            <a:extLst>
              <a:ext uri="{FF2B5EF4-FFF2-40B4-BE49-F238E27FC236}">
                <a16:creationId xmlns:a16="http://schemas.microsoft.com/office/drawing/2014/main" id="{9B8CAA98-3A5C-4F8B-8E82-32864B35DDF7}"/>
              </a:ext>
            </a:extLst>
          </p:cNvPr>
          <p:cNvGrpSpPr>
            <a:grpSpLocks/>
          </p:cNvGrpSpPr>
          <p:nvPr/>
        </p:nvGrpSpPr>
        <p:grpSpPr bwMode="auto">
          <a:xfrm>
            <a:off x="8610601" y="4102101"/>
            <a:ext cx="271463" cy="365125"/>
            <a:chOff x="7087115" y="4102023"/>
            <a:chExt cx="270720" cy="365040"/>
          </a:xfrm>
        </p:grpSpPr>
        <mc:AlternateContent xmlns:mc="http://schemas.openxmlformats.org/markup-compatibility/2006" xmlns:p14="http://schemas.microsoft.com/office/powerpoint/2010/main">
          <mc:Choice Requires="p14">
            <p:contentPart p14:bwMode="auto" r:id="rId430">
              <p14:nvContentPartPr>
                <p14:cNvPr id="261" name="Ink 260">
                  <a:extLst>
                    <a:ext uri="{FF2B5EF4-FFF2-40B4-BE49-F238E27FC236}">
                      <a16:creationId xmlns:a16="http://schemas.microsoft.com/office/drawing/2014/main" id="{D5DCCF90-C94B-4703-8663-19FB82CA1C84}"/>
                    </a:ext>
                  </a:extLst>
                </p14:cNvPr>
                <p14:cNvContentPartPr/>
                <p14:nvPr/>
              </p14:nvContentPartPr>
              <p14:xfrm>
                <a:off x="7087115" y="4102023"/>
                <a:ext cx="75960" cy="88560"/>
              </p14:xfrm>
            </p:contentPart>
          </mc:Choice>
          <mc:Fallback xmlns="">
            <p:pic>
              <p:nvPicPr>
                <p:cNvPr id="261" name="Ink 260">
                  <a:extLst>
                    <a:ext uri="{FF2B5EF4-FFF2-40B4-BE49-F238E27FC236}">
                      <a16:creationId xmlns:a16="http://schemas.microsoft.com/office/drawing/2014/main" id="{D5DCCF90-C94B-4703-8663-19FB82CA1C84}"/>
                    </a:ext>
                  </a:extLst>
                </p:cNvPr>
                <p:cNvPicPr/>
                <p:nvPr/>
              </p:nvPicPr>
              <p:blipFill>
                <a:blip r:embed="rId431"/>
                <a:stretch>
                  <a:fillRect/>
                </a:stretch>
              </p:blipFill>
              <p:spPr>
                <a:xfrm>
                  <a:off x="7071635" y="4086480"/>
                  <a:ext cx="106560" cy="119285"/>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62" name="Ink 261">
                  <a:extLst>
                    <a:ext uri="{FF2B5EF4-FFF2-40B4-BE49-F238E27FC236}">
                      <a16:creationId xmlns:a16="http://schemas.microsoft.com/office/drawing/2014/main" id="{AF310EFA-C8C8-4531-A05A-8E7466DDAC0F}"/>
                    </a:ext>
                  </a:extLst>
                </p14:cNvPr>
                <p14:cNvContentPartPr/>
                <p14:nvPr/>
              </p14:nvContentPartPr>
              <p14:xfrm>
                <a:off x="7124915" y="4127223"/>
                <a:ext cx="170280" cy="220320"/>
              </p14:xfrm>
            </p:contentPart>
          </mc:Choice>
          <mc:Fallback xmlns="">
            <p:pic>
              <p:nvPicPr>
                <p:cNvPr id="262" name="Ink 261">
                  <a:extLst>
                    <a:ext uri="{FF2B5EF4-FFF2-40B4-BE49-F238E27FC236}">
                      <a16:creationId xmlns:a16="http://schemas.microsoft.com/office/drawing/2014/main" id="{AF310EFA-C8C8-4531-A05A-8E7466DDAC0F}"/>
                    </a:ext>
                  </a:extLst>
                </p:cNvPr>
                <p:cNvPicPr/>
                <p:nvPr/>
              </p:nvPicPr>
              <p:blipFill>
                <a:blip r:embed="rId433"/>
                <a:stretch>
                  <a:fillRect/>
                </a:stretch>
              </p:blipFill>
              <p:spPr>
                <a:xfrm>
                  <a:off x="7109435" y="4111768"/>
                  <a:ext cx="200880" cy="25087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63" name="Ink 262">
                  <a:extLst>
                    <a:ext uri="{FF2B5EF4-FFF2-40B4-BE49-F238E27FC236}">
                      <a16:creationId xmlns:a16="http://schemas.microsoft.com/office/drawing/2014/main" id="{2AE81E1D-6A07-4B46-A840-1BB383EFCBA3}"/>
                    </a:ext>
                  </a:extLst>
                </p14:cNvPr>
                <p14:cNvContentPartPr/>
                <p14:nvPr/>
              </p14:nvContentPartPr>
              <p14:xfrm>
                <a:off x="7219235" y="4315863"/>
                <a:ext cx="138600" cy="113400"/>
              </p14:xfrm>
            </p:contentPart>
          </mc:Choice>
          <mc:Fallback xmlns="">
            <p:pic>
              <p:nvPicPr>
                <p:cNvPr id="263" name="Ink 262">
                  <a:extLst>
                    <a:ext uri="{FF2B5EF4-FFF2-40B4-BE49-F238E27FC236}">
                      <a16:creationId xmlns:a16="http://schemas.microsoft.com/office/drawing/2014/main" id="{2AE81E1D-6A07-4B46-A840-1BB383EFCBA3}"/>
                    </a:ext>
                  </a:extLst>
                </p:cNvPr>
                <p:cNvPicPr/>
                <p:nvPr/>
              </p:nvPicPr>
              <p:blipFill>
                <a:blip r:embed="rId435"/>
                <a:stretch>
                  <a:fillRect/>
                </a:stretch>
              </p:blipFill>
              <p:spPr>
                <a:xfrm>
                  <a:off x="7203755" y="4300432"/>
                  <a:ext cx="169200" cy="143903"/>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64" name="Ink 263">
                  <a:extLst>
                    <a:ext uri="{FF2B5EF4-FFF2-40B4-BE49-F238E27FC236}">
                      <a16:creationId xmlns:a16="http://schemas.microsoft.com/office/drawing/2014/main" id="{EF0194A0-AF10-4440-8211-B6C8DCADAF06}"/>
                    </a:ext>
                  </a:extLst>
                </p14:cNvPr>
                <p14:cNvContentPartPr/>
                <p14:nvPr/>
              </p14:nvContentPartPr>
              <p14:xfrm>
                <a:off x="7332275" y="4303263"/>
                <a:ext cx="19080" cy="163800"/>
              </p14:xfrm>
            </p:contentPart>
          </mc:Choice>
          <mc:Fallback xmlns="">
            <p:pic>
              <p:nvPicPr>
                <p:cNvPr id="264" name="Ink 263">
                  <a:extLst>
                    <a:ext uri="{FF2B5EF4-FFF2-40B4-BE49-F238E27FC236}">
                      <a16:creationId xmlns:a16="http://schemas.microsoft.com/office/drawing/2014/main" id="{EF0194A0-AF10-4440-8211-B6C8DCADAF06}"/>
                    </a:ext>
                  </a:extLst>
                </p:cNvPr>
                <p:cNvPicPr/>
                <p:nvPr/>
              </p:nvPicPr>
              <p:blipFill>
                <a:blip r:embed="rId437"/>
                <a:stretch>
                  <a:fillRect/>
                </a:stretch>
              </p:blipFill>
              <p:spPr>
                <a:xfrm>
                  <a:off x="7317082" y="4287783"/>
                  <a:ext cx="49113" cy="194400"/>
                </a:xfrm>
                <a:prstGeom prst="rect">
                  <a:avLst/>
                </a:prstGeom>
              </p:spPr>
            </p:pic>
          </mc:Fallback>
        </mc:AlternateContent>
      </p:grpSp>
      <p:grpSp>
        <p:nvGrpSpPr>
          <p:cNvPr id="113741" name="Group 268">
            <a:extLst>
              <a:ext uri="{FF2B5EF4-FFF2-40B4-BE49-F238E27FC236}">
                <a16:creationId xmlns:a16="http://schemas.microsoft.com/office/drawing/2014/main" id="{45DA5D2B-A440-47CD-93B5-02F1384093DE}"/>
              </a:ext>
            </a:extLst>
          </p:cNvPr>
          <p:cNvGrpSpPr>
            <a:grpSpLocks/>
          </p:cNvGrpSpPr>
          <p:nvPr/>
        </p:nvGrpSpPr>
        <p:grpSpPr bwMode="auto">
          <a:xfrm>
            <a:off x="8693151" y="5259389"/>
            <a:ext cx="238125" cy="446087"/>
            <a:chOff x="7168835" y="5258703"/>
            <a:chExt cx="239040" cy="447120"/>
          </a:xfrm>
        </p:grpSpPr>
        <mc:AlternateContent xmlns:mc="http://schemas.openxmlformats.org/markup-compatibility/2006" xmlns:p14="http://schemas.microsoft.com/office/powerpoint/2010/main">
          <mc:Choice Requires="p14">
            <p:contentPart p14:bwMode="auto" r:id="rId438">
              <p14:nvContentPartPr>
                <p14:cNvPr id="266" name="Ink 265">
                  <a:extLst>
                    <a:ext uri="{FF2B5EF4-FFF2-40B4-BE49-F238E27FC236}">
                      <a16:creationId xmlns:a16="http://schemas.microsoft.com/office/drawing/2014/main" id="{EB273E64-897B-4210-AF9B-BBC4D9D914F2}"/>
                    </a:ext>
                  </a:extLst>
                </p14:cNvPr>
                <p14:cNvContentPartPr/>
                <p14:nvPr/>
              </p14:nvContentPartPr>
              <p14:xfrm>
                <a:off x="7206635" y="5258703"/>
                <a:ext cx="19080" cy="88560"/>
              </p14:xfrm>
            </p:contentPart>
          </mc:Choice>
          <mc:Fallback xmlns="">
            <p:pic>
              <p:nvPicPr>
                <p:cNvPr id="266" name="Ink 265">
                  <a:extLst>
                    <a:ext uri="{FF2B5EF4-FFF2-40B4-BE49-F238E27FC236}">
                      <a16:creationId xmlns:a16="http://schemas.microsoft.com/office/drawing/2014/main" id="{EB273E64-897B-4210-AF9B-BBC4D9D914F2}"/>
                    </a:ext>
                  </a:extLst>
                </p:cNvPr>
                <p:cNvPicPr/>
                <p:nvPr/>
              </p:nvPicPr>
              <p:blipFill>
                <a:blip r:embed="rId439"/>
                <a:stretch>
                  <a:fillRect/>
                </a:stretch>
              </p:blipFill>
              <p:spPr>
                <a:xfrm>
                  <a:off x="7191442" y="5243160"/>
                  <a:ext cx="49113" cy="119285"/>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67" name="Ink 266">
                  <a:extLst>
                    <a:ext uri="{FF2B5EF4-FFF2-40B4-BE49-F238E27FC236}">
                      <a16:creationId xmlns:a16="http://schemas.microsoft.com/office/drawing/2014/main" id="{07CA0F63-25D7-4310-AE38-F3BA7EF2945D}"/>
                    </a:ext>
                  </a:extLst>
                </p14:cNvPr>
                <p14:cNvContentPartPr/>
                <p14:nvPr/>
              </p14:nvContentPartPr>
              <p14:xfrm>
                <a:off x="7168835" y="5328183"/>
                <a:ext cx="157680" cy="207720"/>
              </p14:xfrm>
            </p:contentPart>
          </mc:Choice>
          <mc:Fallback xmlns="">
            <p:pic>
              <p:nvPicPr>
                <p:cNvPr id="267" name="Ink 266">
                  <a:extLst>
                    <a:ext uri="{FF2B5EF4-FFF2-40B4-BE49-F238E27FC236}">
                      <a16:creationId xmlns:a16="http://schemas.microsoft.com/office/drawing/2014/main" id="{07CA0F63-25D7-4310-AE38-F3BA7EF2945D}"/>
                    </a:ext>
                  </a:extLst>
                </p:cNvPr>
                <p:cNvPicPr/>
                <p:nvPr/>
              </p:nvPicPr>
              <p:blipFill>
                <a:blip r:embed="rId441"/>
                <a:stretch>
                  <a:fillRect/>
                </a:stretch>
              </p:blipFill>
              <p:spPr>
                <a:xfrm>
                  <a:off x="7153355" y="5312703"/>
                  <a:ext cx="18828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68" name="Ink 267">
                  <a:extLst>
                    <a:ext uri="{FF2B5EF4-FFF2-40B4-BE49-F238E27FC236}">
                      <a16:creationId xmlns:a16="http://schemas.microsoft.com/office/drawing/2014/main" id="{908C883A-2187-4785-B54B-8C62E8A11579}"/>
                    </a:ext>
                  </a:extLst>
                </p14:cNvPr>
                <p14:cNvContentPartPr/>
                <p14:nvPr/>
              </p14:nvContentPartPr>
              <p14:xfrm>
                <a:off x="7294475" y="5491623"/>
                <a:ext cx="113400" cy="214200"/>
              </p14:xfrm>
            </p:contentPart>
          </mc:Choice>
          <mc:Fallback xmlns="">
            <p:pic>
              <p:nvPicPr>
                <p:cNvPr id="268" name="Ink 267">
                  <a:extLst>
                    <a:ext uri="{FF2B5EF4-FFF2-40B4-BE49-F238E27FC236}">
                      <a16:creationId xmlns:a16="http://schemas.microsoft.com/office/drawing/2014/main" id="{908C883A-2187-4785-B54B-8C62E8A11579}"/>
                    </a:ext>
                  </a:extLst>
                </p:cNvPr>
                <p:cNvPicPr/>
                <p:nvPr/>
              </p:nvPicPr>
              <p:blipFill>
                <a:blip r:embed="rId443"/>
                <a:stretch>
                  <a:fillRect/>
                </a:stretch>
              </p:blipFill>
              <p:spPr>
                <a:xfrm>
                  <a:off x="7278995" y="5476143"/>
                  <a:ext cx="144000" cy="244800"/>
                </a:xfrm>
                <a:prstGeom prst="rect">
                  <a:avLst/>
                </a:prstGeom>
              </p:spPr>
            </p:pic>
          </mc:Fallback>
        </mc:AlternateContent>
      </p:grpSp>
      <p:grpSp>
        <p:nvGrpSpPr>
          <p:cNvPr id="113742" name="Group 272">
            <a:extLst>
              <a:ext uri="{FF2B5EF4-FFF2-40B4-BE49-F238E27FC236}">
                <a16:creationId xmlns:a16="http://schemas.microsoft.com/office/drawing/2014/main" id="{DBC40FBB-E3CB-4476-9945-941F3E18078F}"/>
              </a:ext>
            </a:extLst>
          </p:cNvPr>
          <p:cNvGrpSpPr>
            <a:grpSpLocks/>
          </p:cNvGrpSpPr>
          <p:nvPr/>
        </p:nvGrpSpPr>
        <p:grpSpPr bwMode="auto">
          <a:xfrm>
            <a:off x="9466264" y="4095751"/>
            <a:ext cx="217487" cy="365125"/>
            <a:chOff x="7942115" y="4095903"/>
            <a:chExt cx="217080" cy="365040"/>
          </a:xfrm>
        </p:grpSpPr>
        <mc:AlternateContent xmlns:mc="http://schemas.openxmlformats.org/markup-compatibility/2006" xmlns:p14="http://schemas.microsoft.com/office/powerpoint/2010/main">
          <mc:Choice Requires="p14">
            <p:contentPart p14:bwMode="auto" r:id="rId444">
              <p14:nvContentPartPr>
                <p14:cNvPr id="270" name="Ink 269">
                  <a:extLst>
                    <a:ext uri="{FF2B5EF4-FFF2-40B4-BE49-F238E27FC236}">
                      <a16:creationId xmlns:a16="http://schemas.microsoft.com/office/drawing/2014/main" id="{D7AC2749-EE08-4FF6-912C-B7F794BB8A8A}"/>
                    </a:ext>
                  </a:extLst>
                </p14:cNvPr>
                <p14:cNvContentPartPr/>
                <p14:nvPr/>
              </p14:nvContentPartPr>
              <p14:xfrm>
                <a:off x="7942115" y="4095903"/>
                <a:ext cx="113400" cy="94680"/>
              </p14:xfrm>
            </p:contentPart>
          </mc:Choice>
          <mc:Fallback xmlns="">
            <p:pic>
              <p:nvPicPr>
                <p:cNvPr id="270" name="Ink 269">
                  <a:extLst>
                    <a:ext uri="{FF2B5EF4-FFF2-40B4-BE49-F238E27FC236}">
                      <a16:creationId xmlns:a16="http://schemas.microsoft.com/office/drawing/2014/main" id="{D7AC2749-EE08-4FF6-912C-B7F794BB8A8A}"/>
                    </a:ext>
                  </a:extLst>
                </p:cNvPr>
                <p:cNvPicPr/>
                <p:nvPr/>
              </p:nvPicPr>
              <p:blipFill>
                <a:blip r:embed="rId445"/>
                <a:stretch>
                  <a:fillRect/>
                </a:stretch>
              </p:blipFill>
              <p:spPr>
                <a:xfrm>
                  <a:off x="7926684" y="4080423"/>
                  <a:ext cx="143903"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71" name="Ink 270">
                  <a:extLst>
                    <a:ext uri="{FF2B5EF4-FFF2-40B4-BE49-F238E27FC236}">
                      <a16:creationId xmlns:a16="http://schemas.microsoft.com/office/drawing/2014/main" id="{08D81AF6-97ED-4EB1-B882-09F4B8CDABB4}"/>
                    </a:ext>
                  </a:extLst>
                </p14:cNvPr>
                <p14:cNvContentPartPr/>
                <p14:nvPr/>
              </p14:nvContentPartPr>
              <p14:xfrm>
                <a:off x="7992515" y="4114623"/>
                <a:ext cx="157680" cy="220320"/>
              </p14:xfrm>
            </p:contentPart>
          </mc:Choice>
          <mc:Fallback xmlns="">
            <p:pic>
              <p:nvPicPr>
                <p:cNvPr id="271" name="Ink 270">
                  <a:extLst>
                    <a:ext uri="{FF2B5EF4-FFF2-40B4-BE49-F238E27FC236}">
                      <a16:creationId xmlns:a16="http://schemas.microsoft.com/office/drawing/2014/main" id="{08D81AF6-97ED-4EB1-B882-09F4B8CDABB4}"/>
                    </a:ext>
                  </a:extLst>
                </p:cNvPr>
                <p:cNvPicPr/>
                <p:nvPr/>
              </p:nvPicPr>
              <p:blipFill>
                <a:blip r:embed="rId447"/>
                <a:stretch>
                  <a:fillRect/>
                </a:stretch>
              </p:blipFill>
              <p:spPr>
                <a:xfrm>
                  <a:off x="7977035" y="4099168"/>
                  <a:ext cx="188280" cy="25087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72" name="Ink 271">
                  <a:extLst>
                    <a:ext uri="{FF2B5EF4-FFF2-40B4-BE49-F238E27FC236}">
                      <a16:creationId xmlns:a16="http://schemas.microsoft.com/office/drawing/2014/main" id="{B86FF40E-0EA7-4D7C-92D5-A4338746A4B5}"/>
                    </a:ext>
                  </a:extLst>
                </p14:cNvPr>
                <p14:cNvContentPartPr/>
                <p14:nvPr/>
              </p14:nvContentPartPr>
              <p14:xfrm>
                <a:off x="8023835" y="4290663"/>
                <a:ext cx="135360" cy="170280"/>
              </p14:xfrm>
            </p:contentPart>
          </mc:Choice>
          <mc:Fallback xmlns="">
            <p:pic>
              <p:nvPicPr>
                <p:cNvPr id="272" name="Ink 271">
                  <a:extLst>
                    <a:ext uri="{FF2B5EF4-FFF2-40B4-BE49-F238E27FC236}">
                      <a16:creationId xmlns:a16="http://schemas.microsoft.com/office/drawing/2014/main" id="{B86FF40E-0EA7-4D7C-92D5-A4338746A4B5}"/>
                    </a:ext>
                  </a:extLst>
                </p:cNvPr>
                <p:cNvPicPr/>
                <p:nvPr/>
              </p:nvPicPr>
              <p:blipFill>
                <a:blip r:embed="rId449"/>
                <a:stretch>
                  <a:fillRect/>
                </a:stretch>
              </p:blipFill>
              <p:spPr>
                <a:xfrm>
                  <a:off x="8008355" y="4275183"/>
                  <a:ext cx="165960" cy="200880"/>
                </a:xfrm>
                <a:prstGeom prst="rect">
                  <a:avLst/>
                </a:prstGeom>
              </p:spPr>
            </p:pic>
          </mc:Fallback>
        </mc:AlternateContent>
      </p:grpSp>
      <p:grpSp>
        <p:nvGrpSpPr>
          <p:cNvPr id="113743" name="Group 276">
            <a:extLst>
              <a:ext uri="{FF2B5EF4-FFF2-40B4-BE49-F238E27FC236}">
                <a16:creationId xmlns:a16="http://schemas.microsoft.com/office/drawing/2014/main" id="{009D1DC0-BCB8-4B3E-AE5E-17D0A0A1B794}"/>
              </a:ext>
            </a:extLst>
          </p:cNvPr>
          <p:cNvGrpSpPr>
            <a:grpSpLocks/>
          </p:cNvGrpSpPr>
          <p:nvPr/>
        </p:nvGrpSpPr>
        <p:grpSpPr bwMode="auto">
          <a:xfrm>
            <a:off x="9529764" y="5195889"/>
            <a:ext cx="327025" cy="409575"/>
            <a:chOff x="8005115" y="5196063"/>
            <a:chExt cx="327240" cy="408960"/>
          </a:xfrm>
        </p:grpSpPr>
        <mc:AlternateContent xmlns:mc="http://schemas.openxmlformats.org/markup-compatibility/2006" xmlns:p14="http://schemas.microsoft.com/office/powerpoint/2010/main">
          <mc:Choice Requires="p14">
            <p:contentPart p14:bwMode="auto" r:id="rId450">
              <p14:nvContentPartPr>
                <p14:cNvPr id="274" name="Ink 273">
                  <a:extLst>
                    <a:ext uri="{FF2B5EF4-FFF2-40B4-BE49-F238E27FC236}">
                      <a16:creationId xmlns:a16="http://schemas.microsoft.com/office/drawing/2014/main" id="{FB9CC648-F487-4A31-B730-070BD80257E1}"/>
                    </a:ext>
                  </a:extLst>
                </p14:cNvPr>
                <p14:cNvContentPartPr/>
                <p14:nvPr/>
              </p14:nvContentPartPr>
              <p14:xfrm>
                <a:off x="8005115" y="5196063"/>
                <a:ext cx="119880" cy="119880"/>
              </p14:xfrm>
            </p:contentPart>
          </mc:Choice>
          <mc:Fallback xmlns="">
            <p:pic>
              <p:nvPicPr>
                <p:cNvPr id="274" name="Ink 273">
                  <a:extLst>
                    <a:ext uri="{FF2B5EF4-FFF2-40B4-BE49-F238E27FC236}">
                      <a16:creationId xmlns:a16="http://schemas.microsoft.com/office/drawing/2014/main" id="{FB9CC648-F487-4A31-B730-070BD80257E1}"/>
                    </a:ext>
                  </a:extLst>
                </p:cNvPr>
                <p:cNvPicPr/>
                <p:nvPr/>
              </p:nvPicPr>
              <p:blipFill>
                <a:blip r:embed="rId451"/>
                <a:stretch>
                  <a:fillRect/>
                </a:stretch>
              </p:blipFill>
              <p:spPr>
                <a:xfrm>
                  <a:off x="7989635" y="5180583"/>
                  <a:ext cx="1504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75" name="Ink 274">
                  <a:extLst>
                    <a:ext uri="{FF2B5EF4-FFF2-40B4-BE49-F238E27FC236}">
                      <a16:creationId xmlns:a16="http://schemas.microsoft.com/office/drawing/2014/main" id="{DB4D4124-AD2B-4AD2-8232-CF6F6CCBD627}"/>
                    </a:ext>
                  </a:extLst>
                </p14:cNvPr>
                <p14:cNvContentPartPr/>
                <p14:nvPr/>
              </p14:nvContentPartPr>
              <p14:xfrm>
                <a:off x="8092955" y="5258703"/>
                <a:ext cx="201600" cy="232920"/>
              </p14:xfrm>
            </p:contentPart>
          </mc:Choice>
          <mc:Fallback xmlns="">
            <p:pic>
              <p:nvPicPr>
                <p:cNvPr id="275" name="Ink 274">
                  <a:extLst>
                    <a:ext uri="{FF2B5EF4-FFF2-40B4-BE49-F238E27FC236}">
                      <a16:creationId xmlns:a16="http://schemas.microsoft.com/office/drawing/2014/main" id="{DB4D4124-AD2B-4AD2-8232-CF6F6CCBD627}"/>
                    </a:ext>
                  </a:extLst>
                </p:cNvPr>
                <p:cNvPicPr/>
                <p:nvPr/>
              </p:nvPicPr>
              <p:blipFill>
                <a:blip r:embed="rId453"/>
                <a:stretch>
                  <a:fillRect/>
                </a:stretch>
              </p:blipFill>
              <p:spPr>
                <a:xfrm>
                  <a:off x="8077447" y="5243223"/>
                  <a:ext cx="232255"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76" name="Ink 275">
                  <a:extLst>
                    <a:ext uri="{FF2B5EF4-FFF2-40B4-BE49-F238E27FC236}">
                      <a16:creationId xmlns:a16="http://schemas.microsoft.com/office/drawing/2014/main" id="{ED4F42C4-8627-4831-9A5D-0F5C5FCF8E0F}"/>
                    </a:ext>
                  </a:extLst>
                </p14:cNvPr>
                <p14:cNvContentPartPr/>
                <p14:nvPr/>
              </p14:nvContentPartPr>
              <p14:xfrm>
                <a:off x="8225075" y="5447343"/>
                <a:ext cx="107280" cy="157680"/>
              </p14:xfrm>
            </p:contentPart>
          </mc:Choice>
          <mc:Fallback xmlns="">
            <p:pic>
              <p:nvPicPr>
                <p:cNvPr id="276" name="Ink 275">
                  <a:extLst>
                    <a:ext uri="{FF2B5EF4-FFF2-40B4-BE49-F238E27FC236}">
                      <a16:creationId xmlns:a16="http://schemas.microsoft.com/office/drawing/2014/main" id="{ED4F42C4-8627-4831-9A5D-0F5C5FCF8E0F}"/>
                    </a:ext>
                  </a:extLst>
                </p:cNvPr>
                <p:cNvPicPr/>
                <p:nvPr/>
              </p:nvPicPr>
              <p:blipFill>
                <a:blip r:embed="rId455"/>
                <a:stretch>
                  <a:fillRect/>
                </a:stretch>
              </p:blipFill>
              <p:spPr>
                <a:xfrm>
                  <a:off x="8209595" y="5431863"/>
                  <a:ext cx="137880" cy="188280"/>
                </a:xfrm>
                <a:prstGeom prst="rect">
                  <a:avLst/>
                </a:prstGeom>
              </p:spPr>
            </p:pic>
          </mc:Fallback>
        </mc:AlternateContent>
      </p:grpSp>
      <p:grpSp>
        <p:nvGrpSpPr>
          <p:cNvPr id="113744" name="Group 280">
            <a:extLst>
              <a:ext uri="{FF2B5EF4-FFF2-40B4-BE49-F238E27FC236}">
                <a16:creationId xmlns:a16="http://schemas.microsoft.com/office/drawing/2014/main" id="{AEE8A14F-8D9D-46A9-9A22-955D2486E3D0}"/>
              </a:ext>
            </a:extLst>
          </p:cNvPr>
          <p:cNvGrpSpPr>
            <a:grpSpLocks/>
          </p:cNvGrpSpPr>
          <p:nvPr/>
        </p:nvGrpSpPr>
        <p:grpSpPr bwMode="auto">
          <a:xfrm>
            <a:off x="10194926" y="4044951"/>
            <a:ext cx="239713" cy="479425"/>
            <a:chOff x="8671475" y="4045503"/>
            <a:chExt cx="239040" cy="478080"/>
          </a:xfrm>
        </p:grpSpPr>
        <mc:AlternateContent xmlns:mc="http://schemas.openxmlformats.org/markup-compatibility/2006" xmlns:p14="http://schemas.microsoft.com/office/powerpoint/2010/main">
          <mc:Choice Requires="p14">
            <p:contentPart p14:bwMode="auto" r:id="rId456">
              <p14:nvContentPartPr>
                <p14:cNvPr id="278" name="Ink 277">
                  <a:extLst>
                    <a:ext uri="{FF2B5EF4-FFF2-40B4-BE49-F238E27FC236}">
                      <a16:creationId xmlns:a16="http://schemas.microsoft.com/office/drawing/2014/main" id="{0F0FC01D-501E-4626-88CC-CD39DB3AFC9A}"/>
                    </a:ext>
                  </a:extLst>
                </p14:cNvPr>
                <p14:cNvContentPartPr/>
                <p14:nvPr/>
              </p14:nvContentPartPr>
              <p14:xfrm>
                <a:off x="8709275" y="4045503"/>
                <a:ext cx="25560" cy="84960"/>
              </p14:xfrm>
            </p:contentPart>
          </mc:Choice>
          <mc:Fallback xmlns="">
            <p:pic>
              <p:nvPicPr>
                <p:cNvPr id="278" name="Ink 277">
                  <a:extLst>
                    <a:ext uri="{FF2B5EF4-FFF2-40B4-BE49-F238E27FC236}">
                      <a16:creationId xmlns:a16="http://schemas.microsoft.com/office/drawing/2014/main" id="{0F0FC01D-501E-4626-88CC-CD39DB3AFC9A}"/>
                    </a:ext>
                  </a:extLst>
                </p:cNvPr>
                <p:cNvPicPr/>
                <p:nvPr/>
              </p:nvPicPr>
              <p:blipFill>
                <a:blip r:embed="rId457"/>
                <a:stretch>
                  <a:fillRect/>
                </a:stretch>
              </p:blipFill>
              <p:spPr>
                <a:xfrm>
                  <a:off x="8693795" y="4030023"/>
                  <a:ext cx="5616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79" name="Ink 278">
                  <a:extLst>
                    <a:ext uri="{FF2B5EF4-FFF2-40B4-BE49-F238E27FC236}">
                      <a16:creationId xmlns:a16="http://schemas.microsoft.com/office/drawing/2014/main" id="{0EE1632C-2206-4342-88AD-557E650F8AF6}"/>
                    </a:ext>
                  </a:extLst>
                </p14:cNvPr>
                <p14:cNvContentPartPr/>
                <p14:nvPr/>
              </p14:nvContentPartPr>
              <p14:xfrm>
                <a:off x="8671475" y="4108503"/>
                <a:ext cx="170280" cy="223920"/>
              </p14:xfrm>
            </p:contentPart>
          </mc:Choice>
          <mc:Fallback xmlns="">
            <p:pic>
              <p:nvPicPr>
                <p:cNvPr id="279" name="Ink 278">
                  <a:extLst>
                    <a:ext uri="{FF2B5EF4-FFF2-40B4-BE49-F238E27FC236}">
                      <a16:creationId xmlns:a16="http://schemas.microsoft.com/office/drawing/2014/main" id="{0EE1632C-2206-4342-88AD-557E650F8AF6}"/>
                    </a:ext>
                  </a:extLst>
                </p:cNvPr>
                <p:cNvPicPr/>
                <p:nvPr/>
              </p:nvPicPr>
              <p:blipFill>
                <a:blip r:embed="rId459"/>
                <a:stretch>
                  <a:fillRect/>
                </a:stretch>
              </p:blipFill>
              <p:spPr>
                <a:xfrm>
                  <a:off x="8655995" y="4093023"/>
                  <a:ext cx="20088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80" name="Ink 279">
                  <a:extLst>
                    <a:ext uri="{FF2B5EF4-FFF2-40B4-BE49-F238E27FC236}">
                      <a16:creationId xmlns:a16="http://schemas.microsoft.com/office/drawing/2014/main" id="{D71D993A-B180-46F9-B124-CA2A5D527B1B}"/>
                    </a:ext>
                  </a:extLst>
                </p14:cNvPr>
                <p14:cNvContentPartPr/>
                <p14:nvPr/>
              </p14:nvContentPartPr>
              <p14:xfrm>
                <a:off x="8797115" y="4290663"/>
                <a:ext cx="113400" cy="232920"/>
              </p14:xfrm>
            </p:contentPart>
          </mc:Choice>
          <mc:Fallback xmlns="">
            <p:pic>
              <p:nvPicPr>
                <p:cNvPr id="280" name="Ink 279">
                  <a:extLst>
                    <a:ext uri="{FF2B5EF4-FFF2-40B4-BE49-F238E27FC236}">
                      <a16:creationId xmlns:a16="http://schemas.microsoft.com/office/drawing/2014/main" id="{D71D993A-B180-46F9-B124-CA2A5D527B1B}"/>
                    </a:ext>
                  </a:extLst>
                </p:cNvPr>
                <p:cNvPicPr/>
                <p:nvPr/>
              </p:nvPicPr>
              <p:blipFill>
                <a:blip r:embed="rId461"/>
                <a:stretch>
                  <a:fillRect/>
                </a:stretch>
              </p:blipFill>
              <p:spPr>
                <a:xfrm>
                  <a:off x="8781635" y="4275207"/>
                  <a:ext cx="144000" cy="263473"/>
                </a:xfrm>
                <a:prstGeom prst="rect">
                  <a:avLst/>
                </a:prstGeom>
              </p:spPr>
            </p:pic>
          </mc:Fallback>
        </mc:AlternateContent>
      </p:grpSp>
      <p:grpSp>
        <p:nvGrpSpPr>
          <p:cNvPr id="113745" name="Group 285">
            <a:extLst>
              <a:ext uri="{FF2B5EF4-FFF2-40B4-BE49-F238E27FC236}">
                <a16:creationId xmlns:a16="http://schemas.microsoft.com/office/drawing/2014/main" id="{A2F8000D-D822-45BA-AA0F-D3050B65FB0F}"/>
              </a:ext>
            </a:extLst>
          </p:cNvPr>
          <p:cNvGrpSpPr>
            <a:grpSpLocks/>
          </p:cNvGrpSpPr>
          <p:nvPr/>
        </p:nvGrpSpPr>
        <p:grpSpPr bwMode="auto">
          <a:xfrm>
            <a:off x="10252076" y="5253039"/>
            <a:ext cx="346075" cy="496887"/>
            <a:chOff x="8727995" y="5252583"/>
            <a:chExt cx="345960" cy="496800"/>
          </a:xfrm>
        </p:grpSpPr>
        <mc:AlternateContent xmlns:mc="http://schemas.openxmlformats.org/markup-compatibility/2006" xmlns:p14="http://schemas.microsoft.com/office/powerpoint/2010/main">
          <mc:Choice Requires="p14">
            <p:contentPart p14:bwMode="auto" r:id="rId462">
              <p14:nvContentPartPr>
                <p14:cNvPr id="282" name="Ink 281">
                  <a:extLst>
                    <a:ext uri="{FF2B5EF4-FFF2-40B4-BE49-F238E27FC236}">
                      <a16:creationId xmlns:a16="http://schemas.microsoft.com/office/drawing/2014/main" id="{41470FC0-B4EE-4A49-ACBF-10F89533B8E1}"/>
                    </a:ext>
                  </a:extLst>
                </p14:cNvPr>
                <p14:cNvContentPartPr/>
                <p14:nvPr/>
              </p14:nvContentPartPr>
              <p14:xfrm>
                <a:off x="8727995" y="5252583"/>
                <a:ext cx="119880" cy="126000"/>
              </p14:xfrm>
            </p:contentPart>
          </mc:Choice>
          <mc:Fallback xmlns="">
            <p:pic>
              <p:nvPicPr>
                <p:cNvPr id="282" name="Ink 281">
                  <a:extLst>
                    <a:ext uri="{FF2B5EF4-FFF2-40B4-BE49-F238E27FC236}">
                      <a16:creationId xmlns:a16="http://schemas.microsoft.com/office/drawing/2014/main" id="{41470FC0-B4EE-4A49-ACBF-10F89533B8E1}"/>
                    </a:ext>
                  </a:extLst>
                </p:cNvPr>
                <p:cNvPicPr/>
                <p:nvPr/>
              </p:nvPicPr>
              <p:blipFill>
                <a:blip r:embed="rId463"/>
                <a:stretch>
                  <a:fillRect/>
                </a:stretch>
              </p:blipFill>
              <p:spPr>
                <a:xfrm>
                  <a:off x="8712515" y="5237103"/>
                  <a:ext cx="1504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83" name="Ink 282">
                  <a:extLst>
                    <a:ext uri="{FF2B5EF4-FFF2-40B4-BE49-F238E27FC236}">
                      <a16:creationId xmlns:a16="http://schemas.microsoft.com/office/drawing/2014/main" id="{4BC10E6E-9CAD-45DD-AA86-B7891232FF0A}"/>
                    </a:ext>
                  </a:extLst>
                </p14:cNvPr>
                <p14:cNvContentPartPr/>
                <p14:nvPr/>
              </p14:nvContentPartPr>
              <p14:xfrm>
                <a:off x="8775515" y="5296503"/>
                <a:ext cx="235800" cy="327240"/>
              </p14:xfrm>
            </p:contentPart>
          </mc:Choice>
          <mc:Fallback xmlns="">
            <p:pic>
              <p:nvPicPr>
                <p:cNvPr id="283" name="Ink 282">
                  <a:extLst>
                    <a:ext uri="{FF2B5EF4-FFF2-40B4-BE49-F238E27FC236}">
                      <a16:creationId xmlns:a16="http://schemas.microsoft.com/office/drawing/2014/main" id="{4BC10E6E-9CAD-45DD-AA86-B7891232FF0A}"/>
                    </a:ext>
                  </a:extLst>
                </p:cNvPr>
                <p:cNvPicPr/>
                <p:nvPr/>
              </p:nvPicPr>
              <p:blipFill>
                <a:blip r:embed="rId465"/>
                <a:stretch>
                  <a:fillRect/>
                </a:stretch>
              </p:blipFill>
              <p:spPr>
                <a:xfrm>
                  <a:off x="8760035" y="5281023"/>
                  <a:ext cx="26640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284" name="Ink 283">
                  <a:extLst>
                    <a:ext uri="{FF2B5EF4-FFF2-40B4-BE49-F238E27FC236}">
                      <a16:creationId xmlns:a16="http://schemas.microsoft.com/office/drawing/2014/main" id="{6D9A9365-E9AC-4E16-8992-697E04D15230}"/>
                    </a:ext>
                  </a:extLst>
                </p14:cNvPr>
                <p14:cNvContentPartPr/>
                <p14:nvPr/>
              </p14:nvContentPartPr>
              <p14:xfrm>
                <a:off x="8910155" y="5548143"/>
                <a:ext cx="163800" cy="107280"/>
              </p14:xfrm>
            </p:contentPart>
          </mc:Choice>
          <mc:Fallback xmlns="">
            <p:pic>
              <p:nvPicPr>
                <p:cNvPr id="284" name="Ink 283">
                  <a:extLst>
                    <a:ext uri="{FF2B5EF4-FFF2-40B4-BE49-F238E27FC236}">
                      <a16:creationId xmlns:a16="http://schemas.microsoft.com/office/drawing/2014/main" id="{6D9A9365-E9AC-4E16-8992-697E04D15230}"/>
                    </a:ext>
                  </a:extLst>
                </p:cNvPr>
                <p:cNvPicPr/>
                <p:nvPr/>
              </p:nvPicPr>
              <p:blipFill>
                <a:blip r:embed="rId467"/>
                <a:stretch>
                  <a:fillRect/>
                </a:stretch>
              </p:blipFill>
              <p:spPr>
                <a:xfrm>
                  <a:off x="8894675" y="5532663"/>
                  <a:ext cx="1944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285" name="Ink 284">
                  <a:extLst>
                    <a:ext uri="{FF2B5EF4-FFF2-40B4-BE49-F238E27FC236}">
                      <a16:creationId xmlns:a16="http://schemas.microsoft.com/office/drawing/2014/main" id="{358A9627-486D-4171-AC84-082C53830366}"/>
                    </a:ext>
                  </a:extLst>
                </p14:cNvPr>
                <p14:cNvContentPartPr/>
                <p14:nvPr/>
              </p14:nvContentPartPr>
              <p14:xfrm>
                <a:off x="9023555" y="5566863"/>
                <a:ext cx="19080" cy="182520"/>
              </p14:xfrm>
            </p:contentPart>
          </mc:Choice>
          <mc:Fallback xmlns="">
            <p:pic>
              <p:nvPicPr>
                <p:cNvPr id="285" name="Ink 284">
                  <a:extLst>
                    <a:ext uri="{FF2B5EF4-FFF2-40B4-BE49-F238E27FC236}">
                      <a16:creationId xmlns:a16="http://schemas.microsoft.com/office/drawing/2014/main" id="{358A9627-486D-4171-AC84-082C53830366}"/>
                    </a:ext>
                  </a:extLst>
                </p:cNvPr>
                <p:cNvPicPr/>
                <p:nvPr/>
              </p:nvPicPr>
              <p:blipFill>
                <a:blip r:embed="rId469"/>
                <a:stretch>
                  <a:fillRect/>
                </a:stretch>
              </p:blipFill>
              <p:spPr>
                <a:xfrm>
                  <a:off x="9008362" y="5551383"/>
                  <a:ext cx="49113" cy="213120"/>
                </a:xfrm>
                <a:prstGeom prst="rect">
                  <a:avLst/>
                </a:prstGeom>
              </p:spPr>
            </p:pic>
          </mc:Fallback>
        </mc:AlternateContent>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690" name="Group 19">
            <a:extLst>
              <a:ext uri="{FF2B5EF4-FFF2-40B4-BE49-F238E27FC236}">
                <a16:creationId xmlns:a16="http://schemas.microsoft.com/office/drawing/2014/main" id="{0B69F289-BAFC-4CC4-966A-B804FF012944}"/>
              </a:ext>
            </a:extLst>
          </p:cNvPr>
          <p:cNvGrpSpPr>
            <a:grpSpLocks/>
          </p:cNvGrpSpPr>
          <p:nvPr/>
        </p:nvGrpSpPr>
        <p:grpSpPr bwMode="auto">
          <a:xfrm>
            <a:off x="2405064" y="1360489"/>
            <a:ext cx="1571625" cy="471487"/>
            <a:chOff x="881435" y="1360983"/>
            <a:chExt cx="1571760" cy="47160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7A90EB7A-3C9B-46DB-B9B1-C3D5197D853D}"/>
                    </a:ext>
                  </a:extLst>
                </p14:cNvPr>
                <p14:cNvContentPartPr/>
                <p14:nvPr/>
              </p14:nvContentPartPr>
              <p14:xfrm>
                <a:off x="881435" y="1511823"/>
                <a:ext cx="38160" cy="232920"/>
              </p14:xfrm>
            </p:contentPart>
          </mc:Choice>
          <mc:Fallback xmlns="">
            <p:pic>
              <p:nvPicPr>
                <p:cNvPr id="4" name="Ink 3">
                  <a:extLst>
                    <a:ext uri="{FF2B5EF4-FFF2-40B4-BE49-F238E27FC236}">
                      <a16:creationId xmlns:a16="http://schemas.microsoft.com/office/drawing/2014/main" id="{7A90EB7A-3C9B-46DB-B9B1-C3D5197D853D}"/>
                    </a:ext>
                  </a:extLst>
                </p:cNvPr>
                <p:cNvPicPr/>
                <p:nvPr/>
              </p:nvPicPr>
              <p:blipFill>
                <a:blip r:embed="rId3"/>
                <a:stretch>
                  <a:fillRect/>
                </a:stretch>
              </p:blipFill>
              <p:spPr>
                <a:xfrm>
                  <a:off x="865955" y="1496343"/>
                  <a:ext cx="6876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E1996C0-7762-4EBE-826B-621B37ACE8A0}"/>
                    </a:ext>
                  </a:extLst>
                </p14:cNvPr>
                <p14:cNvContentPartPr/>
                <p14:nvPr/>
              </p14:nvContentPartPr>
              <p14:xfrm>
                <a:off x="881435" y="1474023"/>
                <a:ext cx="195120" cy="163800"/>
              </p14:xfrm>
            </p:contentPart>
          </mc:Choice>
          <mc:Fallback xmlns="">
            <p:pic>
              <p:nvPicPr>
                <p:cNvPr id="5" name="Ink 4">
                  <a:extLst>
                    <a:ext uri="{FF2B5EF4-FFF2-40B4-BE49-F238E27FC236}">
                      <a16:creationId xmlns:a16="http://schemas.microsoft.com/office/drawing/2014/main" id="{AE1996C0-7762-4EBE-826B-621B37ACE8A0}"/>
                    </a:ext>
                  </a:extLst>
                </p:cNvPr>
                <p:cNvPicPr/>
                <p:nvPr/>
              </p:nvPicPr>
              <p:blipFill>
                <a:blip r:embed="rId5"/>
                <a:stretch>
                  <a:fillRect/>
                </a:stretch>
              </p:blipFill>
              <p:spPr>
                <a:xfrm>
                  <a:off x="865955" y="1458543"/>
                  <a:ext cx="22572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2A88CFD5-5CF9-4DF0-B79E-FD9AFEEE880B}"/>
                    </a:ext>
                  </a:extLst>
                </p14:cNvPr>
                <p14:cNvContentPartPr/>
                <p14:nvPr/>
              </p14:nvContentPartPr>
              <p14:xfrm>
                <a:off x="1252235" y="1398423"/>
                <a:ext cx="220320" cy="434160"/>
              </p14:xfrm>
            </p:contentPart>
          </mc:Choice>
          <mc:Fallback xmlns="">
            <p:pic>
              <p:nvPicPr>
                <p:cNvPr id="7" name="Ink 6">
                  <a:extLst>
                    <a:ext uri="{FF2B5EF4-FFF2-40B4-BE49-F238E27FC236}">
                      <a16:creationId xmlns:a16="http://schemas.microsoft.com/office/drawing/2014/main" id="{2A88CFD5-5CF9-4DF0-B79E-FD9AFEEE880B}"/>
                    </a:ext>
                  </a:extLst>
                </p:cNvPr>
                <p:cNvPicPr/>
                <p:nvPr/>
              </p:nvPicPr>
              <p:blipFill>
                <a:blip r:embed="rId7"/>
                <a:stretch>
                  <a:fillRect/>
                </a:stretch>
              </p:blipFill>
              <p:spPr>
                <a:xfrm>
                  <a:off x="1236780" y="1382943"/>
                  <a:ext cx="250870" cy="464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190BB9A1-055B-4FF4-A217-E026C70FD329}"/>
                    </a:ext>
                  </a:extLst>
                </p14:cNvPr>
                <p14:cNvContentPartPr/>
                <p14:nvPr/>
              </p14:nvContentPartPr>
              <p14:xfrm>
                <a:off x="1648235" y="1539543"/>
                <a:ext cx="6480" cy="117000"/>
              </p14:xfrm>
            </p:contentPart>
          </mc:Choice>
          <mc:Fallback xmlns="">
            <p:pic>
              <p:nvPicPr>
                <p:cNvPr id="9" name="Ink 8">
                  <a:extLst>
                    <a:ext uri="{FF2B5EF4-FFF2-40B4-BE49-F238E27FC236}">
                      <a16:creationId xmlns:a16="http://schemas.microsoft.com/office/drawing/2014/main" id="{190BB9A1-055B-4FF4-A217-E026C70FD329}"/>
                    </a:ext>
                  </a:extLst>
                </p:cNvPr>
                <p:cNvPicPr/>
                <p:nvPr/>
              </p:nvPicPr>
              <p:blipFill>
                <a:blip r:embed="rId9"/>
                <a:stretch>
                  <a:fillRect/>
                </a:stretch>
              </p:blipFill>
              <p:spPr>
                <a:xfrm>
                  <a:off x="1632755" y="1524063"/>
                  <a:ext cx="370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611A4F2F-67C0-45A5-8F4C-23D1ECAC67D6}"/>
                    </a:ext>
                  </a:extLst>
                </p14:cNvPr>
                <p14:cNvContentPartPr/>
                <p14:nvPr/>
              </p14:nvContentPartPr>
              <p14:xfrm>
                <a:off x="1642115" y="1530543"/>
                <a:ext cx="258120" cy="132480"/>
              </p14:xfrm>
            </p:contentPart>
          </mc:Choice>
          <mc:Fallback xmlns="">
            <p:pic>
              <p:nvPicPr>
                <p:cNvPr id="10" name="Ink 9">
                  <a:extLst>
                    <a:ext uri="{FF2B5EF4-FFF2-40B4-BE49-F238E27FC236}">
                      <a16:creationId xmlns:a16="http://schemas.microsoft.com/office/drawing/2014/main" id="{611A4F2F-67C0-45A5-8F4C-23D1ECAC67D6}"/>
                    </a:ext>
                  </a:extLst>
                </p:cNvPr>
                <p:cNvPicPr/>
                <p:nvPr/>
              </p:nvPicPr>
              <p:blipFill>
                <a:blip r:embed="rId11"/>
                <a:stretch>
                  <a:fillRect/>
                </a:stretch>
              </p:blipFill>
              <p:spPr>
                <a:xfrm>
                  <a:off x="1626635" y="1515021"/>
                  <a:ext cx="288720" cy="16316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ECDD334F-FE88-450C-97A7-34F211020EBB}"/>
                    </a:ext>
                  </a:extLst>
                </p14:cNvPr>
                <p14:cNvContentPartPr/>
                <p14:nvPr/>
              </p14:nvContentPartPr>
              <p14:xfrm>
                <a:off x="2000315" y="1574463"/>
                <a:ext cx="195120" cy="100800"/>
              </p14:xfrm>
            </p:contentPart>
          </mc:Choice>
          <mc:Fallback xmlns="">
            <p:pic>
              <p:nvPicPr>
                <p:cNvPr id="11" name="Ink 10">
                  <a:extLst>
                    <a:ext uri="{FF2B5EF4-FFF2-40B4-BE49-F238E27FC236}">
                      <a16:creationId xmlns:a16="http://schemas.microsoft.com/office/drawing/2014/main" id="{ECDD334F-FE88-450C-97A7-34F211020EBB}"/>
                    </a:ext>
                  </a:extLst>
                </p:cNvPr>
                <p:cNvPicPr/>
                <p:nvPr/>
              </p:nvPicPr>
              <p:blipFill>
                <a:blip r:embed="rId13"/>
                <a:stretch>
                  <a:fillRect/>
                </a:stretch>
              </p:blipFill>
              <p:spPr>
                <a:xfrm>
                  <a:off x="1984835" y="1558983"/>
                  <a:ext cx="2257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8AFEC5CB-30EE-42E0-8A4E-5BAA7019B485}"/>
                    </a:ext>
                  </a:extLst>
                </p14:cNvPr>
                <p14:cNvContentPartPr/>
                <p14:nvPr/>
              </p14:nvContentPartPr>
              <p14:xfrm>
                <a:off x="2232875" y="1360983"/>
                <a:ext cx="75960" cy="283320"/>
              </p14:xfrm>
            </p:contentPart>
          </mc:Choice>
          <mc:Fallback xmlns="">
            <p:pic>
              <p:nvPicPr>
                <p:cNvPr id="12" name="Ink 11">
                  <a:extLst>
                    <a:ext uri="{FF2B5EF4-FFF2-40B4-BE49-F238E27FC236}">
                      <a16:creationId xmlns:a16="http://schemas.microsoft.com/office/drawing/2014/main" id="{8AFEC5CB-30EE-42E0-8A4E-5BAA7019B485}"/>
                    </a:ext>
                  </a:extLst>
                </p:cNvPr>
                <p:cNvPicPr/>
                <p:nvPr/>
              </p:nvPicPr>
              <p:blipFill>
                <a:blip r:embed="rId15"/>
                <a:stretch>
                  <a:fillRect/>
                </a:stretch>
              </p:blipFill>
              <p:spPr>
                <a:xfrm>
                  <a:off x="2217321" y="1345503"/>
                  <a:ext cx="106706"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456709F1-660D-4E9B-B3AD-7C58B9CFED43}"/>
                    </a:ext>
                  </a:extLst>
                </p14:cNvPr>
                <p14:cNvContentPartPr/>
                <p14:nvPr/>
              </p14:nvContentPartPr>
              <p14:xfrm>
                <a:off x="2364995" y="1555743"/>
                <a:ext cx="88200" cy="100800"/>
              </p14:xfrm>
            </p:contentPart>
          </mc:Choice>
          <mc:Fallback xmlns="">
            <p:pic>
              <p:nvPicPr>
                <p:cNvPr id="13" name="Ink 12">
                  <a:extLst>
                    <a:ext uri="{FF2B5EF4-FFF2-40B4-BE49-F238E27FC236}">
                      <a16:creationId xmlns:a16="http://schemas.microsoft.com/office/drawing/2014/main" id="{456709F1-660D-4E9B-B3AD-7C58B9CFED43}"/>
                    </a:ext>
                  </a:extLst>
                </p:cNvPr>
                <p:cNvPicPr/>
                <p:nvPr/>
              </p:nvPicPr>
              <p:blipFill>
                <a:blip r:embed="rId17"/>
                <a:stretch>
                  <a:fillRect/>
                </a:stretch>
              </p:blipFill>
              <p:spPr>
                <a:xfrm>
                  <a:off x="2349515" y="1540263"/>
                  <a:ext cx="118800" cy="131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D20C46D3-5EE2-4D3F-8BFE-92492540D3E8}"/>
                  </a:ext>
                </a:extLst>
              </p14:cNvPr>
              <p14:cNvContentPartPr/>
              <p14:nvPr/>
            </p14:nvContentPartPr>
            <p14:xfrm>
              <a:off x="4178075" y="1311303"/>
              <a:ext cx="50760" cy="445320"/>
            </p14:xfrm>
          </p:contentPart>
        </mc:Choice>
        <mc:Fallback xmlns="">
          <p:pic>
            <p:nvPicPr>
              <p:cNvPr id="14" name="Ink 13">
                <a:extLst>
                  <a:ext uri="{FF2B5EF4-FFF2-40B4-BE49-F238E27FC236}">
                    <a16:creationId xmlns:a16="http://schemas.microsoft.com/office/drawing/2014/main" id="{D20C46D3-5EE2-4D3F-8BFE-92492540D3E8}"/>
                  </a:ext>
                </a:extLst>
              </p:cNvPr>
              <p:cNvPicPr/>
              <p:nvPr/>
            </p:nvPicPr>
            <p:blipFill>
              <a:blip r:embed="rId19"/>
              <a:stretch>
                <a:fillRect/>
              </a:stretch>
            </p:blipFill>
            <p:spPr>
              <a:xfrm>
                <a:off x="4162595" y="1295823"/>
                <a:ext cx="81360" cy="475920"/>
              </a:xfrm>
              <a:prstGeom prst="rect">
                <a:avLst/>
              </a:prstGeom>
            </p:spPr>
          </p:pic>
        </mc:Fallback>
      </mc:AlternateContent>
      <p:grpSp>
        <p:nvGrpSpPr>
          <p:cNvPr id="114692" name="Group 18">
            <a:extLst>
              <a:ext uri="{FF2B5EF4-FFF2-40B4-BE49-F238E27FC236}">
                <a16:creationId xmlns:a16="http://schemas.microsoft.com/office/drawing/2014/main" id="{25C9D925-CADC-4A2B-A652-437B1742A9E3}"/>
              </a:ext>
            </a:extLst>
          </p:cNvPr>
          <p:cNvGrpSpPr>
            <a:grpSpLocks/>
          </p:cNvGrpSpPr>
          <p:nvPr/>
        </p:nvGrpSpPr>
        <p:grpSpPr bwMode="auto">
          <a:xfrm>
            <a:off x="4416426" y="1335089"/>
            <a:ext cx="454025" cy="447675"/>
            <a:chOff x="2893115" y="1335783"/>
            <a:chExt cx="453240" cy="446760"/>
          </a:xfrm>
        </p:grpSpPr>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755B9CE8-41A2-40CD-9FCD-15031DEA8B71}"/>
                    </a:ext>
                  </a:extLst>
                </p14:cNvPr>
                <p14:cNvContentPartPr/>
                <p14:nvPr/>
              </p14:nvContentPartPr>
              <p14:xfrm>
                <a:off x="2893115" y="1524423"/>
                <a:ext cx="145080" cy="145080"/>
              </p14:xfrm>
            </p:contentPart>
          </mc:Choice>
          <mc:Fallback xmlns="">
            <p:pic>
              <p:nvPicPr>
                <p:cNvPr id="15" name="Ink 14">
                  <a:extLst>
                    <a:ext uri="{FF2B5EF4-FFF2-40B4-BE49-F238E27FC236}">
                      <a16:creationId xmlns:a16="http://schemas.microsoft.com/office/drawing/2014/main" id="{755B9CE8-41A2-40CD-9FCD-15031DEA8B71}"/>
                    </a:ext>
                  </a:extLst>
                </p:cNvPr>
                <p:cNvPicPr/>
                <p:nvPr/>
              </p:nvPicPr>
              <p:blipFill>
                <a:blip r:embed="rId21"/>
                <a:stretch>
                  <a:fillRect/>
                </a:stretch>
              </p:blipFill>
              <p:spPr>
                <a:xfrm>
                  <a:off x="2877596" y="1508943"/>
                  <a:ext cx="175756"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0599AB1A-3CC4-460E-B986-9CE4064F52AF}"/>
                    </a:ext>
                  </a:extLst>
                </p14:cNvPr>
                <p14:cNvContentPartPr/>
                <p14:nvPr/>
              </p14:nvContentPartPr>
              <p14:xfrm>
                <a:off x="2924435" y="1574463"/>
                <a:ext cx="93960" cy="38160"/>
              </p14:xfrm>
            </p:contentPart>
          </mc:Choice>
          <mc:Fallback xmlns="">
            <p:pic>
              <p:nvPicPr>
                <p:cNvPr id="16" name="Ink 15">
                  <a:extLst>
                    <a:ext uri="{FF2B5EF4-FFF2-40B4-BE49-F238E27FC236}">
                      <a16:creationId xmlns:a16="http://schemas.microsoft.com/office/drawing/2014/main" id="{0599AB1A-3CC4-460E-B986-9CE4064F52AF}"/>
                    </a:ext>
                  </a:extLst>
                </p:cNvPr>
                <p:cNvPicPr/>
                <p:nvPr/>
              </p:nvPicPr>
              <p:blipFill>
                <a:blip r:embed="rId23"/>
                <a:stretch>
                  <a:fillRect/>
                </a:stretch>
              </p:blipFill>
              <p:spPr>
                <a:xfrm>
                  <a:off x="2908955" y="1558983"/>
                  <a:ext cx="12456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62C92B8F-B671-4759-A820-1689D6D5075B}"/>
                    </a:ext>
                  </a:extLst>
                </p14:cNvPr>
                <p14:cNvContentPartPr/>
                <p14:nvPr/>
              </p14:nvContentPartPr>
              <p14:xfrm>
                <a:off x="2905715" y="1492743"/>
                <a:ext cx="138600" cy="31680"/>
              </p14:xfrm>
            </p:contentPart>
          </mc:Choice>
          <mc:Fallback xmlns="">
            <p:pic>
              <p:nvPicPr>
                <p:cNvPr id="17" name="Ink 16">
                  <a:extLst>
                    <a:ext uri="{FF2B5EF4-FFF2-40B4-BE49-F238E27FC236}">
                      <a16:creationId xmlns:a16="http://schemas.microsoft.com/office/drawing/2014/main" id="{62C92B8F-B671-4759-A820-1689D6D5075B}"/>
                    </a:ext>
                  </a:extLst>
                </p:cNvPr>
                <p:cNvPicPr/>
                <p:nvPr/>
              </p:nvPicPr>
              <p:blipFill>
                <a:blip r:embed="rId25"/>
                <a:stretch>
                  <a:fillRect/>
                </a:stretch>
              </p:blipFill>
              <p:spPr>
                <a:xfrm>
                  <a:off x="2890235" y="1477263"/>
                  <a:ext cx="16920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1D7E46EF-3E7A-4DE7-AAE9-E58EFF008475}"/>
                    </a:ext>
                  </a:extLst>
                </p14:cNvPr>
                <p14:cNvContentPartPr/>
                <p14:nvPr/>
              </p14:nvContentPartPr>
              <p14:xfrm>
                <a:off x="3144755" y="1335783"/>
                <a:ext cx="201600" cy="446760"/>
              </p14:xfrm>
            </p:contentPart>
          </mc:Choice>
          <mc:Fallback xmlns="">
            <p:pic>
              <p:nvPicPr>
                <p:cNvPr id="18" name="Ink 17">
                  <a:extLst>
                    <a:ext uri="{FF2B5EF4-FFF2-40B4-BE49-F238E27FC236}">
                      <a16:creationId xmlns:a16="http://schemas.microsoft.com/office/drawing/2014/main" id="{1D7E46EF-3E7A-4DE7-AAE9-E58EFF008475}"/>
                    </a:ext>
                  </a:extLst>
                </p:cNvPr>
                <p:cNvPicPr/>
                <p:nvPr/>
              </p:nvPicPr>
              <p:blipFill>
                <a:blip r:embed="rId27"/>
                <a:stretch>
                  <a:fillRect/>
                </a:stretch>
              </p:blipFill>
              <p:spPr>
                <a:xfrm>
                  <a:off x="3129275" y="1320303"/>
                  <a:ext cx="232200" cy="477360"/>
                </a:xfrm>
                <a:prstGeom prst="rect">
                  <a:avLst/>
                </a:prstGeom>
              </p:spPr>
            </p:pic>
          </mc:Fallback>
        </mc:AlternateContent>
      </p:grpSp>
      <p:grpSp>
        <p:nvGrpSpPr>
          <p:cNvPr id="114693" name="Group 22">
            <a:extLst>
              <a:ext uri="{FF2B5EF4-FFF2-40B4-BE49-F238E27FC236}">
                <a16:creationId xmlns:a16="http://schemas.microsoft.com/office/drawing/2014/main" id="{401EFC17-33FA-45C0-AEC6-9D0C7CE04ED4}"/>
              </a:ext>
            </a:extLst>
          </p:cNvPr>
          <p:cNvGrpSpPr>
            <a:grpSpLocks/>
          </p:cNvGrpSpPr>
          <p:nvPr/>
        </p:nvGrpSpPr>
        <p:grpSpPr bwMode="auto">
          <a:xfrm>
            <a:off x="3248026" y="2460625"/>
            <a:ext cx="112713" cy="101600"/>
            <a:chOff x="1723835" y="2461143"/>
            <a:chExt cx="113400" cy="100800"/>
          </a:xfrm>
        </p:grpSpPr>
        <mc:AlternateContent xmlns:mc="http://schemas.openxmlformats.org/markup-compatibility/2006" xmlns:p14="http://schemas.microsoft.com/office/powerpoint/2010/main">
          <mc:Choice Requires="p14">
            <p:contentPart p14:bwMode="auto" r:id="rId28">
              <p14:nvContentPartPr>
                <p14:cNvPr id="21" name="Ink 20">
                  <a:extLst>
                    <a:ext uri="{FF2B5EF4-FFF2-40B4-BE49-F238E27FC236}">
                      <a16:creationId xmlns:a16="http://schemas.microsoft.com/office/drawing/2014/main" id="{C1DF88E6-CE53-4E73-86C7-9A79B9C06EE8}"/>
                    </a:ext>
                  </a:extLst>
                </p14:cNvPr>
                <p14:cNvContentPartPr/>
                <p14:nvPr/>
              </p14:nvContentPartPr>
              <p14:xfrm>
                <a:off x="1723835" y="2461143"/>
                <a:ext cx="113400" cy="19080"/>
              </p14:xfrm>
            </p:contentPart>
          </mc:Choice>
          <mc:Fallback xmlns="">
            <p:pic>
              <p:nvPicPr>
                <p:cNvPr id="21" name="Ink 20">
                  <a:extLst>
                    <a:ext uri="{FF2B5EF4-FFF2-40B4-BE49-F238E27FC236}">
                      <a16:creationId xmlns:a16="http://schemas.microsoft.com/office/drawing/2014/main" id="{C1DF88E6-CE53-4E73-86C7-9A79B9C06EE8}"/>
                    </a:ext>
                  </a:extLst>
                </p:cNvPr>
                <p:cNvPicPr/>
                <p:nvPr/>
              </p:nvPicPr>
              <p:blipFill>
                <a:blip r:embed="rId29"/>
                <a:stretch>
                  <a:fillRect/>
                </a:stretch>
              </p:blipFill>
              <p:spPr>
                <a:xfrm>
                  <a:off x="1708404" y="2445950"/>
                  <a:ext cx="143903" cy="49113"/>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Ink 21">
                  <a:extLst>
                    <a:ext uri="{FF2B5EF4-FFF2-40B4-BE49-F238E27FC236}">
                      <a16:creationId xmlns:a16="http://schemas.microsoft.com/office/drawing/2014/main" id="{4464AF0C-43D1-498E-9F69-88E18D056B96}"/>
                    </a:ext>
                  </a:extLst>
                </p14:cNvPr>
                <p14:cNvContentPartPr/>
                <p14:nvPr/>
              </p14:nvContentPartPr>
              <p14:xfrm>
                <a:off x="1767755" y="2542863"/>
                <a:ext cx="69480" cy="19080"/>
              </p14:xfrm>
            </p:contentPart>
          </mc:Choice>
          <mc:Fallback xmlns="">
            <p:pic>
              <p:nvPicPr>
                <p:cNvPr id="22" name="Ink 21">
                  <a:extLst>
                    <a:ext uri="{FF2B5EF4-FFF2-40B4-BE49-F238E27FC236}">
                      <a16:creationId xmlns:a16="http://schemas.microsoft.com/office/drawing/2014/main" id="{4464AF0C-43D1-498E-9F69-88E18D056B96}"/>
                    </a:ext>
                  </a:extLst>
                </p:cNvPr>
                <p:cNvPicPr/>
                <p:nvPr/>
              </p:nvPicPr>
              <p:blipFill>
                <a:blip r:embed="rId31"/>
                <a:stretch>
                  <a:fillRect/>
                </a:stretch>
              </p:blipFill>
              <p:spPr>
                <a:xfrm>
                  <a:off x="1752275" y="2527670"/>
                  <a:ext cx="100080" cy="49113"/>
                </a:xfrm>
                <a:prstGeom prst="rect">
                  <a:avLst/>
                </a:prstGeom>
              </p:spPr>
            </p:pic>
          </mc:Fallback>
        </mc:AlternateContent>
      </p:grpSp>
      <p:grpSp>
        <p:nvGrpSpPr>
          <p:cNvPr id="114694" name="Group 54">
            <a:extLst>
              <a:ext uri="{FF2B5EF4-FFF2-40B4-BE49-F238E27FC236}">
                <a16:creationId xmlns:a16="http://schemas.microsoft.com/office/drawing/2014/main" id="{29B1C166-3645-4764-84A6-3B021A42DFAF}"/>
              </a:ext>
            </a:extLst>
          </p:cNvPr>
          <p:cNvGrpSpPr>
            <a:grpSpLocks/>
          </p:cNvGrpSpPr>
          <p:nvPr/>
        </p:nvGrpSpPr>
        <p:grpSpPr bwMode="auto">
          <a:xfrm>
            <a:off x="3908425" y="1914525"/>
            <a:ext cx="4281488" cy="1049338"/>
            <a:chOff x="2384075" y="1914303"/>
            <a:chExt cx="4281840" cy="1050120"/>
          </a:xfrm>
        </p:grpSpPr>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F3B111D2-D02D-451F-9755-A1CE7086541C}"/>
                    </a:ext>
                  </a:extLst>
                </p14:cNvPr>
                <p14:cNvContentPartPr/>
                <p14:nvPr/>
              </p14:nvContentPartPr>
              <p14:xfrm>
                <a:off x="2402795" y="2115183"/>
                <a:ext cx="19080" cy="198720"/>
              </p14:xfrm>
            </p:contentPart>
          </mc:Choice>
          <mc:Fallback xmlns="">
            <p:pic>
              <p:nvPicPr>
                <p:cNvPr id="24" name="Ink 23">
                  <a:extLst>
                    <a:ext uri="{FF2B5EF4-FFF2-40B4-BE49-F238E27FC236}">
                      <a16:creationId xmlns:a16="http://schemas.microsoft.com/office/drawing/2014/main" id="{F3B111D2-D02D-451F-9755-A1CE7086541C}"/>
                    </a:ext>
                  </a:extLst>
                </p:cNvPr>
                <p:cNvPicPr/>
                <p:nvPr/>
              </p:nvPicPr>
              <p:blipFill>
                <a:blip r:embed="rId33"/>
                <a:stretch>
                  <a:fillRect/>
                </a:stretch>
              </p:blipFill>
              <p:spPr>
                <a:xfrm>
                  <a:off x="2387602" y="2099703"/>
                  <a:ext cx="49113"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191E5D96-8DC7-46CB-9FF5-2431E2C678BD}"/>
                    </a:ext>
                  </a:extLst>
                </p14:cNvPr>
                <p14:cNvContentPartPr/>
                <p14:nvPr/>
              </p14:nvContentPartPr>
              <p14:xfrm>
                <a:off x="2384075" y="2090343"/>
                <a:ext cx="163800" cy="119880"/>
              </p14:xfrm>
            </p:contentPart>
          </mc:Choice>
          <mc:Fallback xmlns="">
            <p:pic>
              <p:nvPicPr>
                <p:cNvPr id="25" name="Ink 24">
                  <a:extLst>
                    <a:ext uri="{FF2B5EF4-FFF2-40B4-BE49-F238E27FC236}">
                      <a16:creationId xmlns:a16="http://schemas.microsoft.com/office/drawing/2014/main" id="{191E5D96-8DC7-46CB-9FF5-2431E2C678BD}"/>
                    </a:ext>
                  </a:extLst>
                </p:cNvPr>
                <p:cNvPicPr/>
                <p:nvPr/>
              </p:nvPicPr>
              <p:blipFill>
                <a:blip r:embed="rId35"/>
                <a:stretch>
                  <a:fillRect/>
                </a:stretch>
              </p:blipFill>
              <p:spPr>
                <a:xfrm>
                  <a:off x="2368595" y="2074863"/>
                  <a:ext cx="19440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81F63134-0068-45BB-B121-3590974F0EC8}"/>
                    </a:ext>
                  </a:extLst>
                </p14:cNvPr>
                <p14:cNvContentPartPr/>
                <p14:nvPr/>
              </p14:nvContentPartPr>
              <p14:xfrm>
                <a:off x="2673155" y="2077743"/>
                <a:ext cx="138600" cy="321120"/>
              </p14:xfrm>
            </p:contentPart>
          </mc:Choice>
          <mc:Fallback xmlns="">
            <p:pic>
              <p:nvPicPr>
                <p:cNvPr id="26" name="Ink 25">
                  <a:extLst>
                    <a:ext uri="{FF2B5EF4-FFF2-40B4-BE49-F238E27FC236}">
                      <a16:creationId xmlns:a16="http://schemas.microsoft.com/office/drawing/2014/main" id="{81F63134-0068-45BB-B121-3590974F0EC8}"/>
                    </a:ext>
                  </a:extLst>
                </p:cNvPr>
                <p:cNvPicPr/>
                <p:nvPr/>
              </p:nvPicPr>
              <p:blipFill>
                <a:blip r:embed="rId37"/>
                <a:stretch>
                  <a:fillRect/>
                </a:stretch>
              </p:blipFill>
              <p:spPr>
                <a:xfrm>
                  <a:off x="2657715" y="2062263"/>
                  <a:ext cx="169121"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362E8038-495B-4772-8AD0-0A334BD1287B}"/>
                    </a:ext>
                  </a:extLst>
                </p14:cNvPr>
                <p14:cNvContentPartPr/>
                <p14:nvPr/>
              </p14:nvContentPartPr>
              <p14:xfrm>
                <a:off x="2987435" y="2146863"/>
                <a:ext cx="182520" cy="126000"/>
              </p14:xfrm>
            </p:contentPart>
          </mc:Choice>
          <mc:Fallback xmlns="">
            <p:pic>
              <p:nvPicPr>
                <p:cNvPr id="27" name="Ink 26">
                  <a:extLst>
                    <a:ext uri="{FF2B5EF4-FFF2-40B4-BE49-F238E27FC236}">
                      <a16:creationId xmlns:a16="http://schemas.microsoft.com/office/drawing/2014/main" id="{362E8038-495B-4772-8AD0-0A334BD1287B}"/>
                    </a:ext>
                  </a:extLst>
                </p:cNvPr>
                <p:cNvPicPr/>
                <p:nvPr/>
              </p:nvPicPr>
              <p:blipFill>
                <a:blip r:embed="rId39"/>
                <a:stretch>
                  <a:fillRect/>
                </a:stretch>
              </p:blipFill>
              <p:spPr>
                <a:xfrm>
                  <a:off x="2971955" y="2131383"/>
                  <a:ext cx="21312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A9CF3778-1881-4972-8F96-EC68BC6B6967}"/>
                    </a:ext>
                  </a:extLst>
                </p14:cNvPr>
                <p14:cNvContentPartPr/>
                <p14:nvPr/>
              </p14:nvContentPartPr>
              <p14:xfrm>
                <a:off x="3025235" y="2178183"/>
                <a:ext cx="126000" cy="31680"/>
              </p14:xfrm>
            </p:contentPart>
          </mc:Choice>
          <mc:Fallback xmlns="">
            <p:pic>
              <p:nvPicPr>
                <p:cNvPr id="28" name="Ink 27">
                  <a:extLst>
                    <a:ext uri="{FF2B5EF4-FFF2-40B4-BE49-F238E27FC236}">
                      <a16:creationId xmlns:a16="http://schemas.microsoft.com/office/drawing/2014/main" id="{A9CF3778-1881-4972-8F96-EC68BC6B6967}"/>
                    </a:ext>
                  </a:extLst>
                </p:cNvPr>
                <p:cNvPicPr/>
                <p:nvPr/>
              </p:nvPicPr>
              <p:blipFill>
                <a:blip r:embed="rId41"/>
                <a:stretch>
                  <a:fillRect/>
                </a:stretch>
              </p:blipFill>
              <p:spPr>
                <a:xfrm>
                  <a:off x="3009799" y="2162703"/>
                  <a:ext cx="156513"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0F30B694-EA9A-480D-9F71-9404C10264C3}"/>
                    </a:ext>
                  </a:extLst>
                </p14:cNvPr>
                <p14:cNvContentPartPr/>
                <p14:nvPr/>
              </p14:nvContentPartPr>
              <p14:xfrm>
                <a:off x="3025235" y="2096463"/>
                <a:ext cx="189000" cy="12960"/>
              </p14:xfrm>
            </p:contentPart>
          </mc:Choice>
          <mc:Fallback xmlns="">
            <p:pic>
              <p:nvPicPr>
                <p:cNvPr id="29" name="Ink 28">
                  <a:extLst>
                    <a:ext uri="{FF2B5EF4-FFF2-40B4-BE49-F238E27FC236}">
                      <a16:creationId xmlns:a16="http://schemas.microsoft.com/office/drawing/2014/main" id="{0F30B694-EA9A-480D-9F71-9404C10264C3}"/>
                    </a:ext>
                  </a:extLst>
                </p:cNvPr>
                <p:cNvPicPr/>
                <p:nvPr/>
              </p:nvPicPr>
              <p:blipFill>
                <a:blip r:embed="rId43"/>
                <a:stretch>
                  <a:fillRect/>
                </a:stretch>
              </p:blipFill>
              <p:spPr>
                <a:xfrm>
                  <a:off x="3009755" y="2080983"/>
                  <a:ext cx="2196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4A08BA4A-4CF2-4293-A736-FB6A96E6350A}"/>
                    </a:ext>
                  </a:extLst>
                </p14:cNvPr>
                <p14:cNvContentPartPr/>
                <p14:nvPr/>
              </p14:nvContentPartPr>
              <p14:xfrm>
                <a:off x="3345995" y="1976943"/>
                <a:ext cx="82080" cy="484560"/>
              </p14:xfrm>
            </p:contentPart>
          </mc:Choice>
          <mc:Fallback xmlns="">
            <p:pic>
              <p:nvPicPr>
                <p:cNvPr id="30" name="Ink 29">
                  <a:extLst>
                    <a:ext uri="{FF2B5EF4-FFF2-40B4-BE49-F238E27FC236}">
                      <a16:creationId xmlns:a16="http://schemas.microsoft.com/office/drawing/2014/main" id="{4A08BA4A-4CF2-4293-A736-FB6A96E6350A}"/>
                    </a:ext>
                  </a:extLst>
                </p:cNvPr>
                <p:cNvPicPr/>
                <p:nvPr/>
              </p:nvPicPr>
              <p:blipFill>
                <a:blip r:embed="rId45"/>
                <a:stretch>
                  <a:fillRect/>
                </a:stretch>
              </p:blipFill>
              <p:spPr>
                <a:xfrm>
                  <a:off x="3330515" y="1961451"/>
                  <a:ext cx="112680" cy="515183"/>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26D9E300-16E2-404C-8DBB-F65B5DFD071A}"/>
                    </a:ext>
                  </a:extLst>
                </p14:cNvPr>
                <p14:cNvContentPartPr/>
                <p14:nvPr/>
              </p14:nvContentPartPr>
              <p14:xfrm>
                <a:off x="3603755" y="2146863"/>
                <a:ext cx="25560" cy="82080"/>
              </p14:xfrm>
            </p:contentPart>
          </mc:Choice>
          <mc:Fallback xmlns="">
            <p:pic>
              <p:nvPicPr>
                <p:cNvPr id="31" name="Ink 30">
                  <a:extLst>
                    <a:ext uri="{FF2B5EF4-FFF2-40B4-BE49-F238E27FC236}">
                      <a16:creationId xmlns:a16="http://schemas.microsoft.com/office/drawing/2014/main" id="{26D9E300-16E2-404C-8DBB-F65B5DFD071A}"/>
                    </a:ext>
                  </a:extLst>
                </p:cNvPr>
                <p:cNvPicPr/>
                <p:nvPr/>
              </p:nvPicPr>
              <p:blipFill>
                <a:blip r:embed="rId47"/>
                <a:stretch>
                  <a:fillRect/>
                </a:stretch>
              </p:blipFill>
              <p:spPr>
                <a:xfrm>
                  <a:off x="3588275" y="2131383"/>
                  <a:ext cx="561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Ink 31">
                  <a:extLst>
                    <a:ext uri="{FF2B5EF4-FFF2-40B4-BE49-F238E27FC236}">
                      <a16:creationId xmlns:a16="http://schemas.microsoft.com/office/drawing/2014/main" id="{F68BE7CC-58A6-46C8-AB13-0D49E6831299}"/>
                    </a:ext>
                  </a:extLst>
                </p14:cNvPr>
                <p14:cNvContentPartPr/>
                <p14:nvPr/>
              </p14:nvContentPartPr>
              <p14:xfrm>
                <a:off x="3616355" y="2096463"/>
                <a:ext cx="264240" cy="113400"/>
              </p14:xfrm>
            </p:contentPart>
          </mc:Choice>
          <mc:Fallback xmlns="">
            <p:pic>
              <p:nvPicPr>
                <p:cNvPr id="32" name="Ink 31">
                  <a:extLst>
                    <a:ext uri="{FF2B5EF4-FFF2-40B4-BE49-F238E27FC236}">
                      <a16:creationId xmlns:a16="http://schemas.microsoft.com/office/drawing/2014/main" id="{F68BE7CC-58A6-46C8-AB13-0D49E6831299}"/>
                    </a:ext>
                  </a:extLst>
                </p:cNvPr>
                <p:cNvPicPr/>
                <p:nvPr/>
              </p:nvPicPr>
              <p:blipFill>
                <a:blip r:embed="rId49"/>
                <a:stretch>
                  <a:fillRect/>
                </a:stretch>
              </p:blipFill>
              <p:spPr>
                <a:xfrm>
                  <a:off x="3600896" y="2081032"/>
                  <a:ext cx="294798" cy="143903"/>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Ink 32">
                  <a:extLst>
                    <a:ext uri="{FF2B5EF4-FFF2-40B4-BE49-F238E27FC236}">
                      <a16:creationId xmlns:a16="http://schemas.microsoft.com/office/drawing/2014/main" id="{8105EC4E-7BE6-48B7-AF8B-98647BF89665}"/>
                    </a:ext>
                  </a:extLst>
                </p14:cNvPr>
                <p14:cNvContentPartPr/>
                <p14:nvPr/>
              </p14:nvContentPartPr>
              <p14:xfrm>
                <a:off x="3975275" y="2152983"/>
                <a:ext cx="188280" cy="82080"/>
              </p14:xfrm>
            </p:contentPart>
          </mc:Choice>
          <mc:Fallback xmlns="">
            <p:pic>
              <p:nvPicPr>
                <p:cNvPr id="33" name="Ink 32">
                  <a:extLst>
                    <a:ext uri="{FF2B5EF4-FFF2-40B4-BE49-F238E27FC236}">
                      <a16:creationId xmlns:a16="http://schemas.microsoft.com/office/drawing/2014/main" id="{8105EC4E-7BE6-48B7-AF8B-98647BF89665}"/>
                    </a:ext>
                  </a:extLst>
                </p:cNvPr>
                <p:cNvPicPr/>
                <p:nvPr/>
              </p:nvPicPr>
              <p:blipFill>
                <a:blip r:embed="rId51"/>
                <a:stretch>
                  <a:fillRect/>
                </a:stretch>
              </p:blipFill>
              <p:spPr>
                <a:xfrm>
                  <a:off x="3959795" y="2137503"/>
                  <a:ext cx="2188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Ink 33">
                  <a:extLst>
                    <a:ext uri="{FF2B5EF4-FFF2-40B4-BE49-F238E27FC236}">
                      <a16:creationId xmlns:a16="http://schemas.microsoft.com/office/drawing/2014/main" id="{35726ED6-9013-49E2-84CB-74E4EE5E78E0}"/>
                    </a:ext>
                  </a:extLst>
                </p14:cNvPr>
                <p14:cNvContentPartPr/>
                <p14:nvPr/>
              </p14:nvContentPartPr>
              <p14:xfrm>
                <a:off x="4194515" y="1933023"/>
                <a:ext cx="44280" cy="264240"/>
              </p14:xfrm>
            </p:contentPart>
          </mc:Choice>
          <mc:Fallback xmlns="">
            <p:pic>
              <p:nvPicPr>
                <p:cNvPr id="34" name="Ink 33">
                  <a:extLst>
                    <a:ext uri="{FF2B5EF4-FFF2-40B4-BE49-F238E27FC236}">
                      <a16:creationId xmlns:a16="http://schemas.microsoft.com/office/drawing/2014/main" id="{35726ED6-9013-49E2-84CB-74E4EE5E78E0}"/>
                    </a:ext>
                  </a:extLst>
                </p:cNvPr>
                <p:cNvPicPr/>
                <p:nvPr/>
              </p:nvPicPr>
              <p:blipFill>
                <a:blip r:embed="rId53"/>
                <a:stretch>
                  <a:fillRect/>
                </a:stretch>
              </p:blipFill>
              <p:spPr>
                <a:xfrm>
                  <a:off x="4179035" y="1917564"/>
                  <a:ext cx="74880" cy="294798"/>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Ink 34">
                  <a:extLst>
                    <a:ext uri="{FF2B5EF4-FFF2-40B4-BE49-F238E27FC236}">
                      <a16:creationId xmlns:a16="http://schemas.microsoft.com/office/drawing/2014/main" id="{EC43AC0B-4D4B-4418-A4A3-9132A078D5BA}"/>
                    </a:ext>
                  </a:extLst>
                </p14:cNvPr>
                <p14:cNvContentPartPr/>
                <p14:nvPr/>
              </p14:nvContentPartPr>
              <p14:xfrm>
                <a:off x="4307915" y="2121663"/>
                <a:ext cx="113400" cy="107280"/>
              </p14:xfrm>
            </p:contentPart>
          </mc:Choice>
          <mc:Fallback xmlns="">
            <p:pic>
              <p:nvPicPr>
                <p:cNvPr id="35" name="Ink 34">
                  <a:extLst>
                    <a:ext uri="{FF2B5EF4-FFF2-40B4-BE49-F238E27FC236}">
                      <a16:creationId xmlns:a16="http://schemas.microsoft.com/office/drawing/2014/main" id="{EC43AC0B-4D4B-4418-A4A3-9132A078D5BA}"/>
                    </a:ext>
                  </a:extLst>
                </p:cNvPr>
                <p:cNvPicPr/>
                <p:nvPr/>
              </p:nvPicPr>
              <p:blipFill>
                <a:blip r:embed="rId55"/>
                <a:stretch>
                  <a:fillRect/>
                </a:stretch>
              </p:blipFill>
              <p:spPr>
                <a:xfrm>
                  <a:off x="4292435" y="2106183"/>
                  <a:ext cx="1440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Ink 35">
                  <a:extLst>
                    <a:ext uri="{FF2B5EF4-FFF2-40B4-BE49-F238E27FC236}">
                      <a16:creationId xmlns:a16="http://schemas.microsoft.com/office/drawing/2014/main" id="{675F9CB2-251C-4465-9A74-33F2227FFB2E}"/>
                    </a:ext>
                  </a:extLst>
                </p14:cNvPr>
                <p14:cNvContentPartPr/>
                <p14:nvPr/>
              </p14:nvContentPartPr>
              <p14:xfrm>
                <a:off x="4565675" y="1976943"/>
                <a:ext cx="182520" cy="434160"/>
              </p14:xfrm>
            </p:contentPart>
          </mc:Choice>
          <mc:Fallback xmlns="">
            <p:pic>
              <p:nvPicPr>
                <p:cNvPr id="36" name="Ink 35">
                  <a:extLst>
                    <a:ext uri="{FF2B5EF4-FFF2-40B4-BE49-F238E27FC236}">
                      <a16:creationId xmlns:a16="http://schemas.microsoft.com/office/drawing/2014/main" id="{675F9CB2-251C-4465-9A74-33F2227FFB2E}"/>
                    </a:ext>
                  </a:extLst>
                </p:cNvPr>
                <p:cNvPicPr/>
                <p:nvPr/>
              </p:nvPicPr>
              <p:blipFill>
                <a:blip r:embed="rId57"/>
                <a:stretch>
                  <a:fillRect/>
                </a:stretch>
              </p:blipFill>
              <p:spPr>
                <a:xfrm>
                  <a:off x="4550225" y="1961463"/>
                  <a:ext cx="213060" cy="464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Ink 36">
                  <a:extLst>
                    <a:ext uri="{FF2B5EF4-FFF2-40B4-BE49-F238E27FC236}">
                      <a16:creationId xmlns:a16="http://schemas.microsoft.com/office/drawing/2014/main" id="{B8A022F5-84EC-4DDE-AC0A-40E629E95C32}"/>
                    </a:ext>
                  </a:extLst>
                </p14:cNvPr>
                <p14:cNvContentPartPr/>
                <p14:nvPr/>
              </p14:nvContentPartPr>
              <p14:xfrm>
                <a:off x="5062115" y="2065143"/>
                <a:ext cx="119880" cy="176400"/>
              </p14:xfrm>
            </p:contentPart>
          </mc:Choice>
          <mc:Fallback xmlns="">
            <p:pic>
              <p:nvPicPr>
                <p:cNvPr id="37" name="Ink 36">
                  <a:extLst>
                    <a:ext uri="{FF2B5EF4-FFF2-40B4-BE49-F238E27FC236}">
                      <a16:creationId xmlns:a16="http://schemas.microsoft.com/office/drawing/2014/main" id="{B8A022F5-84EC-4DDE-AC0A-40E629E95C32}"/>
                    </a:ext>
                  </a:extLst>
                </p:cNvPr>
                <p:cNvPicPr/>
                <p:nvPr/>
              </p:nvPicPr>
              <p:blipFill>
                <a:blip r:embed="rId59"/>
                <a:stretch>
                  <a:fillRect/>
                </a:stretch>
              </p:blipFill>
              <p:spPr>
                <a:xfrm>
                  <a:off x="5046635" y="2049663"/>
                  <a:ext cx="1504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Ink 37">
                  <a:extLst>
                    <a:ext uri="{FF2B5EF4-FFF2-40B4-BE49-F238E27FC236}">
                      <a16:creationId xmlns:a16="http://schemas.microsoft.com/office/drawing/2014/main" id="{8F9A9FFC-37E6-43D8-B7AA-500031C5AEA2}"/>
                    </a:ext>
                  </a:extLst>
                </p14:cNvPr>
                <p14:cNvContentPartPr/>
                <p14:nvPr/>
              </p14:nvContentPartPr>
              <p14:xfrm>
                <a:off x="5357675" y="1951743"/>
                <a:ext cx="207720" cy="346320"/>
              </p14:xfrm>
            </p:contentPart>
          </mc:Choice>
          <mc:Fallback xmlns="">
            <p:pic>
              <p:nvPicPr>
                <p:cNvPr id="38" name="Ink 37">
                  <a:extLst>
                    <a:ext uri="{FF2B5EF4-FFF2-40B4-BE49-F238E27FC236}">
                      <a16:creationId xmlns:a16="http://schemas.microsoft.com/office/drawing/2014/main" id="{8F9A9FFC-37E6-43D8-B7AA-500031C5AEA2}"/>
                    </a:ext>
                  </a:extLst>
                </p:cNvPr>
                <p:cNvPicPr/>
                <p:nvPr/>
              </p:nvPicPr>
              <p:blipFill>
                <a:blip r:embed="rId61"/>
                <a:stretch>
                  <a:fillRect/>
                </a:stretch>
              </p:blipFill>
              <p:spPr>
                <a:xfrm>
                  <a:off x="5342195" y="1936247"/>
                  <a:ext cx="238320" cy="376952"/>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Ink 38">
                  <a:extLst>
                    <a:ext uri="{FF2B5EF4-FFF2-40B4-BE49-F238E27FC236}">
                      <a16:creationId xmlns:a16="http://schemas.microsoft.com/office/drawing/2014/main" id="{5EFE777C-D573-47D9-94FC-8E5F1298E362}"/>
                    </a:ext>
                  </a:extLst>
                </p14:cNvPr>
                <p14:cNvContentPartPr/>
                <p14:nvPr/>
              </p14:nvContentPartPr>
              <p14:xfrm>
                <a:off x="5634515" y="2102583"/>
                <a:ext cx="214200" cy="113400"/>
              </p14:xfrm>
            </p:contentPart>
          </mc:Choice>
          <mc:Fallback xmlns="">
            <p:pic>
              <p:nvPicPr>
                <p:cNvPr id="39" name="Ink 38">
                  <a:extLst>
                    <a:ext uri="{FF2B5EF4-FFF2-40B4-BE49-F238E27FC236}">
                      <a16:creationId xmlns:a16="http://schemas.microsoft.com/office/drawing/2014/main" id="{5EFE777C-D573-47D9-94FC-8E5F1298E362}"/>
                    </a:ext>
                  </a:extLst>
                </p:cNvPr>
                <p:cNvPicPr/>
                <p:nvPr/>
              </p:nvPicPr>
              <p:blipFill>
                <a:blip r:embed="rId63"/>
                <a:stretch>
                  <a:fillRect/>
                </a:stretch>
              </p:blipFill>
              <p:spPr>
                <a:xfrm>
                  <a:off x="5619035" y="2087103"/>
                  <a:ext cx="2448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Ink 39">
                  <a:extLst>
                    <a:ext uri="{FF2B5EF4-FFF2-40B4-BE49-F238E27FC236}">
                      <a16:creationId xmlns:a16="http://schemas.microsoft.com/office/drawing/2014/main" id="{B0E6BF14-BCD8-455A-B208-1AE7FB87C1BF}"/>
                    </a:ext>
                  </a:extLst>
                </p14:cNvPr>
                <p14:cNvContentPartPr/>
                <p14:nvPr/>
              </p14:nvContentPartPr>
              <p14:xfrm>
                <a:off x="5923595" y="2146863"/>
                <a:ext cx="170280" cy="75960"/>
              </p14:xfrm>
            </p:contentPart>
          </mc:Choice>
          <mc:Fallback xmlns="">
            <p:pic>
              <p:nvPicPr>
                <p:cNvPr id="40" name="Ink 39">
                  <a:extLst>
                    <a:ext uri="{FF2B5EF4-FFF2-40B4-BE49-F238E27FC236}">
                      <a16:creationId xmlns:a16="http://schemas.microsoft.com/office/drawing/2014/main" id="{B0E6BF14-BCD8-455A-B208-1AE7FB87C1BF}"/>
                    </a:ext>
                  </a:extLst>
                </p:cNvPr>
                <p:cNvPicPr/>
                <p:nvPr/>
              </p:nvPicPr>
              <p:blipFill>
                <a:blip r:embed="rId65"/>
                <a:stretch>
                  <a:fillRect/>
                </a:stretch>
              </p:blipFill>
              <p:spPr>
                <a:xfrm>
                  <a:off x="5908115" y="2131383"/>
                  <a:ext cx="2008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Ink 40">
                  <a:extLst>
                    <a:ext uri="{FF2B5EF4-FFF2-40B4-BE49-F238E27FC236}">
                      <a16:creationId xmlns:a16="http://schemas.microsoft.com/office/drawing/2014/main" id="{B43E983B-9C19-45CB-A067-AF27E8700DA3}"/>
                    </a:ext>
                  </a:extLst>
                </p14:cNvPr>
                <p14:cNvContentPartPr/>
                <p14:nvPr/>
              </p14:nvContentPartPr>
              <p14:xfrm>
                <a:off x="6130955" y="1914303"/>
                <a:ext cx="44280" cy="276840"/>
              </p14:xfrm>
            </p:contentPart>
          </mc:Choice>
          <mc:Fallback xmlns="">
            <p:pic>
              <p:nvPicPr>
                <p:cNvPr id="41" name="Ink 40">
                  <a:extLst>
                    <a:ext uri="{FF2B5EF4-FFF2-40B4-BE49-F238E27FC236}">
                      <a16:creationId xmlns:a16="http://schemas.microsoft.com/office/drawing/2014/main" id="{B43E983B-9C19-45CB-A067-AF27E8700DA3}"/>
                    </a:ext>
                  </a:extLst>
                </p:cNvPr>
                <p:cNvPicPr/>
                <p:nvPr/>
              </p:nvPicPr>
              <p:blipFill>
                <a:blip r:embed="rId67"/>
                <a:stretch>
                  <a:fillRect/>
                </a:stretch>
              </p:blipFill>
              <p:spPr>
                <a:xfrm>
                  <a:off x="6115475" y="1898823"/>
                  <a:ext cx="7488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Ink 41">
                  <a:extLst>
                    <a:ext uri="{FF2B5EF4-FFF2-40B4-BE49-F238E27FC236}">
                      <a16:creationId xmlns:a16="http://schemas.microsoft.com/office/drawing/2014/main" id="{8D30A528-FB40-4AEC-A10A-9FEAD6EFBF0C}"/>
                    </a:ext>
                  </a:extLst>
                </p14:cNvPr>
                <p14:cNvContentPartPr/>
                <p14:nvPr/>
              </p14:nvContentPartPr>
              <p14:xfrm>
                <a:off x="6244355" y="2096463"/>
                <a:ext cx="107280" cy="107280"/>
              </p14:xfrm>
            </p:contentPart>
          </mc:Choice>
          <mc:Fallback xmlns="">
            <p:pic>
              <p:nvPicPr>
                <p:cNvPr id="42" name="Ink 41">
                  <a:extLst>
                    <a:ext uri="{FF2B5EF4-FFF2-40B4-BE49-F238E27FC236}">
                      <a16:creationId xmlns:a16="http://schemas.microsoft.com/office/drawing/2014/main" id="{8D30A528-FB40-4AEC-A10A-9FEAD6EFBF0C}"/>
                    </a:ext>
                  </a:extLst>
                </p:cNvPr>
                <p:cNvPicPr/>
                <p:nvPr/>
              </p:nvPicPr>
              <p:blipFill>
                <a:blip r:embed="rId69"/>
                <a:stretch>
                  <a:fillRect/>
                </a:stretch>
              </p:blipFill>
              <p:spPr>
                <a:xfrm>
                  <a:off x="6228875" y="2080983"/>
                  <a:ext cx="1378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Ink 42">
                  <a:extLst>
                    <a:ext uri="{FF2B5EF4-FFF2-40B4-BE49-F238E27FC236}">
                      <a16:creationId xmlns:a16="http://schemas.microsoft.com/office/drawing/2014/main" id="{DFE35FD5-C653-4304-9B85-944D931B7C09}"/>
                    </a:ext>
                  </a:extLst>
                </p14:cNvPr>
                <p14:cNvContentPartPr/>
                <p14:nvPr/>
              </p14:nvContentPartPr>
              <p14:xfrm>
                <a:off x="6451715" y="1933023"/>
                <a:ext cx="138600" cy="314640"/>
              </p14:xfrm>
            </p:contentPart>
          </mc:Choice>
          <mc:Fallback xmlns="">
            <p:pic>
              <p:nvPicPr>
                <p:cNvPr id="43" name="Ink 42">
                  <a:extLst>
                    <a:ext uri="{FF2B5EF4-FFF2-40B4-BE49-F238E27FC236}">
                      <a16:creationId xmlns:a16="http://schemas.microsoft.com/office/drawing/2014/main" id="{DFE35FD5-C653-4304-9B85-944D931B7C09}"/>
                    </a:ext>
                  </a:extLst>
                </p:cNvPr>
                <p:cNvPicPr/>
                <p:nvPr/>
              </p:nvPicPr>
              <p:blipFill>
                <a:blip r:embed="rId71"/>
                <a:stretch>
                  <a:fillRect/>
                </a:stretch>
              </p:blipFill>
              <p:spPr>
                <a:xfrm>
                  <a:off x="6436275" y="1917561"/>
                  <a:ext cx="169121" cy="345205"/>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6" name="Ink 45">
                  <a:extLst>
                    <a:ext uri="{FF2B5EF4-FFF2-40B4-BE49-F238E27FC236}">
                      <a16:creationId xmlns:a16="http://schemas.microsoft.com/office/drawing/2014/main" id="{5C8F0D5E-42AE-47AF-9ADA-0E4E7E781EA6}"/>
                    </a:ext>
                  </a:extLst>
                </p14:cNvPr>
                <p14:cNvContentPartPr/>
                <p14:nvPr/>
              </p14:nvContentPartPr>
              <p14:xfrm>
                <a:off x="2471915" y="2392023"/>
                <a:ext cx="4194000" cy="226800"/>
              </p14:xfrm>
            </p:contentPart>
          </mc:Choice>
          <mc:Fallback xmlns="">
            <p:pic>
              <p:nvPicPr>
                <p:cNvPr id="46" name="Ink 45">
                  <a:extLst>
                    <a:ext uri="{FF2B5EF4-FFF2-40B4-BE49-F238E27FC236}">
                      <a16:creationId xmlns:a16="http://schemas.microsoft.com/office/drawing/2014/main" id="{5C8F0D5E-42AE-47AF-9ADA-0E4E7E781EA6}"/>
                    </a:ext>
                  </a:extLst>
                </p:cNvPr>
                <p:cNvPicPr/>
                <p:nvPr/>
              </p:nvPicPr>
              <p:blipFill>
                <a:blip r:embed="rId73"/>
                <a:stretch>
                  <a:fillRect/>
                </a:stretch>
              </p:blipFill>
              <p:spPr>
                <a:xfrm>
                  <a:off x="2456434" y="2376543"/>
                  <a:ext cx="4224603"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8" name="Ink 47">
                  <a:extLst>
                    <a:ext uri="{FF2B5EF4-FFF2-40B4-BE49-F238E27FC236}">
                      <a16:creationId xmlns:a16="http://schemas.microsoft.com/office/drawing/2014/main" id="{BB9DFCD2-146B-4FD3-AA0C-245F16CB16FA}"/>
                    </a:ext>
                  </a:extLst>
                </p14:cNvPr>
                <p14:cNvContentPartPr/>
                <p14:nvPr/>
              </p14:nvContentPartPr>
              <p14:xfrm>
                <a:off x="4137995" y="2753103"/>
                <a:ext cx="19080" cy="154800"/>
              </p14:xfrm>
            </p:contentPart>
          </mc:Choice>
          <mc:Fallback xmlns="">
            <p:pic>
              <p:nvPicPr>
                <p:cNvPr id="48" name="Ink 47">
                  <a:extLst>
                    <a:ext uri="{FF2B5EF4-FFF2-40B4-BE49-F238E27FC236}">
                      <a16:creationId xmlns:a16="http://schemas.microsoft.com/office/drawing/2014/main" id="{BB9DFCD2-146B-4FD3-AA0C-245F16CB16FA}"/>
                    </a:ext>
                  </a:extLst>
                </p:cNvPr>
                <p:cNvPicPr/>
                <p:nvPr/>
              </p:nvPicPr>
              <p:blipFill>
                <a:blip r:embed="rId75"/>
                <a:stretch>
                  <a:fillRect/>
                </a:stretch>
              </p:blipFill>
              <p:spPr>
                <a:xfrm>
                  <a:off x="4122515" y="2737587"/>
                  <a:ext cx="49680" cy="185471"/>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9" name="Ink 48">
                  <a:extLst>
                    <a:ext uri="{FF2B5EF4-FFF2-40B4-BE49-F238E27FC236}">
                      <a16:creationId xmlns:a16="http://schemas.microsoft.com/office/drawing/2014/main" id="{7199F36C-3084-46F7-995C-51F911FD297B}"/>
                    </a:ext>
                  </a:extLst>
                </p14:cNvPr>
                <p14:cNvContentPartPr/>
                <p14:nvPr/>
              </p14:nvContentPartPr>
              <p14:xfrm>
                <a:off x="4125395" y="2725023"/>
                <a:ext cx="163800" cy="94680"/>
              </p14:xfrm>
            </p:contentPart>
          </mc:Choice>
          <mc:Fallback xmlns="">
            <p:pic>
              <p:nvPicPr>
                <p:cNvPr id="49" name="Ink 48">
                  <a:extLst>
                    <a:ext uri="{FF2B5EF4-FFF2-40B4-BE49-F238E27FC236}">
                      <a16:creationId xmlns:a16="http://schemas.microsoft.com/office/drawing/2014/main" id="{7199F36C-3084-46F7-995C-51F911FD297B}"/>
                    </a:ext>
                  </a:extLst>
                </p:cNvPr>
                <p:cNvPicPr/>
                <p:nvPr/>
              </p:nvPicPr>
              <p:blipFill>
                <a:blip r:embed="rId77"/>
                <a:stretch>
                  <a:fillRect/>
                </a:stretch>
              </p:blipFill>
              <p:spPr>
                <a:xfrm>
                  <a:off x="4109915" y="2709543"/>
                  <a:ext cx="1944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0" name="Ink 49">
                  <a:extLst>
                    <a:ext uri="{FF2B5EF4-FFF2-40B4-BE49-F238E27FC236}">
                      <a16:creationId xmlns:a16="http://schemas.microsoft.com/office/drawing/2014/main" id="{EF2A4062-2FED-400C-B84E-1E94CF11D00D}"/>
                    </a:ext>
                  </a:extLst>
                </p14:cNvPr>
                <p14:cNvContentPartPr/>
                <p14:nvPr/>
              </p14:nvContentPartPr>
              <p14:xfrm>
                <a:off x="4420955" y="2674983"/>
                <a:ext cx="138600" cy="258120"/>
              </p14:xfrm>
            </p:contentPart>
          </mc:Choice>
          <mc:Fallback xmlns="">
            <p:pic>
              <p:nvPicPr>
                <p:cNvPr id="50" name="Ink 49">
                  <a:extLst>
                    <a:ext uri="{FF2B5EF4-FFF2-40B4-BE49-F238E27FC236}">
                      <a16:creationId xmlns:a16="http://schemas.microsoft.com/office/drawing/2014/main" id="{EF2A4062-2FED-400C-B84E-1E94CF11D00D}"/>
                    </a:ext>
                  </a:extLst>
                </p:cNvPr>
                <p:cNvPicPr/>
                <p:nvPr/>
              </p:nvPicPr>
              <p:blipFill>
                <a:blip r:embed="rId79"/>
                <a:stretch>
                  <a:fillRect/>
                </a:stretch>
              </p:blipFill>
              <p:spPr>
                <a:xfrm>
                  <a:off x="4405515" y="2659503"/>
                  <a:ext cx="169121"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Ink 50">
                  <a:extLst>
                    <a:ext uri="{FF2B5EF4-FFF2-40B4-BE49-F238E27FC236}">
                      <a16:creationId xmlns:a16="http://schemas.microsoft.com/office/drawing/2014/main" id="{A1132951-877F-49E0-BFE8-B999B4666FE1}"/>
                    </a:ext>
                  </a:extLst>
                </p14:cNvPr>
                <p14:cNvContentPartPr/>
                <p14:nvPr/>
              </p14:nvContentPartPr>
              <p14:xfrm>
                <a:off x="4678715" y="2750223"/>
                <a:ext cx="132480" cy="151200"/>
              </p14:xfrm>
            </p:contentPart>
          </mc:Choice>
          <mc:Fallback xmlns="">
            <p:pic>
              <p:nvPicPr>
                <p:cNvPr id="51" name="Ink 50">
                  <a:extLst>
                    <a:ext uri="{FF2B5EF4-FFF2-40B4-BE49-F238E27FC236}">
                      <a16:creationId xmlns:a16="http://schemas.microsoft.com/office/drawing/2014/main" id="{A1132951-877F-49E0-BFE8-B999B4666FE1}"/>
                    </a:ext>
                  </a:extLst>
                </p:cNvPr>
                <p:cNvPicPr/>
                <p:nvPr/>
              </p:nvPicPr>
              <p:blipFill>
                <a:blip r:embed="rId81"/>
                <a:stretch>
                  <a:fillRect/>
                </a:stretch>
              </p:blipFill>
              <p:spPr>
                <a:xfrm>
                  <a:off x="4663235" y="2734743"/>
                  <a:ext cx="1630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2" name="Ink 51">
                  <a:extLst>
                    <a:ext uri="{FF2B5EF4-FFF2-40B4-BE49-F238E27FC236}">
                      <a16:creationId xmlns:a16="http://schemas.microsoft.com/office/drawing/2014/main" id="{3578BA32-6E6D-47A6-9FD0-B40C2851B061}"/>
                    </a:ext>
                  </a:extLst>
                </p14:cNvPr>
                <p14:cNvContentPartPr/>
                <p14:nvPr/>
              </p14:nvContentPartPr>
              <p14:xfrm>
                <a:off x="4691315" y="2800623"/>
                <a:ext cx="113400" cy="31680"/>
              </p14:xfrm>
            </p:contentPart>
          </mc:Choice>
          <mc:Fallback xmlns="">
            <p:pic>
              <p:nvPicPr>
                <p:cNvPr id="52" name="Ink 51">
                  <a:extLst>
                    <a:ext uri="{FF2B5EF4-FFF2-40B4-BE49-F238E27FC236}">
                      <a16:creationId xmlns:a16="http://schemas.microsoft.com/office/drawing/2014/main" id="{3578BA32-6E6D-47A6-9FD0-B40C2851B061}"/>
                    </a:ext>
                  </a:extLst>
                </p:cNvPr>
                <p:cNvPicPr/>
                <p:nvPr/>
              </p:nvPicPr>
              <p:blipFill>
                <a:blip r:embed="rId83"/>
                <a:stretch>
                  <a:fillRect/>
                </a:stretch>
              </p:blipFill>
              <p:spPr>
                <a:xfrm>
                  <a:off x="4675884" y="2785317"/>
                  <a:ext cx="143903" cy="61936"/>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3" name="Ink 52">
                  <a:extLst>
                    <a:ext uri="{FF2B5EF4-FFF2-40B4-BE49-F238E27FC236}">
                      <a16:creationId xmlns:a16="http://schemas.microsoft.com/office/drawing/2014/main" id="{1EB8986A-2A64-4965-9CDE-43A4379AFED7}"/>
                    </a:ext>
                  </a:extLst>
                </p14:cNvPr>
                <p14:cNvContentPartPr/>
                <p14:nvPr/>
              </p14:nvContentPartPr>
              <p14:xfrm>
                <a:off x="4684835" y="2731503"/>
                <a:ext cx="113400" cy="6480"/>
              </p14:xfrm>
            </p:contentPart>
          </mc:Choice>
          <mc:Fallback xmlns="">
            <p:pic>
              <p:nvPicPr>
                <p:cNvPr id="53" name="Ink 52">
                  <a:extLst>
                    <a:ext uri="{FF2B5EF4-FFF2-40B4-BE49-F238E27FC236}">
                      <a16:creationId xmlns:a16="http://schemas.microsoft.com/office/drawing/2014/main" id="{1EB8986A-2A64-4965-9CDE-43A4379AFED7}"/>
                    </a:ext>
                  </a:extLst>
                </p:cNvPr>
                <p:cNvPicPr/>
                <p:nvPr/>
              </p:nvPicPr>
              <p:blipFill>
                <a:blip r:embed="rId85"/>
                <a:stretch>
                  <a:fillRect/>
                </a:stretch>
              </p:blipFill>
              <p:spPr>
                <a:xfrm>
                  <a:off x="4669355" y="2716838"/>
                  <a:ext cx="144000" cy="35469"/>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4" name="Ink 53">
                  <a:extLst>
                    <a:ext uri="{FF2B5EF4-FFF2-40B4-BE49-F238E27FC236}">
                      <a16:creationId xmlns:a16="http://schemas.microsoft.com/office/drawing/2014/main" id="{5DCE1337-AEB7-4AB4-9A44-1DDB92899138}"/>
                    </a:ext>
                  </a:extLst>
                </p14:cNvPr>
                <p14:cNvContentPartPr/>
                <p14:nvPr/>
              </p14:nvContentPartPr>
              <p14:xfrm>
                <a:off x="4867355" y="2655903"/>
                <a:ext cx="251280" cy="308520"/>
              </p14:xfrm>
            </p:contentPart>
          </mc:Choice>
          <mc:Fallback xmlns="">
            <p:pic>
              <p:nvPicPr>
                <p:cNvPr id="54" name="Ink 53">
                  <a:extLst>
                    <a:ext uri="{FF2B5EF4-FFF2-40B4-BE49-F238E27FC236}">
                      <a16:creationId xmlns:a16="http://schemas.microsoft.com/office/drawing/2014/main" id="{5DCE1337-AEB7-4AB4-9A44-1DDB92899138}"/>
                    </a:ext>
                  </a:extLst>
                </p:cNvPr>
                <p:cNvPicPr/>
                <p:nvPr/>
              </p:nvPicPr>
              <p:blipFill>
                <a:blip r:embed="rId87"/>
                <a:stretch>
                  <a:fillRect/>
                </a:stretch>
              </p:blipFill>
              <p:spPr>
                <a:xfrm>
                  <a:off x="4851875" y="2640423"/>
                  <a:ext cx="281880" cy="339120"/>
                </a:xfrm>
                <a:prstGeom prst="rect">
                  <a:avLst/>
                </a:prstGeom>
              </p:spPr>
            </p:pic>
          </mc:Fallback>
        </mc:AlternateContent>
      </p:grpSp>
      <p:grpSp>
        <p:nvGrpSpPr>
          <p:cNvPr id="114695" name="Group 57">
            <a:extLst>
              <a:ext uri="{FF2B5EF4-FFF2-40B4-BE49-F238E27FC236}">
                <a16:creationId xmlns:a16="http://schemas.microsoft.com/office/drawing/2014/main" id="{FBDBB729-7A39-488B-AF92-DA41681CD97E}"/>
              </a:ext>
            </a:extLst>
          </p:cNvPr>
          <p:cNvGrpSpPr>
            <a:grpSpLocks/>
          </p:cNvGrpSpPr>
          <p:nvPr/>
        </p:nvGrpSpPr>
        <p:grpSpPr bwMode="auto">
          <a:xfrm>
            <a:off x="3360739" y="3579813"/>
            <a:ext cx="134937" cy="76200"/>
            <a:chOff x="1836875" y="3580383"/>
            <a:chExt cx="135000" cy="75600"/>
          </a:xfrm>
        </p:grpSpPr>
        <mc:AlternateContent xmlns:mc="http://schemas.openxmlformats.org/markup-compatibility/2006" xmlns:p14="http://schemas.microsoft.com/office/powerpoint/2010/main">
          <mc:Choice Requires="p14">
            <p:contentPart p14:bwMode="auto" r:id="rId88">
              <p14:nvContentPartPr>
                <p14:cNvPr id="56" name="Ink 55">
                  <a:extLst>
                    <a:ext uri="{FF2B5EF4-FFF2-40B4-BE49-F238E27FC236}">
                      <a16:creationId xmlns:a16="http://schemas.microsoft.com/office/drawing/2014/main" id="{662E79D9-D678-4928-A8B8-64D63CFF8245}"/>
                    </a:ext>
                  </a:extLst>
                </p14:cNvPr>
                <p14:cNvContentPartPr/>
                <p14:nvPr/>
              </p14:nvContentPartPr>
              <p14:xfrm>
                <a:off x="1836875" y="3580383"/>
                <a:ext cx="81360" cy="6480"/>
              </p14:xfrm>
            </p:contentPart>
          </mc:Choice>
          <mc:Fallback xmlns="">
            <p:pic>
              <p:nvPicPr>
                <p:cNvPr id="56" name="Ink 55">
                  <a:extLst>
                    <a:ext uri="{FF2B5EF4-FFF2-40B4-BE49-F238E27FC236}">
                      <a16:creationId xmlns:a16="http://schemas.microsoft.com/office/drawing/2014/main" id="{662E79D9-D678-4928-A8B8-64D63CFF8245}"/>
                    </a:ext>
                  </a:extLst>
                </p:cNvPr>
                <p:cNvPicPr/>
                <p:nvPr/>
              </p:nvPicPr>
              <p:blipFill>
                <a:blip r:embed="rId89"/>
                <a:stretch>
                  <a:fillRect/>
                </a:stretch>
              </p:blipFill>
              <p:spPr>
                <a:xfrm>
                  <a:off x="1821395" y="3564903"/>
                  <a:ext cx="111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7" name="Ink 56">
                  <a:extLst>
                    <a:ext uri="{FF2B5EF4-FFF2-40B4-BE49-F238E27FC236}">
                      <a16:creationId xmlns:a16="http://schemas.microsoft.com/office/drawing/2014/main" id="{81AAEEEF-0D41-4276-8515-07AD8D1B6805}"/>
                    </a:ext>
                  </a:extLst>
                </p14:cNvPr>
                <p14:cNvContentPartPr/>
                <p14:nvPr/>
              </p14:nvContentPartPr>
              <p14:xfrm>
                <a:off x="1880795" y="3643023"/>
                <a:ext cx="91080" cy="12960"/>
              </p14:xfrm>
            </p:contentPart>
          </mc:Choice>
          <mc:Fallback xmlns="">
            <p:pic>
              <p:nvPicPr>
                <p:cNvPr id="57" name="Ink 56">
                  <a:extLst>
                    <a:ext uri="{FF2B5EF4-FFF2-40B4-BE49-F238E27FC236}">
                      <a16:creationId xmlns:a16="http://schemas.microsoft.com/office/drawing/2014/main" id="{81AAEEEF-0D41-4276-8515-07AD8D1B6805}"/>
                    </a:ext>
                  </a:extLst>
                </p:cNvPr>
                <p:cNvPicPr/>
                <p:nvPr/>
              </p:nvPicPr>
              <p:blipFill>
                <a:blip r:embed="rId91"/>
                <a:stretch>
                  <a:fillRect/>
                </a:stretch>
              </p:blipFill>
              <p:spPr>
                <a:xfrm>
                  <a:off x="1865315" y="3627543"/>
                  <a:ext cx="121680" cy="43560"/>
                </a:xfrm>
                <a:prstGeom prst="rect">
                  <a:avLst/>
                </a:prstGeom>
              </p:spPr>
            </p:pic>
          </mc:Fallback>
        </mc:AlternateContent>
      </p:grpSp>
      <p:grpSp>
        <p:nvGrpSpPr>
          <p:cNvPr id="114696" name="Group 102">
            <a:extLst>
              <a:ext uri="{FF2B5EF4-FFF2-40B4-BE49-F238E27FC236}">
                <a16:creationId xmlns:a16="http://schemas.microsoft.com/office/drawing/2014/main" id="{90728709-D117-40A5-83EB-723D73BEBE31}"/>
              </a:ext>
            </a:extLst>
          </p:cNvPr>
          <p:cNvGrpSpPr>
            <a:grpSpLocks/>
          </p:cNvGrpSpPr>
          <p:nvPr/>
        </p:nvGrpSpPr>
        <p:grpSpPr bwMode="auto">
          <a:xfrm>
            <a:off x="9321801" y="1587500"/>
            <a:ext cx="885825" cy="471488"/>
            <a:chOff x="7797035" y="1587063"/>
            <a:chExt cx="886320" cy="471960"/>
          </a:xfrm>
        </p:grpSpPr>
        <mc:AlternateContent xmlns:mc="http://schemas.openxmlformats.org/markup-compatibility/2006" xmlns:p14="http://schemas.microsoft.com/office/powerpoint/2010/main">
          <mc:Choice Requires="p14">
            <p:contentPart p14:bwMode="auto" r:id="rId92">
              <p14:nvContentPartPr>
                <p14:cNvPr id="92" name="Ink 91">
                  <a:extLst>
                    <a:ext uri="{FF2B5EF4-FFF2-40B4-BE49-F238E27FC236}">
                      <a16:creationId xmlns:a16="http://schemas.microsoft.com/office/drawing/2014/main" id="{CE33B7E1-6597-4779-8D3C-2C3E999A6BCD}"/>
                    </a:ext>
                  </a:extLst>
                </p14:cNvPr>
                <p14:cNvContentPartPr/>
                <p14:nvPr/>
              </p14:nvContentPartPr>
              <p14:xfrm>
                <a:off x="7947875" y="1599663"/>
                <a:ext cx="75960" cy="38160"/>
              </p14:xfrm>
            </p:contentPart>
          </mc:Choice>
          <mc:Fallback xmlns="">
            <p:pic>
              <p:nvPicPr>
                <p:cNvPr id="92" name="Ink 91">
                  <a:extLst>
                    <a:ext uri="{FF2B5EF4-FFF2-40B4-BE49-F238E27FC236}">
                      <a16:creationId xmlns:a16="http://schemas.microsoft.com/office/drawing/2014/main" id="{CE33B7E1-6597-4779-8D3C-2C3E999A6BCD}"/>
                    </a:ext>
                  </a:extLst>
                </p:cNvPr>
                <p:cNvPicPr/>
                <p:nvPr/>
              </p:nvPicPr>
              <p:blipFill>
                <a:blip r:embed="rId93"/>
                <a:stretch>
                  <a:fillRect/>
                </a:stretch>
              </p:blipFill>
              <p:spPr>
                <a:xfrm>
                  <a:off x="7932321" y="1584183"/>
                  <a:ext cx="106706"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3" name="Ink 92">
                  <a:extLst>
                    <a:ext uri="{FF2B5EF4-FFF2-40B4-BE49-F238E27FC236}">
                      <a16:creationId xmlns:a16="http://schemas.microsoft.com/office/drawing/2014/main" id="{83AF5CB1-B54F-467C-BD06-00CE02C73702}"/>
                    </a:ext>
                  </a:extLst>
                </p14:cNvPr>
                <p14:cNvContentPartPr/>
                <p14:nvPr/>
              </p14:nvContentPartPr>
              <p14:xfrm>
                <a:off x="7911155" y="1587063"/>
                <a:ext cx="144360" cy="157680"/>
              </p14:xfrm>
            </p:contentPart>
          </mc:Choice>
          <mc:Fallback xmlns="">
            <p:pic>
              <p:nvPicPr>
                <p:cNvPr id="93" name="Ink 92">
                  <a:extLst>
                    <a:ext uri="{FF2B5EF4-FFF2-40B4-BE49-F238E27FC236}">
                      <a16:creationId xmlns:a16="http://schemas.microsoft.com/office/drawing/2014/main" id="{83AF5CB1-B54F-467C-BD06-00CE02C73702}"/>
                    </a:ext>
                  </a:extLst>
                </p:cNvPr>
                <p:cNvPicPr/>
                <p:nvPr/>
              </p:nvPicPr>
              <p:blipFill>
                <a:blip r:embed="rId95"/>
                <a:stretch>
                  <a:fillRect/>
                </a:stretch>
              </p:blipFill>
              <p:spPr>
                <a:xfrm>
                  <a:off x="7895675" y="1571548"/>
                  <a:ext cx="174960" cy="18835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94" name="Ink 93">
                  <a:extLst>
                    <a:ext uri="{FF2B5EF4-FFF2-40B4-BE49-F238E27FC236}">
                      <a16:creationId xmlns:a16="http://schemas.microsoft.com/office/drawing/2014/main" id="{210E86EC-9CBF-49E0-933A-7A16EB9B4A6F}"/>
                    </a:ext>
                  </a:extLst>
                </p14:cNvPr>
                <p14:cNvContentPartPr/>
                <p14:nvPr/>
              </p14:nvContentPartPr>
              <p14:xfrm>
                <a:off x="7797035" y="1838703"/>
                <a:ext cx="289440" cy="19080"/>
              </p14:xfrm>
            </p:contentPart>
          </mc:Choice>
          <mc:Fallback xmlns="">
            <p:pic>
              <p:nvPicPr>
                <p:cNvPr id="94" name="Ink 93">
                  <a:extLst>
                    <a:ext uri="{FF2B5EF4-FFF2-40B4-BE49-F238E27FC236}">
                      <a16:creationId xmlns:a16="http://schemas.microsoft.com/office/drawing/2014/main" id="{210E86EC-9CBF-49E0-933A-7A16EB9B4A6F}"/>
                    </a:ext>
                  </a:extLst>
                </p:cNvPr>
                <p:cNvPicPr/>
                <p:nvPr/>
              </p:nvPicPr>
              <p:blipFill>
                <a:blip r:embed="rId97"/>
                <a:stretch>
                  <a:fillRect/>
                </a:stretch>
              </p:blipFill>
              <p:spPr>
                <a:xfrm>
                  <a:off x="7781555" y="1823510"/>
                  <a:ext cx="320040" cy="4911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95" name="Ink 94">
                  <a:extLst>
                    <a:ext uri="{FF2B5EF4-FFF2-40B4-BE49-F238E27FC236}">
                      <a16:creationId xmlns:a16="http://schemas.microsoft.com/office/drawing/2014/main" id="{CB28DA77-D16F-479F-B1D3-6FEEFBFB05DF}"/>
                    </a:ext>
                  </a:extLst>
                </p14:cNvPr>
                <p14:cNvContentPartPr/>
                <p14:nvPr/>
              </p14:nvContentPartPr>
              <p14:xfrm>
                <a:off x="7947875" y="1920423"/>
                <a:ext cx="12960" cy="126000"/>
              </p14:xfrm>
            </p:contentPart>
          </mc:Choice>
          <mc:Fallback xmlns="">
            <p:pic>
              <p:nvPicPr>
                <p:cNvPr id="95" name="Ink 94">
                  <a:extLst>
                    <a:ext uri="{FF2B5EF4-FFF2-40B4-BE49-F238E27FC236}">
                      <a16:creationId xmlns:a16="http://schemas.microsoft.com/office/drawing/2014/main" id="{CB28DA77-D16F-479F-B1D3-6FEEFBFB05DF}"/>
                    </a:ext>
                  </a:extLst>
                </p:cNvPr>
                <p:cNvPicPr/>
                <p:nvPr/>
              </p:nvPicPr>
              <p:blipFill>
                <a:blip r:embed="rId99"/>
                <a:stretch>
                  <a:fillRect/>
                </a:stretch>
              </p:blipFill>
              <p:spPr>
                <a:xfrm>
                  <a:off x="7932395" y="1904987"/>
                  <a:ext cx="43560" cy="156513"/>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6" name="Ink 95">
                  <a:extLst>
                    <a:ext uri="{FF2B5EF4-FFF2-40B4-BE49-F238E27FC236}">
                      <a16:creationId xmlns:a16="http://schemas.microsoft.com/office/drawing/2014/main" id="{B47E4192-63A4-43F4-B99F-364F1F65F772}"/>
                    </a:ext>
                  </a:extLst>
                </p14:cNvPr>
                <p14:cNvContentPartPr/>
                <p14:nvPr/>
              </p14:nvContentPartPr>
              <p14:xfrm>
                <a:off x="8036075" y="1958223"/>
                <a:ext cx="100800" cy="100800"/>
              </p14:xfrm>
            </p:contentPart>
          </mc:Choice>
          <mc:Fallback xmlns="">
            <p:pic>
              <p:nvPicPr>
                <p:cNvPr id="96" name="Ink 95">
                  <a:extLst>
                    <a:ext uri="{FF2B5EF4-FFF2-40B4-BE49-F238E27FC236}">
                      <a16:creationId xmlns:a16="http://schemas.microsoft.com/office/drawing/2014/main" id="{B47E4192-63A4-43F4-B99F-364F1F65F772}"/>
                    </a:ext>
                  </a:extLst>
                </p:cNvPr>
                <p:cNvPicPr/>
                <p:nvPr/>
              </p:nvPicPr>
              <p:blipFill>
                <a:blip r:embed="rId101"/>
                <a:stretch>
                  <a:fillRect/>
                </a:stretch>
              </p:blipFill>
              <p:spPr>
                <a:xfrm>
                  <a:off x="8020650" y="1942798"/>
                  <a:ext cx="131291" cy="131291"/>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7" name="Ink 96">
                  <a:extLst>
                    <a:ext uri="{FF2B5EF4-FFF2-40B4-BE49-F238E27FC236}">
                      <a16:creationId xmlns:a16="http://schemas.microsoft.com/office/drawing/2014/main" id="{C2AD8F2A-0D08-4AE8-9628-E4B3366BFAFC}"/>
                    </a:ext>
                  </a:extLst>
                </p14:cNvPr>
                <p14:cNvContentPartPr/>
                <p14:nvPr/>
              </p14:nvContentPartPr>
              <p14:xfrm>
                <a:off x="8268635" y="1782183"/>
                <a:ext cx="12960" cy="6480"/>
              </p14:xfrm>
            </p:contentPart>
          </mc:Choice>
          <mc:Fallback xmlns="">
            <p:pic>
              <p:nvPicPr>
                <p:cNvPr id="97" name="Ink 96">
                  <a:extLst>
                    <a:ext uri="{FF2B5EF4-FFF2-40B4-BE49-F238E27FC236}">
                      <a16:creationId xmlns:a16="http://schemas.microsoft.com/office/drawing/2014/main" id="{C2AD8F2A-0D08-4AE8-9628-E4B3366BFAFC}"/>
                    </a:ext>
                  </a:extLst>
                </p:cNvPr>
                <p:cNvPicPr/>
                <p:nvPr/>
              </p:nvPicPr>
              <p:blipFill>
                <a:blip r:embed="rId103"/>
                <a:stretch>
                  <a:fillRect/>
                </a:stretch>
              </p:blipFill>
              <p:spPr>
                <a:xfrm>
                  <a:off x="8252713" y="1767518"/>
                  <a:ext cx="44434" cy="35469"/>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8" name="Ink 97">
                  <a:extLst>
                    <a:ext uri="{FF2B5EF4-FFF2-40B4-BE49-F238E27FC236}">
                      <a16:creationId xmlns:a16="http://schemas.microsoft.com/office/drawing/2014/main" id="{39822C7A-2B10-495D-89F5-4D1018DBC5B5}"/>
                    </a:ext>
                  </a:extLst>
                </p14:cNvPr>
                <p14:cNvContentPartPr/>
                <p14:nvPr/>
              </p14:nvContentPartPr>
              <p14:xfrm>
                <a:off x="8256035" y="1832223"/>
                <a:ext cx="360" cy="360"/>
              </p14:xfrm>
            </p:contentPart>
          </mc:Choice>
          <mc:Fallback xmlns="">
            <p:pic>
              <p:nvPicPr>
                <p:cNvPr id="98" name="Ink 97">
                  <a:extLst>
                    <a:ext uri="{FF2B5EF4-FFF2-40B4-BE49-F238E27FC236}">
                      <a16:creationId xmlns:a16="http://schemas.microsoft.com/office/drawing/2014/main" id="{39822C7A-2B10-495D-89F5-4D1018DBC5B5}"/>
                    </a:ext>
                  </a:extLst>
                </p:cNvPr>
                <p:cNvPicPr/>
                <p:nvPr/>
              </p:nvPicPr>
              <p:blipFill>
                <a:blip r:embed="rId105"/>
                <a:stretch>
                  <a:fillRect/>
                </a:stretch>
              </p:blipFill>
              <p:spPr>
                <a:xfrm>
                  <a:off x="8240555" y="1816743"/>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99" name="Ink 98">
                  <a:extLst>
                    <a:ext uri="{FF2B5EF4-FFF2-40B4-BE49-F238E27FC236}">
                      <a16:creationId xmlns:a16="http://schemas.microsoft.com/office/drawing/2014/main" id="{35C4E71A-E1EC-424B-A493-B9E83B0A8636}"/>
                    </a:ext>
                  </a:extLst>
                </p14:cNvPr>
                <p14:cNvContentPartPr/>
                <p14:nvPr/>
              </p14:nvContentPartPr>
              <p14:xfrm>
                <a:off x="8413355" y="1643943"/>
                <a:ext cx="113400" cy="145080"/>
              </p14:xfrm>
            </p:contentPart>
          </mc:Choice>
          <mc:Fallback xmlns="">
            <p:pic>
              <p:nvPicPr>
                <p:cNvPr id="99" name="Ink 98">
                  <a:extLst>
                    <a:ext uri="{FF2B5EF4-FFF2-40B4-BE49-F238E27FC236}">
                      <a16:creationId xmlns:a16="http://schemas.microsoft.com/office/drawing/2014/main" id="{35C4E71A-E1EC-424B-A493-B9E83B0A8636}"/>
                    </a:ext>
                  </a:extLst>
                </p:cNvPr>
                <p:cNvPicPr/>
                <p:nvPr/>
              </p:nvPicPr>
              <p:blipFill>
                <a:blip r:embed="rId107"/>
                <a:stretch>
                  <a:fillRect/>
                </a:stretch>
              </p:blipFill>
              <p:spPr>
                <a:xfrm>
                  <a:off x="8397924" y="1628463"/>
                  <a:ext cx="143903"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0" name="Ink 99">
                  <a:extLst>
                    <a:ext uri="{FF2B5EF4-FFF2-40B4-BE49-F238E27FC236}">
                      <a16:creationId xmlns:a16="http://schemas.microsoft.com/office/drawing/2014/main" id="{382FAF9D-5869-4292-9D8E-E72176477FAE}"/>
                    </a:ext>
                  </a:extLst>
                </p14:cNvPr>
                <p14:cNvContentPartPr/>
                <p14:nvPr/>
              </p14:nvContentPartPr>
              <p14:xfrm>
                <a:off x="8469875" y="1681383"/>
                <a:ext cx="126000" cy="245520"/>
              </p14:xfrm>
            </p:contentPart>
          </mc:Choice>
          <mc:Fallback xmlns="">
            <p:pic>
              <p:nvPicPr>
                <p:cNvPr id="100" name="Ink 99">
                  <a:extLst>
                    <a:ext uri="{FF2B5EF4-FFF2-40B4-BE49-F238E27FC236}">
                      <a16:creationId xmlns:a16="http://schemas.microsoft.com/office/drawing/2014/main" id="{382FAF9D-5869-4292-9D8E-E72176477FAE}"/>
                    </a:ext>
                  </a:extLst>
                </p:cNvPr>
                <p:cNvPicPr/>
                <p:nvPr/>
              </p:nvPicPr>
              <p:blipFill>
                <a:blip r:embed="rId109"/>
                <a:stretch>
                  <a:fillRect/>
                </a:stretch>
              </p:blipFill>
              <p:spPr>
                <a:xfrm>
                  <a:off x="8454439" y="1665903"/>
                  <a:ext cx="156513"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01" name="Ink 100">
                  <a:extLst>
                    <a:ext uri="{FF2B5EF4-FFF2-40B4-BE49-F238E27FC236}">
                      <a16:creationId xmlns:a16="http://schemas.microsoft.com/office/drawing/2014/main" id="{356F7AA1-207A-4833-BFA0-92FDE07D9D6F}"/>
                    </a:ext>
                  </a:extLst>
                </p14:cNvPr>
                <p14:cNvContentPartPr/>
                <p14:nvPr/>
              </p14:nvContentPartPr>
              <p14:xfrm>
                <a:off x="8551595" y="1870023"/>
                <a:ext cx="94680" cy="126000"/>
              </p14:xfrm>
            </p:contentPart>
          </mc:Choice>
          <mc:Fallback xmlns="">
            <p:pic>
              <p:nvPicPr>
                <p:cNvPr id="101" name="Ink 100">
                  <a:extLst>
                    <a:ext uri="{FF2B5EF4-FFF2-40B4-BE49-F238E27FC236}">
                      <a16:creationId xmlns:a16="http://schemas.microsoft.com/office/drawing/2014/main" id="{356F7AA1-207A-4833-BFA0-92FDE07D9D6F}"/>
                    </a:ext>
                  </a:extLst>
                </p:cNvPr>
                <p:cNvPicPr/>
                <p:nvPr/>
              </p:nvPicPr>
              <p:blipFill>
                <a:blip r:embed="rId111"/>
                <a:stretch>
                  <a:fillRect/>
                </a:stretch>
              </p:blipFill>
              <p:spPr>
                <a:xfrm>
                  <a:off x="8536115" y="1854543"/>
                  <a:ext cx="1252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02" name="Ink 101">
                  <a:extLst>
                    <a:ext uri="{FF2B5EF4-FFF2-40B4-BE49-F238E27FC236}">
                      <a16:creationId xmlns:a16="http://schemas.microsoft.com/office/drawing/2014/main" id="{4A768E4B-3179-4537-92E0-11571B4B629F}"/>
                    </a:ext>
                  </a:extLst>
                </p14:cNvPr>
                <p14:cNvContentPartPr/>
                <p14:nvPr/>
              </p14:nvContentPartPr>
              <p14:xfrm>
                <a:off x="8601995" y="1838703"/>
                <a:ext cx="81360" cy="38160"/>
              </p14:xfrm>
            </p:contentPart>
          </mc:Choice>
          <mc:Fallback xmlns="">
            <p:pic>
              <p:nvPicPr>
                <p:cNvPr id="102" name="Ink 101">
                  <a:extLst>
                    <a:ext uri="{FF2B5EF4-FFF2-40B4-BE49-F238E27FC236}">
                      <a16:creationId xmlns:a16="http://schemas.microsoft.com/office/drawing/2014/main" id="{4A768E4B-3179-4537-92E0-11571B4B629F}"/>
                    </a:ext>
                  </a:extLst>
                </p:cNvPr>
                <p:cNvPicPr/>
                <p:nvPr/>
              </p:nvPicPr>
              <p:blipFill>
                <a:blip r:embed="rId113"/>
                <a:stretch>
                  <a:fillRect/>
                </a:stretch>
              </p:blipFill>
              <p:spPr>
                <a:xfrm>
                  <a:off x="8586515" y="1823223"/>
                  <a:ext cx="111960" cy="68760"/>
                </a:xfrm>
                <a:prstGeom prst="rect">
                  <a:avLst/>
                </a:prstGeom>
              </p:spPr>
            </p:pic>
          </mc:Fallback>
        </mc:AlternateContent>
      </p:grpSp>
      <p:grpSp>
        <p:nvGrpSpPr>
          <p:cNvPr id="114697" name="Group 113">
            <a:extLst>
              <a:ext uri="{FF2B5EF4-FFF2-40B4-BE49-F238E27FC236}">
                <a16:creationId xmlns:a16="http://schemas.microsoft.com/office/drawing/2014/main" id="{530A7AA3-A105-453C-87A5-998558DE94C9}"/>
              </a:ext>
            </a:extLst>
          </p:cNvPr>
          <p:cNvGrpSpPr>
            <a:grpSpLocks/>
          </p:cNvGrpSpPr>
          <p:nvPr/>
        </p:nvGrpSpPr>
        <p:grpSpPr bwMode="auto">
          <a:xfrm>
            <a:off x="3857625" y="2963863"/>
            <a:ext cx="4451350" cy="1289050"/>
            <a:chOff x="2333675" y="2964063"/>
            <a:chExt cx="4451400" cy="1289160"/>
          </a:xfrm>
        </p:grpSpPr>
        <mc:AlternateContent xmlns:mc="http://schemas.openxmlformats.org/markup-compatibility/2006" xmlns:p14="http://schemas.microsoft.com/office/powerpoint/2010/main">
          <mc:Choice Requires="p14">
            <p:contentPart p14:bwMode="auto" r:id="rId114">
              <p14:nvContentPartPr>
                <p14:cNvPr id="64" name="Ink 63">
                  <a:extLst>
                    <a:ext uri="{FF2B5EF4-FFF2-40B4-BE49-F238E27FC236}">
                      <a16:creationId xmlns:a16="http://schemas.microsoft.com/office/drawing/2014/main" id="{62ABCB19-45A1-4726-A0A5-CB2F998C6C5E}"/>
                    </a:ext>
                  </a:extLst>
                </p14:cNvPr>
                <p14:cNvContentPartPr/>
                <p14:nvPr/>
              </p14:nvContentPartPr>
              <p14:xfrm>
                <a:off x="3314315" y="3372663"/>
                <a:ext cx="12960" cy="360"/>
              </p14:xfrm>
            </p:contentPart>
          </mc:Choice>
          <mc:Fallback xmlns="">
            <p:pic>
              <p:nvPicPr>
                <p:cNvPr id="64" name="Ink 63">
                  <a:extLst>
                    <a:ext uri="{FF2B5EF4-FFF2-40B4-BE49-F238E27FC236}">
                      <a16:creationId xmlns:a16="http://schemas.microsoft.com/office/drawing/2014/main" id="{62ABCB19-45A1-4726-A0A5-CB2F998C6C5E}"/>
                    </a:ext>
                  </a:extLst>
                </p:cNvPr>
                <p:cNvPicPr/>
                <p:nvPr/>
              </p:nvPicPr>
              <p:blipFill>
                <a:blip r:embed="rId115"/>
                <a:stretch>
                  <a:fillRect/>
                </a:stretch>
              </p:blipFill>
              <p:spPr>
                <a:xfrm>
                  <a:off x="3298835" y="3357183"/>
                  <a:ext cx="435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6" name="Ink 65">
                  <a:extLst>
                    <a:ext uri="{FF2B5EF4-FFF2-40B4-BE49-F238E27FC236}">
                      <a16:creationId xmlns:a16="http://schemas.microsoft.com/office/drawing/2014/main" id="{B4FF38F2-B5C1-4887-98D4-F1E1614C5CBE}"/>
                    </a:ext>
                  </a:extLst>
                </p14:cNvPr>
                <p14:cNvContentPartPr/>
                <p14:nvPr/>
              </p14:nvContentPartPr>
              <p14:xfrm>
                <a:off x="3553355" y="3253143"/>
                <a:ext cx="151200" cy="88200"/>
              </p14:xfrm>
            </p:contentPart>
          </mc:Choice>
          <mc:Fallback xmlns="">
            <p:pic>
              <p:nvPicPr>
                <p:cNvPr id="66" name="Ink 65">
                  <a:extLst>
                    <a:ext uri="{FF2B5EF4-FFF2-40B4-BE49-F238E27FC236}">
                      <a16:creationId xmlns:a16="http://schemas.microsoft.com/office/drawing/2014/main" id="{B4FF38F2-B5C1-4887-98D4-F1E1614C5CBE}"/>
                    </a:ext>
                  </a:extLst>
                </p:cNvPr>
                <p:cNvPicPr/>
                <p:nvPr/>
              </p:nvPicPr>
              <p:blipFill>
                <a:blip r:embed="rId117"/>
                <a:stretch>
                  <a:fillRect/>
                </a:stretch>
              </p:blipFill>
              <p:spPr>
                <a:xfrm>
                  <a:off x="3537912" y="3237663"/>
                  <a:ext cx="181727"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7" name="Ink 66">
                  <a:extLst>
                    <a:ext uri="{FF2B5EF4-FFF2-40B4-BE49-F238E27FC236}">
                      <a16:creationId xmlns:a16="http://schemas.microsoft.com/office/drawing/2014/main" id="{D1987396-C50D-439A-A23A-B3648035AAFB}"/>
                    </a:ext>
                  </a:extLst>
                </p14:cNvPr>
                <p14:cNvContentPartPr/>
                <p14:nvPr/>
              </p14:nvContentPartPr>
              <p14:xfrm>
                <a:off x="3628595" y="3265743"/>
                <a:ext cx="217440" cy="252000"/>
              </p14:xfrm>
            </p:contentPart>
          </mc:Choice>
          <mc:Fallback xmlns="">
            <p:pic>
              <p:nvPicPr>
                <p:cNvPr id="67" name="Ink 66">
                  <a:extLst>
                    <a:ext uri="{FF2B5EF4-FFF2-40B4-BE49-F238E27FC236}">
                      <a16:creationId xmlns:a16="http://schemas.microsoft.com/office/drawing/2014/main" id="{D1987396-C50D-439A-A23A-B3648035AAFB}"/>
                    </a:ext>
                  </a:extLst>
                </p:cNvPr>
                <p:cNvPicPr/>
                <p:nvPr/>
              </p:nvPicPr>
              <p:blipFill>
                <a:blip r:embed="rId119"/>
                <a:stretch>
                  <a:fillRect/>
                </a:stretch>
              </p:blipFill>
              <p:spPr>
                <a:xfrm>
                  <a:off x="3613115" y="3250241"/>
                  <a:ext cx="248040" cy="282644"/>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8" name="Ink 67">
                  <a:extLst>
                    <a:ext uri="{FF2B5EF4-FFF2-40B4-BE49-F238E27FC236}">
                      <a16:creationId xmlns:a16="http://schemas.microsoft.com/office/drawing/2014/main" id="{E025B274-88DE-4FF9-8C36-0F4C47527A43}"/>
                    </a:ext>
                  </a:extLst>
                </p14:cNvPr>
                <p14:cNvContentPartPr/>
                <p14:nvPr/>
              </p14:nvContentPartPr>
              <p14:xfrm>
                <a:off x="3767195" y="3435663"/>
                <a:ext cx="126000" cy="119880"/>
              </p14:xfrm>
            </p:contentPart>
          </mc:Choice>
          <mc:Fallback xmlns="">
            <p:pic>
              <p:nvPicPr>
                <p:cNvPr id="68" name="Ink 67">
                  <a:extLst>
                    <a:ext uri="{FF2B5EF4-FFF2-40B4-BE49-F238E27FC236}">
                      <a16:creationId xmlns:a16="http://schemas.microsoft.com/office/drawing/2014/main" id="{E025B274-88DE-4FF9-8C36-0F4C47527A43}"/>
                    </a:ext>
                  </a:extLst>
                </p:cNvPr>
                <p:cNvPicPr/>
                <p:nvPr/>
              </p:nvPicPr>
              <p:blipFill>
                <a:blip r:embed="rId121"/>
                <a:stretch>
                  <a:fillRect/>
                </a:stretch>
              </p:blipFill>
              <p:spPr>
                <a:xfrm>
                  <a:off x="3751715" y="3420183"/>
                  <a:ext cx="15660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9" name="Ink 68">
                  <a:extLst>
                    <a:ext uri="{FF2B5EF4-FFF2-40B4-BE49-F238E27FC236}">
                      <a16:creationId xmlns:a16="http://schemas.microsoft.com/office/drawing/2014/main" id="{5F1091A5-7EFE-4B86-A05D-61A0D6CAD0D9}"/>
                    </a:ext>
                  </a:extLst>
                </p14:cNvPr>
                <p14:cNvContentPartPr/>
                <p14:nvPr/>
              </p14:nvContentPartPr>
              <p14:xfrm>
                <a:off x="4056275" y="3322263"/>
                <a:ext cx="12960" cy="360"/>
              </p14:xfrm>
            </p:contentPart>
          </mc:Choice>
          <mc:Fallback xmlns="">
            <p:pic>
              <p:nvPicPr>
                <p:cNvPr id="69" name="Ink 68">
                  <a:extLst>
                    <a:ext uri="{FF2B5EF4-FFF2-40B4-BE49-F238E27FC236}">
                      <a16:creationId xmlns:a16="http://schemas.microsoft.com/office/drawing/2014/main" id="{5F1091A5-7EFE-4B86-A05D-61A0D6CAD0D9}"/>
                    </a:ext>
                  </a:extLst>
                </p:cNvPr>
                <p:cNvPicPr/>
                <p:nvPr/>
              </p:nvPicPr>
              <p:blipFill>
                <a:blip r:embed="rId115"/>
                <a:stretch>
                  <a:fillRect/>
                </a:stretch>
              </p:blipFill>
              <p:spPr>
                <a:xfrm>
                  <a:off x="4040353" y="3306783"/>
                  <a:ext cx="44434"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0" name="Ink 69">
                  <a:extLst>
                    <a:ext uri="{FF2B5EF4-FFF2-40B4-BE49-F238E27FC236}">
                      <a16:creationId xmlns:a16="http://schemas.microsoft.com/office/drawing/2014/main" id="{3E778175-4BDF-4F6D-BEE0-AD76527F8066}"/>
                    </a:ext>
                  </a:extLst>
                </p14:cNvPr>
                <p14:cNvContentPartPr/>
                <p14:nvPr/>
              </p14:nvContentPartPr>
              <p14:xfrm>
                <a:off x="4244915" y="3240543"/>
                <a:ext cx="119880" cy="82080"/>
              </p14:xfrm>
            </p:contentPart>
          </mc:Choice>
          <mc:Fallback xmlns="">
            <p:pic>
              <p:nvPicPr>
                <p:cNvPr id="70" name="Ink 69">
                  <a:extLst>
                    <a:ext uri="{FF2B5EF4-FFF2-40B4-BE49-F238E27FC236}">
                      <a16:creationId xmlns:a16="http://schemas.microsoft.com/office/drawing/2014/main" id="{3E778175-4BDF-4F6D-BEE0-AD76527F8066}"/>
                    </a:ext>
                  </a:extLst>
                </p:cNvPr>
                <p:cNvPicPr/>
                <p:nvPr/>
              </p:nvPicPr>
              <p:blipFill>
                <a:blip r:embed="rId124"/>
                <a:stretch>
                  <a:fillRect/>
                </a:stretch>
              </p:blipFill>
              <p:spPr>
                <a:xfrm>
                  <a:off x="4229435" y="3225063"/>
                  <a:ext cx="1504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1" name="Ink 70">
                  <a:extLst>
                    <a:ext uri="{FF2B5EF4-FFF2-40B4-BE49-F238E27FC236}">
                      <a16:creationId xmlns:a16="http://schemas.microsoft.com/office/drawing/2014/main" id="{F7890481-E0CE-45CC-A54D-CCCB36F5C624}"/>
                    </a:ext>
                  </a:extLst>
                </p14:cNvPr>
                <p14:cNvContentPartPr/>
                <p14:nvPr/>
              </p14:nvContentPartPr>
              <p14:xfrm>
                <a:off x="4357955" y="3240543"/>
                <a:ext cx="12960" cy="107280"/>
              </p14:xfrm>
            </p:contentPart>
          </mc:Choice>
          <mc:Fallback xmlns="">
            <p:pic>
              <p:nvPicPr>
                <p:cNvPr id="71" name="Ink 70">
                  <a:extLst>
                    <a:ext uri="{FF2B5EF4-FFF2-40B4-BE49-F238E27FC236}">
                      <a16:creationId xmlns:a16="http://schemas.microsoft.com/office/drawing/2014/main" id="{F7890481-E0CE-45CC-A54D-CCCB36F5C624}"/>
                    </a:ext>
                  </a:extLst>
                </p:cNvPr>
                <p:cNvPicPr/>
                <p:nvPr/>
              </p:nvPicPr>
              <p:blipFill>
                <a:blip r:embed="rId126"/>
                <a:stretch>
                  <a:fillRect/>
                </a:stretch>
              </p:blipFill>
              <p:spPr>
                <a:xfrm>
                  <a:off x="4342475" y="3225063"/>
                  <a:ext cx="435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2" name="Ink 71">
                  <a:extLst>
                    <a:ext uri="{FF2B5EF4-FFF2-40B4-BE49-F238E27FC236}">
                      <a16:creationId xmlns:a16="http://schemas.microsoft.com/office/drawing/2014/main" id="{3884AEC3-3767-4275-960C-85ECF39073B3}"/>
                    </a:ext>
                  </a:extLst>
                </p14:cNvPr>
                <p14:cNvContentPartPr/>
                <p14:nvPr/>
              </p14:nvContentPartPr>
              <p14:xfrm>
                <a:off x="4310435" y="3253143"/>
                <a:ext cx="249120" cy="264240"/>
              </p14:xfrm>
            </p:contentPart>
          </mc:Choice>
          <mc:Fallback xmlns="">
            <p:pic>
              <p:nvPicPr>
                <p:cNvPr id="72" name="Ink 71">
                  <a:extLst>
                    <a:ext uri="{FF2B5EF4-FFF2-40B4-BE49-F238E27FC236}">
                      <a16:creationId xmlns:a16="http://schemas.microsoft.com/office/drawing/2014/main" id="{3884AEC3-3767-4275-960C-85ECF39073B3}"/>
                    </a:ext>
                  </a:extLst>
                </p:cNvPr>
                <p:cNvPicPr/>
                <p:nvPr/>
              </p:nvPicPr>
              <p:blipFill>
                <a:blip r:embed="rId128"/>
                <a:stretch>
                  <a:fillRect/>
                </a:stretch>
              </p:blipFill>
              <p:spPr>
                <a:xfrm>
                  <a:off x="4294955" y="3237663"/>
                  <a:ext cx="27972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3" name="Ink 72">
                  <a:extLst>
                    <a:ext uri="{FF2B5EF4-FFF2-40B4-BE49-F238E27FC236}">
                      <a16:creationId xmlns:a16="http://schemas.microsoft.com/office/drawing/2014/main" id="{1134056C-25E2-4F0D-9628-48B3B8A3A07C}"/>
                    </a:ext>
                  </a:extLst>
                </p14:cNvPr>
                <p14:cNvContentPartPr/>
                <p14:nvPr/>
              </p14:nvContentPartPr>
              <p14:xfrm>
                <a:off x="4427075" y="3448263"/>
                <a:ext cx="157680" cy="157680"/>
              </p14:xfrm>
            </p:contentPart>
          </mc:Choice>
          <mc:Fallback xmlns="">
            <p:pic>
              <p:nvPicPr>
                <p:cNvPr id="73" name="Ink 72">
                  <a:extLst>
                    <a:ext uri="{FF2B5EF4-FFF2-40B4-BE49-F238E27FC236}">
                      <a16:creationId xmlns:a16="http://schemas.microsoft.com/office/drawing/2014/main" id="{1134056C-25E2-4F0D-9628-48B3B8A3A07C}"/>
                    </a:ext>
                  </a:extLst>
                </p:cNvPr>
                <p:cNvPicPr/>
                <p:nvPr/>
              </p:nvPicPr>
              <p:blipFill>
                <a:blip r:embed="rId130"/>
                <a:stretch>
                  <a:fillRect/>
                </a:stretch>
              </p:blipFill>
              <p:spPr>
                <a:xfrm>
                  <a:off x="4411560" y="3432783"/>
                  <a:ext cx="18835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74" name="Ink 73">
                  <a:extLst>
                    <a:ext uri="{FF2B5EF4-FFF2-40B4-BE49-F238E27FC236}">
                      <a16:creationId xmlns:a16="http://schemas.microsoft.com/office/drawing/2014/main" id="{FB0EC45F-9415-4D9C-9B26-E35EA09392BF}"/>
                    </a:ext>
                  </a:extLst>
                </p14:cNvPr>
                <p14:cNvContentPartPr/>
                <p14:nvPr/>
              </p14:nvContentPartPr>
              <p14:xfrm>
                <a:off x="4722635" y="3334863"/>
                <a:ext cx="10080" cy="6480"/>
              </p14:xfrm>
            </p:contentPart>
          </mc:Choice>
          <mc:Fallback xmlns="">
            <p:pic>
              <p:nvPicPr>
                <p:cNvPr id="74" name="Ink 73">
                  <a:extLst>
                    <a:ext uri="{FF2B5EF4-FFF2-40B4-BE49-F238E27FC236}">
                      <a16:creationId xmlns:a16="http://schemas.microsoft.com/office/drawing/2014/main" id="{FB0EC45F-9415-4D9C-9B26-E35EA09392BF}"/>
                    </a:ext>
                  </a:extLst>
                </p:cNvPr>
                <p:cNvPicPr/>
                <p:nvPr/>
              </p:nvPicPr>
              <p:blipFill>
                <a:blip r:embed="rId132"/>
                <a:stretch>
                  <a:fillRect/>
                </a:stretch>
              </p:blipFill>
              <p:spPr>
                <a:xfrm>
                  <a:off x="4707155" y="3319383"/>
                  <a:ext cx="406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76" name="Ink 75">
                  <a:extLst>
                    <a:ext uri="{FF2B5EF4-FFF2-40B4-BE49-F238E27FC236}">
                      <a16:creationId xmlns:a16="http://schemas.microsoft.com/office/drawing/2014/main" id="{73AB0B28-5B4F-4D59-83C5-D0E00859E649}"/>
                    </a:ext>
                  </a:extLst>
                </p14:cNvPr>
                <p14:cNvContentPartPr/>
                <p14:nvPr/>
              </p14:nvContentPartPr>
              <p14:xfrm>
                <a:off x="4917755" y="3203103"/>
                <a:ext cx="157680" cy="69480"/>
              </p14:xfrm>
            </p:contentPart>
          </mc:Choice>
          <mc:Fallback xmlns="">
            <p:pic>
              <p:nvPicPr>
                <p:cNvPr id="76" name="Ink 75">
                  <a:extLst>
                    <a:ext uri="{FF2B5EF4-FFF2-40B4-BE49-F238E27FC236}">
                      <a16:creationId xmlns:a16="http://schemas.microsoft.com/office/drawing/2014/main" id="{73AB0B28-5B4F-4D59-83C5-D0E00859E649}"/>
                    </a:ext>
                  </a:extLst>
                </p:cNvPr>
                <p:cNvPicPr/>
                <p:nvPr/>
              </p:nvPicPr>
              <p:blipFill>
                <a:blip r:embed="rId134"/>
                <a:stretch>
                  <a:fillRect/>
                </a:stretch>
              </p:blipFill>
              <p:spPr>
                <a:xfrm>
                  <a:off x="4902275" y="3187623"/>
                  <a:ext cx="1882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77" name="Ink 76">
                  <a:extLst>
                    <a:ext uri="{FF2B5EF4-FFF2-40B4-BE49-F238E27FC236}">
                      <a16:creationId xmlns:a16="http://schemas.microsoft.com/office/drawing/2014/main" id="{FD25E32E-2F78-488F-9FA7-91F62AF99862}"/>
                    </a:ext>
                  </a:extLst>
                </p14:cNvPr>
                <p14:cNvContentPartPr/>
                <p14:nvPr/>
              </p14:nvContentPartPr>
              <p14:xfrm>
                <a:off x="5036915" y="3215703"/>
                <a:ext cx="19080" cy="107280"/>
              </p14:xfrm>
            </p:contentPart>
          </mc:Choice>
          <mc:Fallback xmlns="">
            <p:pic>
              <p:nvPicPr>
                <p:cNvPr id="77" name="Ink 76">
                  <a:extLst>
                    <a:ext uri="{FF2B5EF4-FFF2-40B4-BE49-F238E27FC236}">
                      <a16:creationId xmlns:a16="http://schemas.microsoft.com/office/drawing/2014/main" id="{FD25E32E-2F78-488F-9FA7-91F62AF99862}"/>
                    </a:ext>
                  </a:extLst>
                </p:cNvPr>
                <p:cNvPicPr/>
                <p:nvPr/>
              </p:nvPicPr>
              <p:blipFill>
                <a:blip r:embed="rId136"/>
                <a:stretch>
                  <a:fillRect/>
                </a:stretch>
              </p:blipFill>
              <p:spPr>
                <a:xfrm>
                  <a:off x="5021435" y="3200223"/>
                  <a:ext cx="496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8" name="Ink 77">
                  <a:extLst>
                    <a:ext uri="{FF2B5EF4-FFF2-40B4-BE49-F238E27FC236}">
                      <a16:creationId xmlns:a16="http://schemas.microsoft.com/office/drawing/2014/main" id="{2C98BCEA-0A01-429E-B08C-A33B242E0A46}"/>
                    </a:ext>
                  </a:extLst>
                </p14:cNvPr>
                <p14:cNvContentPartPr/>
                <p14:nvPr/>
              </p14:nvContentPartPr>
              <p14:xfrm>
                <a:off x="4986875" y="3228303"/>
                <a:ext cx="289440" cy="283320"/>
              </p14:xfrm>
            </p:contentPart>
          </mc:Choice>
          <mc:Fallback xmlns="">
            <p:pic>
              <p:nvPicPr>
                <p:cNvPr id="78" name="Ink 77">
                  <a:extLst>
                    <a:ext uri="{FF2B5EF4-FFF2-40B4-BE49-F238E27FC236}">
                      <a16:creationId xmlns:a16="http://schemas.microsoft.com/office/drawing/2014/main" id="{2C98BCEA-0A01-429E-B08C-A33B242E0A46}"/>
                    </a:ext>
                  </a:extLst>
                </p:cNvPr>
                <p:cNvPicPr/>
                <p:nvPr/>
              </p:nvPicPr>
              <p:blipFill>
                <a:blip r:embed="rId138"/>
                <a:stretch>
                  <a:fillRect/>
                </a:stretch>
              </p:blipFill>
              <p:spPr>
                <a:xfrm>
                  <a:off x="4971414" y="3212823"/>
                  <a:ext cx="320002"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79" name="Ink 78">
                  <a:extLst>
                    <a:ext uri="{FF2B5EF4-FFF2-40B4-BE49-F238E27FC236}">
                      <a16:creationId xmlns:a16="http://schemas.microsoft.com/office/drawing/2014/main" id="{6B5333F6-82F2-468B-9182-D22A4A3E65A7}"/>
                    </a:ext>
                  </a:extLst>
                </p14:cNvPr>
                <p14:cNvContentPartPr/>
                <p14:nvPr/>
              </p14:nvContentPartPr>
              <p14:xfrm>
                <a:off x="5175515" y="3429183"/>
                <a:ext cx="113400" cy="132480"/>
              </p14:xfrm>
            </p:contentPart>
          </mc:Choice>
          <mc:Fallback xmlns="">
            <p:pic>
              <p:nvPicPr>
                <p:cNvPr id="79" name="Ink 78">
                  <a:extLst>
                    <a:ext uri="{FF2B5EF4-FFF2-40B4-BE49-F238E27FC236}">
                      <a16:creationId xmlns:a16="http://schemas.microsoft.com/office/drawing/2014/main" id="{6B5333F6-82F2-468B-9182-D22A4A3E65A7}"/>
                    </a:ext>
                  </a:extLst>
                </p:cNvPr>
                <p:cNvPicPr/>
                <p:nvPr/>
              </p:nvPicPr>
              <p:blipFill>
                <a:blip r:embed="rId140"/>
                <a:stretch>
                  <a:fillRect/>
                </a:stretch>
              </p:blipFill>
              <p:spPr>
                <a:xfrm>
                  <a:off x="5160035" y="3413703"/>
                  <a:ext cx="1440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0" name="Ink 79">
                  <a:extLst>
                    <a:ext uri="{FF2B5EF4-FFF2-40B4-BE49-F238E27FC236}">
                      <a16:creationId xmlns:a16="http://schemas.microsoft.com/office/drawing/2014/main" id="{E520B3E3-FF5D-4C65-802E-C28D0F4C43AF}"/>
                    </a:ext>
                  </a:extLst>
                </p14:cNvPr>
                <p14:cNvContentPartPr/>
                <p14:nvPr/>
              </p14:nvContentPartPr>
              <p14:xfrm>
                <a:off x="5382875" y="3014463"/>
                <a:ext cx="220320" cy="654120"/>
              </p14:xfrm>
            </p:contentPart>
          </mc:Choice>
          <mc:Fallback xmlns="">
            <p:pic>
              <p:nvPicPr>
                <p:cNvPr id="80" name="Ink 79">
                  <a:extLst>
                    <a:ext uri="{FF2B5EF4-FFF2-40B4-BE49-F238E27FC236}">
                      <a16:creationId xmlns:a16="http://schemas.microsoft.com/office/drawing/2014/main" id="{E520B3E3-FF5D-4C65-802E-C28D0F4C43AF}"/>
                    </a:ext>
                  </a:extLst>
                </p:cNvPr>
                <p:cNvPicPr/>
                <p:nvPr/>
              </p:nvPicPr>
              <p:blipFill>
                <a:blip r:embed="rId142"/>
                <a:stretch>
                  <a:fillRect/>
                </a:stretch>
              </p:blipFill>
              <p:spPr>
                <a:xfrm>
                  <a:off x="5367420" y="2998992"/>
                  <a:ext cx="250870" cy="684703"/>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59" name="Ink 58">
                  <a:extLst>
                    <a:ext uri="{FF2B5EF4-FFF2-40B4-BE49-F238E27FC236}">
                      <a16:creationId xmlns:a16="http://schemas.microsoft.com/office/drawing/2014/main" id="{48BF7265-F37D-4238-9944-62380646BBB7}"/>
                    </a:ext>
                  </a:extLst>
                </p14:cNvPr>
                <p14:cNvContentPartPr/>
                <p14:nvPr/>
              </p14:nvContentPartPr>
              <p14:xfrm>
                <a:off x="2629235" y="3272223"/>
                <a:ext cx="176400" cy="119880"/>
              </p14:xfrm>
            </p:contentPart>
          </mc:Choice>
          <mc:Fallback xmlns="">
            <p:pic>
              <p:nvPicPr>
                <p:cNvPr id="59" name="Ink 58">
                  <a:extLst>
                    <a:ext uri="{FF2B5EF4-FFF2-40B4-BE49-F238E27FC236}">
                      <a16:creationId xmlns:a16="http://schemas.microsoft.com/office/drawing/2014/main" id="{48BF7265-F37D-4238-9944-62380646BBB7}"/>
                    </a:ext>
                  </a:extLst>
                </p:cNvPr>
                <p:cNvPicPr/>
                <p:nvPr/>
              </p:nvPicPr>
              <p:blipFill>
                <a:blip r:embed="rId144"/>
                <a:stretch>
                  <a:fillRect/>
                </a:stretch>
              </p:blipFill>
              <p:spPr>
                <a:xfrm>
                  <a:off x="2613755" y="3256743"/>
                  <a:ext cx="20700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60" name="Ink 59">
                  <a:extLst>
                    <a:ext uri="{FF2B5EF4-FFF2-40B4-BE49-F238E27FC236}">
                      <a16:creationId xmlns:a16="http://schemas.microsoft.com/office/drawing/2014/main" id="{30AC6A2B-C04B-4C57-A54E-C2D0CDF3FCEB}"/>
                    </a:ext>
                  </a:extLst>
                </p14:cNvPr>
                <p14:cNvContentPartPr/>
                <p14:nvPr/>
              </p14:nvContentPartPr>
              <p14:xfrm>
                <a:off x="2742275" y="3272223"/>
                <a:ext cx="19080" cy="169560"/>
              </p14:xfrm>
            </p:contentPart>
          </mc:Choice>
          <mc:Fallback xmlns="">
            <p:pic>
              <p:nvPicPr>
                <p:cNvPr id="60" name="Ink 59">
                  <a:extLst>
                    <a:ext uri="{FF2B5EF4-FFF2-40B4-BE49-F238E27FC236}">
                      <a16:creationId xmlns:a16="http://schemas.microsoft.com/office/drawing/2014/main" id="{30AC6A2B-C04B-4C57-A54E-C2D0CDF3FCEB}"/>
                    </a:ext>
                  </a:extLst>
                </p:cNvPr>
                <p:cNvPicPr/>
                <p:nvPr/>
              </p:nvPicPr>
              <p:blipFill>
                <a:blip r:embed="rId146"/>
                <a:stretch>
                  <a:fillRect/>
                </a:stretch>
              </p:blipFill>
              <p:spPr>
                <a:xfrm>
                  <a:off x="2727082" y="3256743"/>
                  <a:ext cx="49113"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61" name="Ink 60">
                  <a:extLst>
                    <a:ext uri="{FF2B5EF4-FFF2-40B4-BE49-F238E27FC236}">
                      <a16:creationId xmlns:a16="http://schemas.microsoft.com/office/drawing/2014/main" id="{2B052DAB-9297-4639-AB98-298F347A9EAD}"/>
                    </a:ext>
                  </a:extLst>
                </p14:cNvPr>
                <p14:cNvContentPartPr/>
                <p14:nvPr/>
              </p14:nvContentPartPr>
              <p14:xfrm>
                <a:off x="2780075" y="3297423"/>
                <a:ext cx="232920" cy="232920"/>
              </p14:xfrm>
            </p:contentPart>
          </mc:Choice>
          <mc:Fallback xmlns="">
            <p:pic>
              <p:nvPicPr>
                <p:cNvPr id="61" name="Ink 60">
                  <a:extLst>
                    <a:ext uri="{FF2B5EF4-FFF2-40B4-BE49-F238E27FC236}">
                      <a16:creationId xmlns:a16="http://schemas.microsoft.com/office/drawing/2014/main" id="{2B052DAB-9297-4639-AB98-298F347A9EAD}"/>
                    </a:ext>
                  </a:extLst>
                </p:cNvPr>
                <p:cNvPicPr/>
                <p:nvPr/>
              </p:nvPicPr>
              <p:blipFill>
                <a:blip r:embed="rId148"/>
                <a:stretch>
                  <a:fillRect/>
                </a:stretch>
              </p:blipFill>
              <p:spPr>
                <a:xfrm>
                  <a:off x="2764595" y="3281943"/>
                  <a:ext cx="26352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62" name="Ink 61">
                  <a:extLst>
                    <a:ext uri="{FF2B5EF4-FFF2-40B4-BE49-F238E27FC236}">
                      <a16:creationId xmlns:a16="http://schemas.microsoft.com/office/drawing/2014/main" id="{146E180A-1E83-411B-A7E8-240658B922AF}"/>
                    </a:ext>
                  </a:extLst>
                </p14:cNvPr>
                <p14:cNvContentPartPr/>
                <p14:nvPr/>
              </p14:nvContentPartPr>
              <p14:xfrm>
                <a:off x="2937035" y="3448263"/>
                <a:ext cx="137880" cy="113400"/>
              </p14:xfrm>
            </p:contentPart>
          </mc:Choice>
          <mc:Fallback xmlns="">
            <p:pic>
              <p:nvPicPr>
                <p:cNvPr id="62" name="Ink 61">
                  <a:extLst>
                    <a:ext uri="{FF2B5EF4-FFF2-40B4-BE49-F238E27FC236}">
                      <a16:creationId xmlns:a16="http://schemas.microsoft.com/office/drawing/2014/main" id="{146E180A-1E83-411B-A7E8-240658B922AF}"/>
                    </a:ext>
                  </a:extLst>
                </p:cNvPr>
                <p:cNvPicPr/>
                <p:nvPr/>
              </p:nvPicPr>
              <p:blipFill>
                <a:blip r:embed="rId150"/>
                <a:stretch>
                  <a:fillRect/>
                </a:stretch>
              </p:blipFill>
              <p:spPr>
                <a:xfrm>
                  <a:off x="2921555" y="3432832"/>
                  <a:ext cx="168480" cy="143903"/>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82" name="Ink 81">
                  <a:extLst>
                    <a:ext uri="{FF2B5EF4-FFF2-40B4-BE49-F238E27FC236}">
                      <a16:creationId xmlns:a16="http://schemas.microsoft.com/office/drawing/2014/main" id="{7DA837F8-B0E6-4BD5-A57C-2B75C4C7619E}"/>
                    </a:ext>
                  </a:extLst>
                </p14:cNvPr>
                <p14:cNvContentPartPr/>
                <p14:nvPr/>
              </p14:nvContentPartPr>
              <p14:xfrm>
                <a:off x="2333675" y="3083583"/>
                <a:ext cx="239400" cy="591480"/>
              </p14:xfrm>
            </p:contentPart>
          </mc:Choice>
          <mc:Fallback xmlns="">
            <p:pic>
              <p:nvPicPr>
                <p:cNvPr id="82" name="Ink 81">
                  <a:extLst>
                    <a:ext uri="{FF2B5EF4-FFF2-40B4-BE49-F238E27FC236}">
                      <a16:creationId xmlns:a16="http://schemas.microsoft.com/office/drawing/2014/main" id="{7DA837F8-B0E6-4BD5-A57C-2B75C4C7619E}"/>
                    </a:ext>
                  </a:extLst>
                </p:cNvPr>
                <p:cNvPicPr/>
                <p:nvPr/>
              </p:nvPicPr>
              <p:blipFill>
                <a:blip r:embed="rId152"/>
                <a:stretch>
                  <a:fillRect/>
                </a:stretch>
              </p:blipFill>
              <p:spPr>
                <a:xfrm>
                  <a:off x="2318195" y="3068103"/>
                  <a:ext cx="270000" cy="6220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84" name="Ink 83">
                  <a:extLst>
                    <a:ext uri="{FF2B5EF4-FFF2-40B4-BE49-F238E27FC236}">
                      <a16:creationId xmlns:a16="http://schemas.microsoft.com/office/drawing/2014/main" id="{69BBB461-0B60-4F8A-8694-9B3AA30E7E1C}"/>
                    </a:ext>
                  </a:extLst>
                </p14:cNvPr>
                <p14:cNvContentPartPr/>
                <p14:nvPr/>
              </p14:nvContentPartPr>
              <p14:xfrm>
                <a:off x="5804075" y="2982783"/>
                <a:ext cx="145080" cy="528480"/>
              </p14:xfrm>
            </p:contentPart>
          </mc:Choice>
          <mc:Fallback xmlns="">
            <p:pic>
              <p:nvPicPr>
                <p:cNvPr id="84" name="Ink 83">
                  <a:extLst>
                    <a:ext uri="{FF2B5EF4-FFF2-40B4-BE49-F238E27FC236}">
                      <a16:creationId xmlns:a16="http://schemas.microsoft.com/office/drawing/2014/main" id="{69BBB461-0B60-4F8A-8694-9B3AA30E7E1C}"/>
                    </a:ext>
                  </a:extLst>
                </p:cNvPr>
                <p:cNvPicPr/>
                <p:nvPr/>
              </p:nvPicPr>
              <p:blipFill>
                <a:blip r:embed="rId154"/>
                <a:stretch>
                  <a:fillRect/>
                </a:stretch>
              </p:blipFill>
              <p:spPr>
                <a:xfrm>
                  <a:off x="5788556" y="2967303"/>
                  <a:ext cx="175756" cy="5590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86" name="Ink 85">
                  <a:extLst>
                    <a:ext uri="{FF2B5EF4-FFF2-40B4-BE49-F238E27FC236}">
                      <a16:creationId xmlns:a16="http://schemas.microsoft.com/office/drawing/2014/main" id="{053C5D0A-B4E8-4682-8AD8-AB9FACBB3BE5}"/>
                    </a:ext>
                  </a:extLst>
                </p14:cNvPr>
                <p14:cNvContentPartPr/>
                <p14:nvPr/>
              </p14:nvContentPartPr>
              <p14:xfrm>
                <a:off x="6130955" y="3077103"/>
                <a:ext cx="157680" cy="132480"/>
              </p14:xfrm>
            </p:contentPart>
          </mc:Choice>
          <mc:Fallback xmlns="">
            <p:pic>
              <p:nvPicPr>
                <p:cNvPr id="86" name="Ink 85">
                  <a:extLst>
                    <a:ext uri="{FF2B5EF4-FFF2-40B4-BE49-F238E27FC236}">
                      <a16:creationId xmlns:a16="http://schemas.microsoft.com/office/drawing/2014/main" id="{053C5D0A-B4E8-4682-8AD8-AB9FACBB3BE5}"/>
                    </a:ext>
                  </a:extLst>
                </p:cNvPr>
                <p:cNvPicPr/>
                <p:nvPr/>
              </p:nvPicPr>
              <p:blipFill>
                <a:blip r:embed="rId156"/>
                <a:stretch>
                  <a:fillRect/>
                </a:stretch>
              </p:blipFill>
              <p:spPr>
                <a:xfrm>
                  <a:off x="6115440" y="3061623"/>
                  <a:ext cx="18835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87" name="Ink 86">
                  <a:extLst>
                    <a:ext uri="{FF2B5EF4-FFF2-40B4-BE49-F238E27FC236}">
                      <a16:creationId xmlns:a16="http://schemas.microsoft.com/office/drawing/2014/main" id="{B98FCB28-2A92-4321-B462-95B5B195C924}"/>
                    </a:ext>
                  </a:extLst>
                </p14:cNvPr>
                <p14:cNvContentPartPr/>
                <p14:nvPr/>
              </p14:nvContentPartPr>
              <p14:xfrm>
                <a:off x="6188195" y="3111303"/>
                <a:ext cx="232200" cy="286920"/>
              </p14:xfrm>
            </p:contentPart>
          </mc:Choice>
          <mc:Fallback xmlns="">
            <p:pic>
              <p:nvPicPr>
                <p:cNvPr id="87" name="Ink 86">
                  <a:extLst>
                    <a:ext uri="{FF2B5EF4-FFF2-40B4-BE49-F238E27FC236}">
                      <a16:creationId xmlns:a16="http://schemas.microsoft.com/office/drawing/2014/main" id="{B98FCB28-2A92-4321-B462-95B5B195C924}"/>
                    </a:ext>
                  </a:extLst>
                </p:cNvPr>
                <p:cNvPicPr/>
                <p:nvPr/>
              </p:nvPicPr>
              <p:blipFill>
                <a:blip r:embed="rId158"/>
                <a:stretch>
                  <a:fillRect/>
                </a:stretch>
              </p:blipFill>
              <p:spPr>
                <a:xfrm>
                  <a:off x="6172715" y="3095823"/>
                  <a:ext cx="26280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88" name="Ink 87">
                  <a:extLst>
                    <a:ext uri="{FF2B5EF4-FFF2-40B4-BE49-F238E27FC236}">
                      <a16:creationId xmlns:a16="http://schemas.microsoft.com/office/drawing/2014/main" id="{B3966F0E-1D2E-44D5-AC4A-66C7524CE031}"/>
                    </a:ext>
                  </a:extLst>
                </p14:cNvPr>
                <p14:cNvContentPartPr/>
                <p14:nvPr/>
              </p14:nvContentPartPr>
              <p14:xfrm>
                <a:off x="6369995" y="3297423"/>
                <a:ext cx="138600" cy="119880"/>
              </p14:xfrm>
            </p:contentPart>
          </mc:Choice>
          <mc:Fallback xmlns="">
            <p:pic>
              <p:nvPicPr>
                <p:cNvPr id="88" name="Ink 87">
                  <a:extLst>
                    <a:ext uri="{FF2B5EF4-FFF2-40B4-BE49-F238E27FC236}">
                      <a16:creationId xmlns:a16="http://schemas.microsoft.com/office/drawing/2014/main" id="{B3966F0E-1D2E-44D5-AC4A-66C7524CE031}"/>
                    </a:ext>
                  </a:extLst>
                </p:cNvPr>
                <p:cNvPicPr/>
                <p:nvPr/>
              </p:nvPicPr>
              <p:blipFill>
                <a:blip r:embed="rId160"/>
                <a:stretch>
                  <a:fillRect/>
                </a:stretch>
              </p:blipFill>
              <p:spPr>
                <a:xfrm>
                  <a:off x="6354555" y="3281943"/>
                  <a:ext cx="169121"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89" name="Ink 88">
                  <a:extLst>
                    <a:ext uri="{FF2B5EF4-FFF2-40B4-BE49-F238E27FC236}">
                      <a16:creationId xmlns:a16="http://schemas.microsoft.com/office/drawing/2014/main" id="{A8434E70-8A35-479E-8B03-0D747A98A2DE}"/>
                    </a:ext>
                  </a:extLst>
                </p14:cNvPr>
                <p14:cNvContentPartPr/>
                <p14:nvPr/>
              </p14:nvContentPartPr>
              <p14:xfrm>
                <a:off x="6382595" y="3272223"/>
                <a:ext cx="138600" cy="6480"/>
              </p14:xfrm>
            </p:contentPart>
          </mc:Choice>
          <mc:Fallback xmlns="">
            <p:pic>
              <p:nvPicPr>
                <p:cNvPr id="89" name="Ink 88">
                  <a:extLst>
                    <a:ext uri="{FF2B5EF4-FFF2-40B4-BE49-F238E27FC236}">
                      <a16:creationId xmlns:a16="http://schemas.microsoft.com/office/drawing/2014/main" id="{A8434E70-8A35-479E-8B03-0D747A98A2DE}"/>
                    </a:ext>
                  </a:extLst>
                </p:cNvPr>
                <p:cNvPicPr/>
                <p:nvPr/>
              </p:nvPicPr>
              <p:blipFill>
                <a:blip r:embed="rId162"/>
                <a:stretch>
                  <a:fillRect/>
                </a:stretch>
              </p:blipFill>
              <p:spPr>
                <a:xfrm>
                  <a:off x="6367115" y="3257558"/>
                  <a:ext cx="169200" cy="35469"/>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90" name="Ink 89">
                  <a:extLst>
                    <a:ext uri="{FF2B5EF4-FFF2-40B4-BE49-F238E27FC236}">
                      <a16:creationId xmlns:a16="http://schemas.microsoft.com/office/drawing/2014/main" id="{05582477-ED21-4CA2-A9ED-D0113D55D9F6}"/>
                    </a:ext>
                  </a:extLst>
                </p14:cNvPr>
                <p14:cNvContentPartPr/>
                <p14:nvPr/>
              </p14:nvContentPartPr>
              <p14:xfrm>
                <a:off x="6508235" y="2964063"/>
                <a:ext cx="276840" cy="563400"/>
              </p14:xfrm>
            </p:contentPart>
          </mc:Choice>
          <mc:Fallback xmlns="">
            <p:pic>
              <p:nvPicPr>
                <p:cNvPr id="90" name="Ink 89">
                  <a:extLst>
                    <a:ext uri="{FF2B5EF4-FFF2-40B4-BE49-F238E27FC236}">
                      <a16:creationId xmlns:a16="http://schemas.microsoft.com/office/drawing/2014/main" id="{05582477-ED21-4CA2-A9ED-D0113D55D9F6}"/>
                    </a:ext>
                  </a:extLst>
                </p:cNvPr>
                <p:cNvPicPr/>
                <p:nvPr/>
              </p:nvPicPr>
              <p:blipFill>
                <a:blip r:embed="rId164"/>
                <a:stretch>
                  <a:fillRect/>
                </a:stretch>
              </p:blipFill>
              <p:spPr>
                <a:xfrm>
                  <a:off x="6492755" y="2948583"/>
                  <a:ext cx="307440" cy="5940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4" name="Ink 103">
                  <a:extLst>
                    <a:ext uri="{FF2B5EF4-FFF2-40B4-BE49-F238E27FC236}">
                      <a16:creationId xmlns:a16="http://schemas.microsoft.com/office/drawing/2014/main" id="{663A1CB8-BDB6-4F7E-B654-E2FECC6C8A1B}"/>
                    </a:ext>
                  </a:extLst>
                </p14:cNvPr>
                <p14:cNvContentPartPr/>
                <p14:nvPr/>
              </p14:nvContentPartPr>
              <p14:xfrm>
                <a:off x="2503235" y="3731223"/>
                <a:ext cx="1823760" cy="94680"/>
              </p14:xfrm>
            </p:contentPart>
          </mc:Choice>
          <mc:Fallback xmlns="">
            <p:pic>
              <p:nvPicPr>
                <p:cNvPr id="104" name="Ink 103">
                  <a:extLst>
                    <a:ext uri="{FF2B5EF4-FFF2-40B4-BE49-F238E27FC236}">
                      <a16:creationId xmlns:a16="http://schemas.microsoft.com/office/drawing/2014/main" id="{663A1CB8-BDB6-4F7E-B654-E2FECC6C8A1B}"/>
                    </a:ext>
                  </a:extLst>
                </p:cNvPr>
                <p:cNvPicPr/>
                <p:nvPr/>
              </p:nvPicPr>
              <p:blipFill>
                <a:blip r:embed="rId166"/>
                <a:stretch>
                  <a:fillRect/>
                </a:stretch>
              </p:blipFill>
              <p:spPr>
                <a:xfrm>
                  <a:off x="2487752" y="3715743"/>
                  <a:ext cx="1854366"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5" name="Ink 104">
                  <a:extLst>
                    <a:ext uri="{FF2B5EF4-FFF2-40B4-BE49-F238E27FC236}">
                      <a16:creationId xmlns:a16="http://schemas.microsoft.com/office/drawing/2014/main" id="{208E9AC7-9B2F-4F70-9747-B5BCD8B6C619}"/>
                    </a:ext>
                  </a:extLst>
                </p14:cNvPr>
                <p14:cNvContentPartPr/>
                <p14:nvPr/>
              </p14:nvContentPartPr>
              <p14:xfrm>
                <a:off x="4345355" y="3686943"/>
                <a:ext cx="2363760" cy="44280"/>
              </p14:xfrm>
            </p:contentPart>
          </mc:Choice>
          <mc:Fallback xmlns="">
            <p:pic>
              <p:nvPicPr>
                <p:cNvPr id="105" name="Ink 104">
                  <a:extLst>
                    <a:ext uri="{FF2B5EF4-FFF2-40B4-BE49-F238E27FC236}">
                      <a16:creationId xmlns:a16="http://schemas.microsoft.com/office/drawing/2014/main" id="{208E9AC7-9B2F-4F70-9747-B5BCD8B6C619}"/>
                    </a:ext>
                  </a:extLst>
                </p:cNvPr>
                <p:cNvPicPr/>
                <p:nvPr/>
              </p:nvPicPr>
              <p:blipFill>
                <a:blip r:embed="rId168"/>
                <a:stretch>
                  <a:fillRect/>
                </a:stretch>
              </p:blipFill>
              <p:spPr>
                <a:xfrm>
                  <a:off x="4329873" y="3671463"/>
                  <a:ext cx="2394365"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07" name="Ink 106">
                  <a:extLst>
                    <a:ext uri="{FF2B5EF4-FFF2-40B4-BE49-F238E27FC236}">
                      <a16:creationId xmlns:a16="http://schemas.microsoft.com/office/drawing/2014/main" id="{0DED6D01-C9AA-4C89-A24B-FB2E2E1F7841}"/>
                    </a:ext>
                  </a:extLst>
                </p14:cNvPr>
                <p14:cNvContentPartPr/>
                <p14:nvPr/>
              </p14:nvContentPartPr>
              <p14:xfrm>
                <a:off x="3924155" y="4026423"/>
                <a:ext cx="38160" cy="163800"/>
              </p14:xfrm>
            </p:contentPart>
          </mc:Choice>
          <mc:Fallback xmlns="">
            <p:pic>
              <p:nvPicPr>
                <p:cNvPr id="107" name="Ink 106">
                  <a:extLst>
                    <a:ext uri="{FF2B5EF4-FFF2-40B4-BE49-F238E27FC236}">
                      <a16:creationId xmlns:a16="http://schemas.microsoft.com/office/drawing/2014/main" id="{0DED6D01-C9AA-4C89-A24B-FB2E2E1F7841}"/>
                    </a:ext>
                  </a:extLst>
                </p:cNvPr>
                <p:cNvPicPr/>
                <p:nvPr/>
              </p:nvPicPr>
              <p:blipFill>
                <a:blip r:embed="rId170"/>
                <a:stretch>
                  <a:fillRect/>
                </a:stretch>
              </p:blipFill>
              <p:spPr>
                <a:xfrm>
                  <a:off x="3908675" y="4010943"/>
                  <a:ext cx="687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08" name="Ink 107">
                  <a:extLst>
                    <a:ext uri="{FF2B5EF4-FFF2-40B4-BE49-F238E27FC236}">
                      <a16:creationId xmlns:a16="http://schemas.microsoft.com/office/drawing/2014/main" id="{5A125589-9F72-4BE1-B9B3-95C59D934EA2}"/>
                    </a:ext>
                  </a:extLst>
                </p14:cNvPr>
                <p14:cNvContentPartPr/>
                <p14:nvPr/>
              </p14:nvContentPartPr>
              <p14:xfrm>
                <a:off x="3936755" y="4007703"/>
                <a:ext cx="157680" cy="88560"/>
              </p14:xfrm>
            </p:contentPart>
          </mc:Choice>
          <mc:Fallback xmlns="">
            <p:pic>
              <p:nvPicPr>
                <p:cNvPr id="108" name="Ink 107">
                  <a:extLst>
                    <a:ext uri="{FF2B5EF4-FFF2-40B4-BE49-F238E27FC236}">
                      <a16:creationId xmlns:a16="http://schemas.microsoft.com/office/drawing/2014/main" id="{5A125589-9F72-4BE1-B9B3-95C59D934EA2}"/>
                    </a:ext>
                  </a:extLst>
                </p:cNvPr>
                <p:cNvPicPr/>
                <p:nvPr/>
              </p:nvPicPr>
              <p:blipFill>
                <a:blip r:embed="rId172"/>
                <a:stretch>
                  <a:fillRect/>
                </a:stretch>
              </p:blipFill>
              <p:spPr>
                <a:xfrm>
                  <a:off x="3921240" y="3992160"/>
                  <a:ext cx="188350" cy="119285"/>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09" name="Ink 108">
                  <a:extLst>
                    <a:ext uri="{FF2B5EF4-FFF2-40B4-BE49-F238E27FC236}">
                      <a16:creationId xmlns:a16="http://schemas.microsoft.com/office/drawing/2014/main" id="{BCDADD75-61C4-4465-8E0D-48744D378E0E}"/>
                    </a:ext>
                  </a:extLst>
                </p14:cNvPr>
                <p14:cNvContentPartPr/>
                <p14:nvPr/>
              </p14:nvContentPartPr>
              <p14:xfrm>
                <a:off x="4219715" y="3976383"/>
                <a:ext cx="113400" cy="252000"/>
              </p14:xfrm>
            </p:contentPart>
          </mc:Choice>
          <mc:Fallback xmlns="">
            <p:pic>
              <p:nvPicPr>
                <p:cNvPr id="109" name="Ink 108">
                  <a:extLst>
                    <a:ext uri="{FF2B5EF4-FFF2-40B4-BE49-F238E27FC236}">
                      <a16:creationId xmlns:a16="http://schemas.microsoft.com/office/drawing/2014/main" id="{BCDADD75-61C4-4465-8E0D-48744D378E0E}"/>
                    </a:ext>
                  </a:extLst>
                </p:cNvPr>
                <p:cNvPicPr/>
                <p:nvPr/>
              </p:nvPicPr>
              <p:blipFill>
                <a:blip r:embed="rId174"/>
                <a:stretch>
                  <a:fillRect/>
                </a:stretch>
              </p:blipFill>
              <p:spPr>
                <a:xfrm>
                  <a:off x="4204235" y="3960903"/>
                  <a:ext cx="14400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10" name="Ink 109">
                  <a:extLst>
                    <a:ext uri="{FF2B5EF4-FFF2-40B4-BE49-F238E27FC236}">
                      <a16:creationId xmlns:a16="http://schemas.microsoft.com/office/drawing/2014/main" id="{DEE0D675-84AC-40C4-A278-D95C3B702628}"/>
                    </a:ext>
                  </a:extLst>
                </p14:cNvPr>
                <p14:cNvContentPartPr/>
                <p14:nvPr/>
              </p14:nvContentPartPr>
              <p14:xfrm>
                <a:off x="4490075" y="4045503"/>
                <a:ext cx="160920" cy="145080"/>
              </p14:xfrm>
            </p:contentPart>
          </mc:Choice>
          <mc:Fallback xmlns="">
            <p:pic>
              <p:nvPicPr>
                <p:cNvPr id="110" name="Ink 109">
                  <a:extLst>
                    <a:ext uri="{FF2B5EF4-FFF2-40B4-BE49-F238E27FC236}">
                      <a16:creationId xmlns:a16="http://schemas.microsoft.com/office/drawing/2014/main" id="{DEE0D675-84AC-40C4-A278-D95C3B702628}"/>
                    </a:ext>
                  </a:extLst>
                </p:cNvPr>
                <p:cNvPicPr/>
                <p:nvPr/>
              </p:nvPicPr>
              <p:blipFill>
                <a:blip r:embed="rId176"/>
                <a:stretch>
                  <a:fillRect/>
                </a:stretch>
              </p:blipFill>
              <p:spPr>
                <a:xfrm>
                  <a:off x="4474595" y="4030023"/>
                  <a:ext cx="191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11" name="Ink 110">
                  <a:extLst>
                    <a:ext uri="{FF2B5EF4-FFF2-40B4-BE49-F238E27FC236}">
                      <a16:creationId xmlns:a16="http://schemas.microsoft.com/office/drawing/2014/main" id="{215B7FDE-DE94-429A-95AC-2F75ABBB59BE}"/>
                    </a:ext>
                  </a:extLst>
                </p14:cNvPr>
                <p14:cNvContentPartPr/>
                <p14:nvPr/>
              </p14:nvContentPartPr>
              <p14:xfrm>
                <a:off x="4533995" y="4089423"/>
                <a:ext cx="94680" cy="31680"/>
              </p14:xfrm>
            </p:contentPart>
          </mc:Choice>
          <mc:Fallback xmlns="">
            <p:pic>
              <p:nvPicPr>
                <p:cNvPr id="111" name="Ink 110">
                  <a:extLst>
                    <a:ext uri="{FF2B5EF4-FFF2-40B4-BE49-F238E27FC236}">
                      <a16:creationId xmlns:a16="http://schemas.microsoft.com/office/drawing/2014/main" id="{215B7FDE-DE94-429A-95AC-2F75ABBB59BE}"/>
                    </a:ext>
                  </a:extLst>
                </p:cNvPr>
                <p:cNvPicPr/>
                <p:nvPr/>
              </p:nvPicPr>
              <p:blipFill>
                <a:blip r:embed="rId178"/>
                <a:stretch>
                  <a:fillRect/>
                </a:stretch>
              </p:blipFill>
              <p:spPr>
                <a:xfrm>
                  <a:off x="4518515" y="4073943"/>
                  <a:ext cx="12528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12" name="Ink 111">
                  <a:extLst>
                    <a:ext uri="{FF2B5EF4-FFF2-40B4-BE49-F238E27FC236}">
                      <a16:creationId xmlns:a16="http://schemas.microsoft.com/office/drawing/2014/main" id="{DB69B388-FB1E-4167-AF65-993AF7B12BF6}"/>
                    </a:ext>
                  </a:extLst>
                </p14:cNvPr>
                <p14:cNvContentPartPr/>
                <p14:nvPr/>
              </p14:nvContentPartPr>
              <p14:xfrm>
                <a:off x="4527875" y="4020303"/>
                <a:ext cx="113400" cy="19080"/>
              </p14:xfrm>
            </p:contentPart>
          </mc:Choice>
          <mc:Fallback xmlns="">
            <p:pic>
              <p:nvPicPr>
                <p:cNvPr id="112" name="Ink 111">
                  <a:extLst>
                    <a:ext uri="{FF2B5EF4-FFF2-40B4-BE49-F238E27FC236}">
                      <a16:creationId xmlns:a16="http://schemas.microsoft.com/office/drawing/2014/main" id="{DB69B388-FB1E-4167-AF65-993AF7B12BF6}"/>
                    </a:ext>
                  </a:extLst>
                </p:cNvPr>
                <p:cNvPicPr/>
                <p:nvPr/>
              </p:nvPicPr>
              <p:blipFill>
                <a:blip r:embed="rId180"/>
                <a:stretch>
                  <a:fillRect/>
                </a:stretch>
              </p:blipFill>
              <p:spPr>
                <a:xfrm>
                  <a:off x="4512444" y="4004823"/>
                  <a:ext cx="143903"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13" name="Ink 112">
                  <a:extLst>
                    <a:ext uri="{FF2B5EF4-FFF2-40B4-BE49-F238E27FC236}">
                      <a16:creationId xmlns:a16="http://schemas.microsoft.com/office/drawing/2014/main" id="{233F7CEA-7D71-47B6-B16A-E561AD612717}"/>
                    </a:ext>
                  </a:extLst>
                </p14:cNvPr>
                <p14:cNvContentPartPr/>
                <p14:nvPr/>
              </p14:nvContentPartPr>
              <p14:xfrm>
                <a:off x="4735235" y="3882063"/>
                <a:ext cx="239400" cy="371160"/>
              </p14:xfrm>
            </p:contentPart>
          </mc:Choice>
          <mc:Fallback xmlns="">
            <p:pic>
              <p:nvPicPr>
                <p:cNvPr id="113" name="Ink 112">
                  <a:extLst>
                    <a:ext uri="{FF2B5EF4-FFF2-40B4-BE49-F238E27FC236}">
                      <a16:creationId xmlns:a16="http://schemas.microsoft.com/office/drawing/2014/main" id="{233F7CEA-7D71-47B6-B16A-E561AD612717}"/>
                    </a:ext>
                  </a:extLst>
                </p:cNvPr>
                <p:cNvPicPr/>
                <p:nvPr/>
              </p:nvPicPr>
              <p:blipFill>
                <a:blip r:embed="rId182"/>
                <a:stretch>
                  <a:fillRect/>
                </a:stretch>
              </p:blipFill>
              <p:spPr>
                <a:xfrm>
                  <a:off x="4719732" y="3866598"/>
                  <a:ext cx="270046" cy="401730"/>
                </a:xfrm>
                <a:prstGeom prst="rect">
                  <a:avLst/>
                </a:prstGeom>
              </p:spPr>
            </p:pic>
          </mc:Fallback>
        </mc:AlternateContent>
      </p:grpSp>
      <p:grpSp>
        <p:nvGrpSpPr>
          <p:cNvPr id="114698" name="Group 124">
            <a:extLst>
              <a:ext uri="{FF2B5EF4-FFF2-40B4-BE49-F238E27FC236}">
                <a16:creationId xmlns:a16="http://schemas.microsoft.com/office/drawing/2014/main" id="{6709EF2B-C94B-46C1-B9A7-E71D3EB09060}"/>
              </a:ext>
            </a:extLst>
          </p:cNvPr>
          <p:cNvGrpSpPr>
            <a:grpSpLocks/>
          </p:cNvGrpSpPr>
          <p:nvPr/>
        </p:nvGrpSpPr>
        <p:grpSpPr bwMode="auto">
          <a:xfrm>
            <a:off x="3643313" y="4781551"/>
            <a:ext cx="95250" cy="74613"/>
            <a:chOff x="2119835" y="4780983"/>
            <a:chExt cx="94680" cy="75960"/>
          </a:xfrm>
        </p:grpSpPr>
        <mc:AlternateContent xmlns:mc="http://schemas.openxmlformats.org/markup-compatibility/2006" xmlns:p14="http://schemas.microsoft.com/office/powerpoint/2010/main">
          <mc:Choice Requires="p14">
            <p:contentPart p14:bwMode="auto" r:id="rId183">
              <p14:nvContentPartPr>
                <p14:cNvPr id="115" name="Ink 114">
                  <a:extLst>
                    <a:ext uri="{FF2B5EF4-FFF2-40B4-BE49-F238E27FC236}">
                      <a16:creationId xmlns:a16="http://schemas.microsoft.com/office/drawing/2014/main" id="{10DFEC94-7ED0-4F01-A35E-25C029367EEA}"/>
                    </a:ext>
                  </a:extLst>
                </p14:cNvPr>
                <p14:cNvContentPartPr/>
                <p14:nvPr/>
              </p14:nvContentPartPr>
              <p14:xfrm>
                <a:off x="2119835" y="4780983"/>
                <a:ext cx="88200" cy="360"/>
              </p14:xfrm>
            </p:contentPart>
          </mc:Choice>
          <mc:Fallback xmlns="">
            <p:pic>
              <p:nvPicPr>
                <p:cNvPr id="115" name="Ink 114">
                  <a:extLst>
                    <a:ext uri="{FF2B5EF4-FFF2-40B4-BE49-F238E27FC236}">
                      <a16:creationId xmlns:a16="http://schemas.microsoft.com/office/drawing/2014/main" id="{10DFEC94-7ED0-4F01-A35E-25C029367EEA}"/>
                    </a:ext>
                  </a:extLst>
                </p:cNvPr>
                <p:cNvPicPr/>
                <p:nvPr/>
              </p:nvPicPr>
              <p:blipFill>
                <a:blip r:embed="rId184"/>
                <a:stretch>
                  <a:fillRect/>
                </a:stretch>
              </p:blipFill>
              <p:spPr>
                <a:xfrm>
                  <a:off x="2104355" y="4765503"/>
                  <a:ext cx="1188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6" name="Ink 115">
                  <a:extLst>
                    <a:ext uri="{FF2B5EF4-FFF2-40B4-BE49-F238E27FC236}">
                      <a16:creationId xmlns:a16="http://schemas.microsoft.com/office/drawing/2014/main" id="{006ABD2B-791E-4F8A-93C7-2A777AD318AC}"/>
                    </a:ext>
                  </a:extLst>
                </p14:cNvPr>
                <p14:cNvContentPartPr/>
                <p14:nvPr/>
              </p14:nvContentPartPr>
              <p14:xfrm>
                <a:off x="2132435" y="4856583"/>
                <a:ext cx="82080" cy="360"/>
              </p14:xfrm>
            </p:contentPart>
          </mc:Choice>
          <mc:Fallback xmlns="">
            <p:pic>
              <p:nvPicPr>
                <p:cNvPr id="116" name="Ink 115">
                  <a:extLst>
                    <a:ext uri="{FF2B5EF4-FFF2-40B4-BE49-F238E27FC236}">
                      <a16:creationId xmlns:a16="http://schemas.microsoft.com/office/drawing/2014/main" id="{006ABD2B-791E-4F8A-93C7-2A777AD318AC}"/>
                    </a:ext>
                  </a:extLst>
                </p:cNvPr>
                <p:cNvPicPr/>
                <p:nvPr/>
              </p:nvPicPr>
              <p:blipFill>
                <a:blip r:embed="rId186"/>
                <a:stretch>
                  <a:fillRect/>
                </a:stretch>
              </p:blipFill>
              <p:spPr>
                <a:xfrm>
                  <a:off x="2116955" y="4841103"/>
                  <a:ext cx="112680" cy="30960"/>
                </a:xfrm>
                <a:prstGeom prst="rect">
                  <a:avLst/>
                </a:prstGeom>
              </p:spPr>
            </p:pic>
          </mc:Fallback>
        </mc:AlternateContent>
      </p:grpSp>
      <p:grpSp>
        <p:nvGrpSpPr>
          <p:cNvPr id="114699" name="Group 127">
            <a:extLst>
              <a:ext uri="{FF2B5EF4-FFF2-40B4-BE49-F238E27FC236}">
                <a16:creationId xmlns:a16="http://schemas.microsoft.com/office/drawing/2014/main" id="{ABC389DD-52FA-4CF7-AE81-10B8E12EDAF6}"/>
              </a:ext>
            </a:extLst>
          </p:cNvPr>
          <p:cNvGrpSpPr>
            <a:grpSpLocks/>
          </p:cNvGrpSpPr>
          <p:nvPr/>
        </p:nvGrpSpPr>
        <p:grpSpPr bwMode="auto">
          <a:xfrm>
            <a:off x="4360864" y="4560889"/>
            <a:ext cx="1597025" cy="358775"/>
            <a:chOff x="2836595" y="4561023"/>
            <a:chExt cx="1597320" cy="358560"/>
          </a:xfrm>
        </p:grpSpPr>
        <mc:AlternateContent xmlns:mc="http://schemas.openxmlformats.org/markup-compatibility/2006" xmlns:p14="http://schemas.microsoft.com/office/powerpoint/2010/main">
          <mc:Choice Requires="p14">
            <p:contentPart p14:bwMode="auto" r:id="rId187">
              <p14:nvContentPartPr>
                <p14:cNvPr id="117" name="Ink 116">
                  <a:extLst>
                    <a:ext uri="{FF2B5EF4-FFF2-40B4-BE49-F238E27FC236}">
                      <a16:creationId xmlns:a16="http://schemas.microsoft.com/office/drawing/2014/main" id="{5F127C3A-777B-4831-B169-C68619C8681D}"/>
                    </a:ext>
                  </a:extLst>
                </p14:cNvPr>
                <p14:cNvContentPartPr/>
                <p14:nvPr/>
              </p14:nvContentPartPr>
              <p14:xfrm>
                <a:off x="2918315" y="4592343"/>
                <a:ext cx="151200" cy="151200"/>
              </p14:xfrm>
            </p:contentPart>
          </mc:Choice>
          <mc:Fallback xmlns="">
            <p:pic>
              <p:nvPicPr>
                <p:cNvPr id="117" name="Ink 116">
                  <a:extLst>
                    <a:ext uri="{FF2B5EF4-FFF2-40B4-BE49-F238E27FC236}">
                      <a16:creationId xmlns:a16="http://schemas.microsoft.com/office/drawing/2014/main" id="{5F127C3A-777B-4831-B169-C68619C8681D}"/>
                    </a:ext>
                  </a:extLst>
                </p:cNvPr>
                <p:cNvPicPr/>
                <p:nvPr/>
              </p:nvPicPr>
              <p:blipFill>
                <a:blip r:embed="rId188"/>
                <a:stretch>
                  <a:fillRect/>
                </a:stretch>
              </p:blipFill>
              <p:spPr>
                <a:xfrm>
                  <a:off x="2902872" y="4576863"/>
                  <a:ext cx="181727"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18" name="Ink 117">
                  <a:extLst>
                    <a:ext uri="{FF2B5EF4-FFF2-40B4-BE49-F238E27FC236}">
                      <a16:creationId xmlns:a16="http://schemas.microsoft.com/office/drawing/2014/main" id="{37D29C2C-ED6A-4119-BFEA-6618B776EE45}"/>
                    </a:ext>
                  </a:extLst>
                </p14:cNvPr>
                <p14:cNvContentPartPr/>
                <p14:nvPr/>
              </p14:nvContentPartPr>
              <p14:xfrm>
                <a:off x="3245195" y="4661463"/>
                <a:ext cx="360" cy="12960"/>
              </p14:xfrm>
            </p:contentPart>
          </mc:Choice>
          <mc:Fallback xmlns="">
            <p:pic>
              <p:nvPicPr>
                <p:cNvPr id="118" name="Ink 117">
                  <a:extLst>
                    <a:ext uri="{FF2B5EF4-FFF2-40B4-BE49-F238E27FC236}">
                      <a16:creationId xmlns:a16="http://schemas.microsoft.com/office/drawing/2014/main" id="{37D29C2C-ED6A-4119-BFEA-6618B776EE45}"/>
                    </a:ext>
                  </a:extLst>
                </p:cNvPr>
                <p:cNvPicPr/>
                <p:nvPr/>
              </p:nvPicPr>
              <p:blipFill>
                <a:blip r:embed="rId190"/>
                <a:stretch>
                  <a:fillRect/>
                </a:stretch>
              </p:blipFill>
              <p:spPr>
                <a:xfrm>
                  <a:off x="3229715" y="4645983"/>
                  <a:ext cx="309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19" name="Ink 118">
                  <a:extLst>
                    <a:ext uri="{FF2B5EF4-FFF2-40B4-BE49-F238E27FC236}">
                      <a16:creationId xmlns:a16="http://schemas.microsoft.com/office/drawing/2014/main" id="{9925B728-A360-407B-94AF-417897374937}"/>
                    </a:ext>
                  </a:extLst>
                </p14:cNvPr>
                <p14:cNvContentPartPr/>
                <p14:nvPr/>
              </p14:nvContentPartPr>
              <p14:xfrm>
                <a:off x="3465155" y="4648863"/>
                <a:ext cx="170280" cy="113400"/>
              </p14:xfrm>
            </p:contentPart>
          </mc:Choice>
          <mc:Fallback xmlns="">
            <p:pic>
              <p:nvPicPr>
                <p:cNvPr id="119" name="Ink 118">
                  <a:extLst>
                    <a:ext uri="{FF2B5EF4-FFF2-40B4-BE49-F238E27FC236}">
                      <a16:creationId xmlns:a16="http://schemas.microsoft.com/office/drawing/2014/main" id="{9925B728-A360-407B-94AF-417897374937}"/>
                    </a:ext>
                  </a:extLst>
                </p:cNvPr>
                <p:cNvPicPr/>
                <p:nvPr/>
              </p:nvPicPr>
              <p:blipFill>
                <a:blip r:embed="rId192"/>
                <a:stretch>
                  <a:fillRect/>
                </a:stretch>
              </p:blipFill>
              <p:spPr>
                <a:xfrm>
                  <a:off x="3449642" y="4633383"/>
                  <a:ext cx="200945"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0" name="Ink 119">
                  <a:extLst>
                    <a:ext uri="{FF2B5EF4-FFF2-40B4-BE49-F238E27FC236}">
                      <a16:creationId xmlns:a16="http://schemas.microsoft.com/office/drawing/2014/main" id="{C149CB5A-AD71-47F0-A610-824359D80033}"/>
                    </a:ext>
                  </a:extLst>
                </p14:cNvPr>
                <p14:cNvContentPartPr/>
                <p14:nvPr/>
              </p14:nvContentPartPr>
              <p14:xfrm>
                <a:off x="3704195" y="4624023"/>
                <a:ext cx="176400" cy="126000"/>
              </p14:xfrm>
            </p:contentPart>
          </mc:Choice>
          <mc:Fallback xmlns="">
            <p:pic>
              <p:nvPicPr>
                <p:cNvPr id="120" name="Ink 119">
                  <a:extLst>
                    <a:ext uri="{FF2B5EF4-FFF2-40B4-BE49-F238E27FC236}">
                      <a16:creationId xmlns:a16="http://schemas.microsoft.com/office/drawing/2014/main" id="{C149CB5A-AD71-47F0-A610-824359D80033}"/>
                    </a:ext>
                  </a:extLst>
                </p:cNvPr>
                <p:cNvPicPr/>
                <p:nvPr/>
              </p:nvPicPr>
              <p:blipFill>
                <a:blip r:embed="rId194"/>
                <a:stretch>
                  <a:fillRect/>
                </a:stretch>
              </p:blipFill>
              <p:spPr>
                <a:xfrm>
                  <a:off x="3688715" y="4608543"/>
                  <a:ext cx="2070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1" name="Ink 120">
                  <a:extLst>
                    <a:ext uri="{FF2B5EF4-FFF2-40B4-BE49-F238E27FC236}">
                      <a16:creationId xmlns:a16="http://schemas.microsoft.com/office/drawing/2014/main" id="{C86A70FC-3C09-43B7-9AFD-BEE9C124EB5C}"/>
                    </a:ext>
                  </a:extLst>
                </p14:cNvPr>
                <p14:cNvContentPartPr/>
                <p14:nvPr/>
              </p14:nvContentPartPr>
              <p14:xfrm>
                <a:off x="3735515" y="4592343"/>
                <a:ext cx="126000" cy="6480"/>
              </p14:xfrm>
            </p:contentPart>
          </mc:Choice>
          <mc:Fallback xmlns="">
            <p:pic>
              <p:nvPicPr>
                <p:cNvPr id="121" name="Ink 120">
                  <a:extLst>
                    <a:ext uri="{FF2B5EF4-FFF2-40B4-BE49-F238E27FC236}">
                      <a16:creationId xmlns:a16="http://schemas.microsoft.com/office/drawing/2014/main" id="{C86A70FC-3C09-43B7-9AFD-BEE9C124EB5C}"/>
                    </a:ext>
                  </a:extLst>
                </p:cNvPr>
                <p:cNvPicPr/>
                <p:nvPr/>
              </p:nvPicPr>
              <p:blipFill>
                <a:blip r:embed="rId196"/>
                <a:stretch>
                  <a:fillRect/>
                </a:stretch>
              </p:blipFill>
              <p:spPr>
                <a:xfrm>
                  <a:off x="3720035" y="4576863"/>
                  <a:ext cx="1566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2" name="Ink 121">
                  <a:extLst>
                    <a:ext uri="{FF2B5EF4-FFF2-40B4-BE49-F238E27FC236}">
                      <a16:creationId xmlns:a16="http://schemas.microsoft.com/office/drawing/2014/main" id="{4E33129E-106A-435D-B445-028D4D64F27E}"/>
                    </a:ext>
                  </a:extLst>
                </p14:cNvPr>
                <p14:cNvContentPartPr/>
                <p14:nvPr/>
              </p14:nvContentPartPr>
              <p14:xfrm>
                <a:off x="3943235" y="4598823"/>
                <a:ext cx="157680" cy="163800"/>
              </p14:xfrm>
            </p:contentPart>
          </mc:Choice>
          <mc:Fallback xmlns="">
            <p:pic>
              <p:nvPicPr>
                <p:cNvPr id="122" name="Ink 121">
                  <a:extLst>
                    <a:ext uri="{FF2B5EF4-FFF2-40B4-BE49-F238E27FC236}">
                      <a16:creationId xmlns:a16="http://schemas.microsoft.com/office/drawing/2014/main" id="{4E33129E-106A-435D-B445-028D4D64F27E}"/>
                    </a:ext>
                  </a:extLst>
                </p:cNvPr>
                <p:cNvPicPr/>
                <p:nvPr/>
              </p:nvPicPr>
              <p:blipFill>
                <a:blip r:embed="rId198"/>
                <a:stretch>
                  <a:fillRect/>
                </a:stretch>
              </p:blipFill>
              <p:spPr>
                <a:xfrm>
                  <a:off x="3927755" y="4583343"/>
                  <a:ext cx="18828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3" name="Ink 122">
                  <a:extLst>
                    <a:ext uri="{FF2B5EF4-FFF2-40B4-BE49-F238E27FC236}">
                      <a16:creationId xmlns:a16="http://schemas.microsoft.com/office/drawing/2014/main" id="{1A7C2919-3555-4A2F-B82F-0447371C772C}"/>
                    </a:ext>
                  </a:extLst>
                </p14:cNvPr>
                <p14:cNvContentPartPr/>
                <p14:nvPr/>
              </p14:nvContentPartPr>
              <p14:xfrm>
                <a:off x="4213595" y="4561023"/>
                <a:ext cx="157680" cy="163800"/>
              </p14:xfrm>
            </p:contentPart>
          </mc:Choice>
          <mc:Fallback xmlns="">
            <p:pic>
              <p:nvPicPr>
                <p:cNvPr id="123" name="Ink 122">
                  <a:extLst>
                    <a:ext uri="{FF2B5EF4-FFF2-40B4-BE49-F238E27FC236}">
                      <a16:creationId xmlns:a16="http://schemas.microsoft.com/office/drawing/2014/main" id="{1A7C2919-3555-4A2F-B82F-0447371C772C}"/>
                    </a:ext>
                  </a:extLst>
                </p:cNvPr>
                <p:cNvPicPr/>
                <p:nvPr/>
              </p:nvPicPr>
              <p:blipFill>
                <a:blip r:embed="rId200"/>
                <a:stretch>
                  <a:fillRect/>
                </a:stretch>
              </p:blipFill>
              <p:spPr>
                <a:xfrm>
                  <a:off x="4198115" y="4545577"/>
                  <a:ext cx="188280" cy="194333"/>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7" name="Ink 126">
                  <a:extLst>
                    <a:ext uri="{FF2B5EF4-FFF2-40B4-BE49-F238E27FC236}">
                      <a16:creationId xmlns:a16="http://schemas.microsoft.com/office/drawing/2014/main" id="{14C86688-D159-4082-8460-0E22366F3DF9}"/>
                    </a:ext>
                  </a:extLst>
                </p14:cNvPr>
                <p14:cNvContentPartPr/>
                <p14:nvPr/>
              </p14:nvContentPartPr>
              <p14:xfrm>
                <a:off x="2836595" y="4862703"/>
                <a:ext cx="1597320" cy="56880"/>
              </p14:xfrm>
            </p:contentPart>
          </mc:Choice>
          <mc:Fallback xmlns="">
            <p:pic>
              <p:nvPicPr>
                <p:cNvPr id="127" name="Ink 126">
                  <a:extLst>
                    <a:ext uri="{FF2B5EF4-FFF2-40B4-BE49-F238E27FC236}">
                      <a16:creationId xmlns:a16="http://schemas.microsoft.com/office/drawing/2014/main" id="{14C86688-D159-4082-8460-0E22366F3DF9}"/>
                    </a:ext>
                  </a:extLst>
                </p:cNvPr>
                <p:cNvPicPr/>
                <p:nvPr/>
              </p:nvPicPr>
              <p:blipFill>
                <a:blip r:embed="rId202"/>
                <a:stretch>
                  <a:fillRect/>
                </a:stretch>
              </p:blipFill>
              <p:spPr>
                <a:xfrm>
                  <a:off x="2821115" y="4847223"/>
                  <a:ext cx="1627920" cy="87480"/>
                </a:xfrm>
                <a:prstGeom prst="rect">
                  <a:avLst/>
                </a:prstGeom>
              </p:spPr>
            </p:pic>
          </mc:Fallback>
        </mc:AlternateContent>
      </p:grpSp>
      <p:grpSp>
        <p:nvGrpSpPr>
          <p:cNvPr id="114700" name="Group 136">
            <a:extLst>
              <a:ext uri="{FF2B5EF4-FFF2-40B4-BE49-F238E27FC236}">
                <a16:creationId xmlns:a16="http://schemas.microsoft.com/office/drawing/2014/main" id="{30C10611-AD22-4CCE-B131-5C83EBDF6398}"/>
              </a:ext>
            </a:extLst>
          </p:cNvPr>
          <p:cNvGrpSpPr>
            <a:grpSpLocks/>
          </p:cNvGrpSpPr>
          <p:nvPr/>
        </p:nvGrpSpPr>
        <p:grpSpPr bwMode="auto">
          <a:xfrm>
            <a:off x="4838701" y="5051426"/>
            <a:ext cx="955675" cy="327025"/>
            <a:chOff x="3314315" y="5051343"/>
            <a:chExt cx="956160" cy="327240"/>
          </a:xfrm>
        </p:grpSpPr>
        <mc:AlternateContent xmlns:mc="http://schemas.openxmlformats.org/markup-compatibility/2006" xmlns:p14="http://schemas.microsoft.com/office/powerpoint/2010/main">
          <mc:Choice Requires="p14">
            <p:contentPart p14:bwMode="auto" r:id="rId203">
              <p14:nvContentPartPr>
                <p14:cNvPr id="129" name="Ink 128">
                  <a:extLst>
                    <a:ext uri="{FF2B5EF4-FFF2-40B4-BE49-F238E27FC236}">
                      <a16:creationId xmlns:a16="http://schemas.microsoft.com/office/drawing/2014/main" id="{0A7B42C2-C8F7-4C35-8ED7-A27B22F603C1}"/>
                    </a:ext>
                  </a:extLst>
                </p14:cNvPr>
                <p14:cNvContentPartPr/>
                <p14:nvPr/>
              </p14:nvContentPartPr>
              <p14:xfrm>
                <a:off x="3320795" y="5082663"/>
                <a:ext cx="6480" cy="6480"/>
              </p14:xfrm>
            </p:contentPart>
          </mc:Choice>
          <mc:Fallback xmlns="">
            <p:pic>
              <p:nvPicPr>
                <p:cNvPr id="129" name="Ink 128">
                  <a:extLst>
                    <a:ext uri="{FF2B5EF4-FFF2-40B4-BE49-F238E27FC236}">
                      <a16:creationId xmlns:a16="http://schemas.microsoft.com/office/drawing/2014/main" id="{0A7B42C2-C8F7-4C35-8ED7-A27B22F603C1}"/>
                    </a:ext>
                  </a:extLst>
                </p:cNvPr>
                <p:cNvPicPr/>
                <p:nvPr/>
              </p:nvPicPr>
              <p:blipFill>
                <a:blip r:embed="rId204"/>
                <a:stretch>
                  <a:fillRect/>
                </a:stretch>
              </p:blipFill>
              <p:spPr>
                <a:xfrm>
                  <a:off x="3306130" y="5067183"/>
                  <a:ext cx="35469"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30" name="Ink 129">
                  <a:extLst>
                    <a:ext uri="{FF2B5EF4-FFF2-40B4-BE49-F238E27FC236}">
                      <a16:creationId xmlns:a16="http://schemas.microsoft.com/office/drawing/2014/main" id="{5E9A80A9-CBBD-454E-92CC-4C20BC633A0A}"/>
                    </a:ext>
                  </a:extLst>
                </p14:cNvPr>
                <p14:cNvContentPartPr/>
                <p14:nvPr/>
              </p14:nvContentPartPr>
              <p14:xfrm>
                <a:off x="3333395" y="5095263"/>
                <a:ext cx="12960" cy="182520"/>
              </p14:xfrm>
            </p:contentPart>
          </mc:Choice>
          <mc:Fallback xmlns="">
            <p:pic>
              <p:nvPicPr>
                <p:cNvPr id="130" name="Ink 129">
                  <a:extLst>
                    <a:ext uri="{FF2B5EF4-FFF2-40B4-BE49-F238E27FC236}">
                      <a16:creationId xmlns:a16="http://schemas.microsoft.com/office/drawing/2014/main" id="{5E9A80A9-CBBD-454E-92CC-4C20BC633A0A}"/>
                    </a:ext>
                  </a:extLst>
                </p:cNvPr>
                <p:cNvPicPr/>
                <p:nvPr/>
              </p:nvPicPr>
              <p:blipFill>
                <a:blip r:embed="rId206"/>
                <a:stretch>
                  <a:fillRect/>
                </a:stretch>
              </p:blipFill>
              <p:spPr>
                <a:xfrm>
                  <a:off x="3317915" y="5079783"/>
                  <a:ext cx="4356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1" name="Ink 130">
                  <a:extLst>
                    <a:ext uri="{FF2B5EF4-FFF2-40B4-BE49-F238E27FC236}">
                      <a16:creationId xmlns:a16="http://schemas.microsoft.com/office/drawing/2014/main" id="{202003B2-7380-4E27-B797-90ADB1CAADAF}"/>
                    </a:ext>
                  </a:extLst>
                </p14:cNvPr>
                <p14:cNvContentPartPr/>
                <p14:nvPr/>
              </p14:nvContentPartPr>
              <p14:xfrm>
                <a:off x="3314315" y="5082663"/>
                <a:ext cx="157680" cy="100800"/>
              </p14:xfrm>
            </p:contentPart>
          </mc:Choice>
          <mc:Fallback xmlns="">
            <p:pic>
              <p:nvPicPr>
                <p:cNvPr id="131" name="Ink 130">
                  <a:extLst>
                    <a:ext uri="{FF2B5EF4-FFF2-40B4-BE49-F238E27FC236}">
                      <a16:creationId xmlns:a16="http://schemas.microsoft.com/office/drawing/2014/main" id="{202003B2-7380-4E27-B797-90ADB1CAADAF}"/>
                    </a:ext>
                  </a:extLst>
                </p:cNvPr>
                <p:cNvPicPr/>
                <p:nvPr/>
              </p:nvPicPr>
              <p:blipFill>
                <a:blip r:embed="rId208"/>
                <a:stretch>
                  <a:fillRect/>
                </a:stretch>
              </p:blipFill>
              <p:spPr>
                <a:xfrm>
                  <a:off x="3298800" y="5067183"/>
                  <a:ext cx="18835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2" name="Ink 131">
                  <a:extLst>
                    <a:ext uri="{FF2B5EF4-FFF2-40B4-BE49-F238E27FC236}">
                      <a16:creationId xmlns:a16="http://schemas.microsoft.com/office/drawing/2014/main" id="{5A323A90-E6F4-4D71-B336-421EF4E5480D}"/>
                    </a:ext>
                  </a:extLst>
                </p14:cNvPr>
                <p14:cNvContentPartPr/>
                <p14:nvPr/>
              </p14:nvContentPartPr>
              <p14:xfrm>
                <a:off x="3603755" y="5089143"/>
                <a:ext cx="138600" cy="245520"/>
              </p14:xfrm>
            </p:contentPart>
          </mc:Choice>
          <mc:Fallback xmlns="">
            <p:pic>
              <p:nvPicPr>
                <p:cNvPr id="132" name="Ink 131">
                  <a:extLst>
                    <a:ext uri="{FF2B5EF4-FFF2-40B4-BE49-F238E27FC236}">
                      <a16:creationId xmlns:a16="http://schemas.microsoft.com/office/drawing/2014/main" id="{5A323A90-E6F4-4D71-B336-421EF4E5480D}"/>
                    </a:ext>
                  </a:extLst>
                </p:cNvPr>
                <p:cNvPicPr/>
                <p:nvPr/>
              </p:nvPicPr>
              <p:blipFill>
                <a:blip r:embed="rId210"/>
                <a:stretch>
                  <a:fillRect/>
                </a:stretch>
              </p:blipFill>
              <p:spPr>
                <a:xfrm>
                  <a:off x="3588275" y="5073686"/>
                  <a:ext cx="169200" cy="276075"/>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3" name="Ink 132">
                  <a:extLst>
                    <a:ext uri="{FF2B5EF4-FFF2-40B4-BE49-F238E27FC236}">
                      <a16:creationId xmlns:a16="http://schemas.microsoft.com/office/drawing/2014/main" id="{2BD860A8-D10F-43AD-89B5-3D6FAC417284}"/>
                    </a:ext>
                  </a:extLst>
                </p14:cNvPr>
                <p14:cNvContentPartPr/>
                <p14:nvPr/>
              </p14:nvContentPartPr>
              <p14:xfrm>
                <a:off x="3861515" y="5145663"/>
                <a:ext cx="151200" cy="126000"/>
              </p14:xfrm>
            </p:contentPart>
          </mc:Choice>
          <mc:Fallback xmlns="">
            <p:pic>
              <p:nvPicPr>
                <p:cNvPr id="133" name="Ink 132">
                  <a:extLst>
                    <a:ext uri="{FF2B5EF4-FFF2-40B4-BE49-F238E27FC236}">
                      <a16:creationId xmlns:a16="http://schemas.microsoft.com/office/drawing/2014/main" id="{2BD860A8-D10F-43AD-89B5-3D6FAC417284}"/>
                    </a:ext>
                  </a:extLst>
                </p:cNvPr>
                <p:cNvPicPr/>
                <p:nvPr/>
              </p:nvPicPr>
              <p:blipFill>
                <a:blip r:embed="rId212"/>
                <a:stretch>
                  <a:fillRect/>
                </a:stretch>
              </p:blipFill>
              <p:spPr>
                <a:xfrm>
                  <a:off x="3846035" y="5130183"/>
                  <a:ext cx="1818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4" name="Ink 133">
                  <a:extLst>
                    <a:ext uri="{FF2B5EF4-FFF2-40B4-BE49-F238E27FC236}">
                      <a16:creationId xmlns:a16="http://schemas.microsoft.com/office/drawing/2014/main" id="{A2F129EB-FC64-40A6-9B61-133B3378DF8C}"/>
                    </a:ext>
                  </a:extLst>
                </p14:cNvPr>
                <p14:cNvContentPartPr/>
                <p14:nvPr/>
              </p14:nvContentPartPr>
              <p14:xfrm>
                <a:off x="3892835" y="5183463"/>
                <a:ext cx="113400" cy="25560"/>
              </p14:xfrm>
            </p:contentPart>
          </mc:Choice>
          <mc:Fallback xmlns="">
            <p:pic>
              <p:nvPicPr>
                <p:cNvPr id="134" name="Ink 133">
                  <a:extLst>
                    <a:ext uri="{FF2B5EF4-FFF2-40B4-BE49-F238E27FC236}">
                      <a16:creationId xmlns:a16="http://schemas.microsoft.com/office/drawing/2014/main" id="{A2F129EB-FC64-40A6-9B61-133B3378DF8C}"/>
                    </a:ext>
                  </a:extLst>
                </p:cNvPr>
                <p:cNvPicPr/>
                <p:nvPr/>
              </p:nvPicPr>
              <p:blipFill>
                <a:blip r:embed="rId214"/>
                <a:stretch>
                  <a:fillRect/>
                </a:stretch>
              </p:blipFill>
              <p:spPr>
                <a:xfrm>
                  <a:off x="3877404" y="5167983"/>
                  <a:ext cx="143903"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5" name="Ink 134">
                  <a:extLst>
                    <a:ext uri="{FF2B5EF4-FFF2-40B4-BE49-F238E27FC236}">
                      <a16:creationId xmlns:a16="http://schemas.microsoft.com/office/drawing/2014/main" id="{CDD2BD70-6111-484A-A424-A42DF28DAA75}"/>
                    </a:ext>
                  </a:extLst>
                </p14:cNvPr>
                <p14:cNvContentPartPr/>
                <p14:nvPr/>
              </p14:nvContentPartPr>
              <p14:xfrm>
                <a:off x="3867635" y="5101743"/>
                <a:ext cx="138600" cy="6480"/>
              </p14:xfrm>
            </p:contentPart>
          </mc:Choice>
          <mc:Fallback xmlns="">
            <p:pic>
              <p:nvPicPr>
                <p:cNvPr id="135" name="Ink 134">
                  <a:extLst>
                    <a:ext uri="{FF2B5EF4-FFF2-40B4-BE49-F238E27FC236}">
                      <a16:creationId xmlns:a16="http://schemas.microsoft.com/office/drawing/2014/main" id="{CDD2BD70-6111-484A-A424-A42DF28DAA75}"/>
                    </a:ext>
                  </a:extLst>
                </p:cNvPr>
                <p:cNvPicPr/>
                <p:nvPr/>
              </p:nvPicPr>
              <p:blipFill>
                <a:blip r:embed="rId216"/>
                <a:stretch>
                  <a:fillRect/>
                </a:stretch>
              </p:blipFill>
              <p:spPr>
                <a:xfrm>
                  <a:off x="3852155" y="5087078"/>
                  <a:ext cx="169200" cy="35469"/>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36" name="Ink 135">
                  <a:extLst>
                    <a:ext uri="{FF2B5EF4-FFF2-40B4-BE49-F238E27FC236}">
                      <a16:creationId xmlns:a16="http://schemas.microsoft.com/office/drawing/2014/main" id="{6575A997-1C55-4454-BB08-7571FFBAD942}"/>
                    </a:ext>
                  </a:extLst>
                </p14:cNvPr>
                <p14:cNvContentPartPr/>
                <p14:nvPr/>
              </p14:nvContentPartPr>
              <p14:xfrm>
                <a:off x="4081475" y="5051343"/>
                <a:ext cx="189000" cy="327240"/>
              </p14:xfrm>
            </p:contentPart>
          </mc:Choice>
          <mc:Fallback xmlns="">
            <p:pic>
              <p:nvPicPr>
                <p:cNvPr id="136" name="Ink 135">
                  <a:extLst>
                    <a:ext uri="{FF2B5EF4-FFF2-40B4-BE49-F238E27FC236}">
                      <a16:creationId xmlns:a16="http://schemas.microsoft.com/office/drawing/2014/main" id="{6575A997-1C55-4454-BB08-7571FFBAD942}"/>
                    </a:ext>
                  </a:extLst>
                </p:cNvPr>
                <p:cNvPicPr/>
                <p:nvPr/>
              </p:nvPicPr>
              <p:blipFill>
                <a:blip r:embed="rId218"/>
                <a:stretch>
                  <a:fillRect/>
                </a:stretch>
              </p:blipFill>
              <p:spPr>
                <a:xfrm>
                  <a:off x="4065995" y="5035863"/>
                  <a:ext cx="219600" cy="357840"/>
                </a:xfrm>
                <a:prstGeom prst="rect">
                  <a:avLst/>
                </a:prstGeom>
              </p:spPr>
            </p:pic>
          </mc:Fallback>
        </mc:AlternateContent>
      </p:grpSp>
      <p:grpSp>
        <p:nvGrpSpPr>
          <p:cNvPr id="114701" name="Group 146">
            <a:extLst>
              <a:ext uri="{FF2B5EF4-FFF2-40B4-BE49-F238E27FC236}">
                <a16:creationId xmlns:a16="http://schemas.microsoft.com/office/drawing/2014/main" id="{B6290B6C-13E6-4641-89A0-99495CB0744B}"/>
              </a:ext>
            </a:extLst>
          </p:cNvPr>
          <p:cNvGrpSpPr>
            <a:grpSpLocks/>
          </p:cNvGrpSpPr>
          <p:nvPr/>
        </p:nvGrpSpPr>
        <p:grpSpPr bwMode="auto">
          <a:xfrm>
            <a:off x="2209800" y="2882901"/>
            <a:ext cx="1943100" cy="2219325"/>
            <a:chOff x="686315" y="2882343"/>
            <a:chExt cx="1943280" cy="2219760"/>
          </a:xfrm>
        </p:grpSpPr>
        <mc:AlternateContent xmlns:mc="http://schemas.openxmlformats.org/markup-compatibility/2006" xmlns:p14="http://schemas.microsoft.com/office/powerpoint/2010/main">
          <mc:Choice Requires="p14">
            <p:contentPart p14:bwMode="auto" r:id="rId219">
              <p14:nvContentPartPr>
                <p14:cNvPr id="138" name="Ink 137">
                  <a:extLst>
                    <a:ext uri="{FF2B5EF4-FFF2-40B4-BE49-F238E27FC236}">
                      <a16:creationId xmlns:a16="http://schemas.microsoft.com/office/drawing/2014/main" id="{61706AAB-F17B-4BD0-B0B3-318795DAAF45}"/>
                    </a:ext>
                  </a:extLst>
                </p14:cNvPr>
                <p14:cNvContentPartPr/>
                <p14:nvPr/>
              </p14:nvContentPartPr>
              <p14:xfrm>
                <a:off x="698915" y="2882343"/>
                <a:ext cx="1930680" cy="1389960"/>
              </p14:xfrm>
            </p:contentPart>
          </mc:Choice>
          <mc:Fallback xmlns="">
            <p:pic>
              <p:nvPicPr>
                <p:cNvPr id="138" name="Ink 137">
                  <a:extLst>
                    <a:ext uri="{FF2B5EF4-FFF2-40B4-BE49-F238E27FC236}">
                      <a16:creationId xmlns:a16="http://schemas.microsoft.com/office/drawing/2014/main" id="{61706AAB-F17B-4BD0-B0B3-318795DAAF45}"/>
                    </a:ext>
                  </a:extLst>
                </p:cNvPr>
                <p:cNvPicPr/>
                <p:nvPr/>
              </p:nvPicPr>
              <p:blipFill>
                <a:blip r:embed="rId220"/>
                <a:stretch>
                  <a:fillRect/>
                </a:stretch>
              </p:blipFill>
              <p:spPr>
                <a:xfrm>
                  <a:off x="683432" y="2866859"/>
                  <a:ext cx="1961286" cy="1420568"/>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39" name="Ink 138">
                  <a:extLst>
                    <a:ext uri="{FF2B5EF4-FFF2-40B4-BE49-F238E27FC236}">
                      <a16:creationId xmlns:a16="http://schemas.microsoft.com/office/drawing/2014/main" id="{4DBC4650-44C6-45B0-ABAB-0602419BBCF5}"/>
                    </a:ext>
                  </a:extLst>
                </p14:cNvPr>
                <p14:cNvContentPartPr/>
                <p14:nvPr/>
              </p14:nvContentPartPr>
              <p14:xfrm>
                <a:off x="686315" y="4259343"/>
                <a:ext cx="69480" cy="842760"/>
              </p14:xfrm>
            </p:contentPart>
          </mc:Choice>
          <mc:Fallback xmlns="">
            <p:pic>
              <p:nvPicPr>
                <p:cNvPr id="139" name="Ink 138">
                  <a:extLst>
                    <a:ext uri="{FF2B5EF4-FFF2-40B4-BE49-F238E27FC236}">
                      <a16:creationId xmlns:a16="http://schemas.microsoft.com/office/drawing/2014/main" id="{4DBC4650-44C6-45B0-ABAB-0602419BBCF5}"/>
                    </a:ext>
                  </a:extLst>
                </p:cNvPr>
                <p:cNvPicPr/>
                <p:nvPr/>
              </p:nvPicPr>
              <p:blipFill>
                <a:blip r:embed="rId222"/>
                <a:stretch>
                  <a:fillRect/>
                </a:stretch>
              </p:blipFill>
              <p:spPr>
                <a:xfrm>
                  <a:off x="670835" y="4243863"/>
                  <a:ext cx="100080" cy="873360"/>
                </a:xfrm>
                <a:prstGeom prst="rect">
                  <a:avLst/>
                </a:prstGeom>
              </p:spPr>
            </p:pic>
          </mc:Fallback>
        </mc:AlternateContent>
      </p:grpSp>
      <p:grpSp>
        <p:nvGrpSpPr>
          <p:cNvPr id="114702" name="Group 145">
            <a:extLst>
              <a:ext uri="{FF2B5EF4-FFF2-40B4-BE49-F238E27FC236}">
                <a16:creationId xmlns:a16="http://schemas.microsoft.com/office/drawing/2014/main" id="{43418431-04D3-4D8E-B128-9E90C1E2C539}"/>
              </a:ext>
            </a:extLst>
          </p:cNvPr>
          <p:cNvGrpSpPr>
            <a:grpSpLocks/>
          </p:cNvGrpSpPr>
          <p:nvPr/>
        </p:nvGrpSpPr>
        <p:grpSpPr bwMode="auto">
          <a:xfrm>
            <a:off x="2109789" y="5548314"/>
            <a:ext cx="477837" cy="263525"/>
            <a:chOff x="585875" y="5548143"/>
            <a:chExt cx="478080" cy="264240"/>
          </a:xfrm>
        </p:grpSpPr>
        <mc:AlternateContent xmlns:mc="http://schemas.openxmlformats.org/markup-compatibility/2006" xmlns:p14="http://schemas.microsoft.com/office/powerpoint/2010/main">
          <mc:Choice Requires="p14">
            <p:contentPart p14:bwMode="auto" r:id="rId223">
              <p14:nvContentPartPr>
                <p14:cNvPr id="140" name="Ink 139">
                  <a:extLst>
                    <a:ext uri="{FF2B5EF4-FFF2-40B4-BE49-F238E27FC236}">
                      <a16:creationId xmlns:a16="http://schemas.microsoft.com/office/drawing/2014/main" id="{E6D1ADCA-1B0B-4A7A-83A1-B61A7F1863B2}"/>
                    </a:ext>
                  </a:extLst>
                </p14:cNvPr>
                <p14:cNvContentPartPr/>
                <p14:nvPr/>
              </p14:nvContentPartPr>
              <p14:xfrm>
                <a:off x="585875" y="5548143"/>
                <a:ext cx="6480" cy="94680"/>
              </p14:xfrm>
            </p:contentPart>
          </mc:Choice>
          <mc:Fallback xmlns="">
            <p:pic>
              <p:nvPicPr>
                <p:cNvPr id="140" name="Ink 139">
                  <a:extLst>
                    <a:ext uri="{FF2B5EF4-FFF2-40B4-BE49-F238E27FC236}">
                      <a16:creationId xmlns:a16="http://schemas.microsoft.com/office/drawing/2014/main" id="{E6D1ADCA-1B0B-4A7A-83A1-B61A7F1863B2}"/>
                    </a:ext>
                  </a:extLst>
                </p:cNvPr>
                <p:cNvPicPr/>
                <p:nvPr/>
              </p:nvPicPr>
              <p:blipFill>
                <a:blip r:embed="rId224"/>
                <a:stretch>
                  <a:fillRect/>
                </a:stretch>
              </p:blipFill>
              <p:spPr>
                <a:xfrm>
                  <a:off x="571210" y="5532663"/>
                  <a:ext cx="35469"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41" name="Ink 140">
                  <a:extLst>
                    <a:ext uri="{FF2B5EF4-FFF2-40B4-BE49-F238E27FC236}">
                      <a16:creationId xmlns:a16="http://schemas.microsoft.com/office/drawing/2014/main" id="{00124A11-F9DD-494E-9CBA-9D3788952022}"/>
                    </a:ext>
                  </a:extLst>
                </p14:cNvPr>
                <p14:cNvContentPartPr/>
                <p14:nvPr/>
              </p14:nvContentPartPr>
              <p14:xfrm>
                <a:off x="598475" y="5629863"/>
                <a:ext cx="88200" cy="88560"/>
              </p14:xfrm>
            </p:contentPart>
          </mc:Choice>
          <mc:Fallback xmlns="">
            <p:pic>
              <p:nvPicPr>
                <p:cNvPr id="141" name="Ink 140">
                  <a:extLst>
                    <a:ext uri="{FF2B5EF4-FFF2-40B4-BE49-F238E27FC236}">
                      <a16:creationId xmlns:a16="http://schemas.microsoft.com/office/drawing/2014/main" id="{00124A11-F9DD-494E-9CBA-9D3788952022}"/>
                    </a:ext>
                  </a:extLst>
                </p:cNvPr>
                <p:cNvPicPr/>
                <p:nvPr/>
              </p:nvPicPr>
              <p:blipFill>
                <a:blip r:embed="rId226"/>
                <a:stretch>
                  <a:fillRect/>
                </a:stretch>
              </p:blipFill>
              <p:spPr>
                <a:xfrm>
                  <a:off x="583058" y="5614383"/>
                  <a:ext cx="118676"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42" name="Ink 141">
                  <a:extLst>
                    <a:ext uri="{FF2B5EF4-FFF2-40B4-BE49-F238E27FC236}">
                      <a16:creationId xmlns:a16="http://schemas.microsoft.com/office/drawing/2014/main" id="{8DAF2AFA-311E-4BA6-8729-C03DC86569AC}"/>
                    </a:ext>
                  </a:extLst>
                </p14:cNvPr>
                <p14:cNvContentPartPr/>
                <p14:nvPr/>
              </p14:nvContentPartPr>
              <p14:xfrm>
                <a:off x="680915" y="5648583"/>
                <a:ext cx="50040" cy="156240"/>
              </p14:xfrm>
            </p:contentPart>
          </mc:Choice>
          <mc:Fallback xmlns="">
            <p:pic>
              <p:nvPicPr>
                <p:cNvPr id="142" name="Ink 141">
                  <a:extLst>
                    <a:ext uri="{FF2B5EF4-FFF2-40B4-BE49-F238E27FC236}">
                      <a16:creationId xmlns:a16="http://schemas.microsoft.com/office/drawing/2014/main" id="{8DAF2AFA-311E-4BA6-8729-C03DC86569AC}"/>
                    </a:ext>
                  </a:extLst>
                </p:cNvPr>
                <p:cNvPicPr/>
                <p:nvPr/>
              </p:nvPicPr>
              <p:blipFill>
                <a:blip r:embed="rId228"/>
                <a:stretch>
                  <a:fillRect/>
                </a:stretch>
              </p:blipFill>
              <p:spPr>
                <a:xfrm>
                  <a:off x="665435" y="5633067"/>
                  <a:ext cx="80640" cy="186911"/>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43" name="Ink 142">
                  <a:extLst>
                    <a:ext uri="{FF2B5EF4-FFF2-40B4-BE49-F238E27FC236}">
                      <a16:creationId xmlns:a16="http://schemas.microsoft.com/office/drawing/2014/main" id="{6B89CF90-FED5-4AF6-A054-05E188C6AEE0}"/>
                    </a:ext>
                  </a:extLst>
                </p14:cNvPr>
                <p14:cNvContentPartPr/>
                <p14:nvPr/>
              </p14:nvContentPartPr>
              <p14:xfrm>
                <a:off x="805835" y="5661183"/>
                <a:ext cx="107280" cy="132480"/>
              </p14:xfrm>
            </p:contentPart>
          </mc:Choice>
          <mc:Fallback xmlns="">
            <p:pic>
              <p:nvPicPr>
                <p:cNvPr id="143" name="Ink 142">
                  <a:extLst>
                    <a:ext uri="{FF2B5EF4-FFF2-40B4-BE49-F238E27FC236}">
                      <a16:creationId xmlns:a16="http://schemas.microsoft.com/office/drawing/2014/main" id="{6B89CF90-FED5-4AF6-A054-05E188C6AEE0}"/>
                    </a:ext>
                  </a:extLst>
                </p:cNvPr>
                <p:cNvPicPr/>
                <p:nvPr/>
              </p:nvPicPr>
              <p:blipFill>
                <a:blip r:embed="rId230"/>
                <a:stretch>
                  <a:fillRect/>
                </a:stretch>
              </p:blipFill>
              <p:spPr>
                <a:xfrm>
                  <a:off x="790355" y="5645661"/>
                  <a:ext cx="137880" cy="163163"/>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44" name="Ink 143">
                  <a:extLst>
                    <a:ext uri="{FF2B5EF4-FFF2-40B4-BE49-F238E27FC236}">
                      <a16:creationId xmlns:a16="http://schemas.microsoft.com/office/drawing/2014/main" id="{20181D8D-A9F8-4630-84D5-417CB5E455E2}"/>
                    </a:ext>
                  </a:extLst>
                </p14:cNvPr>
                <p14:cNvContentPartPr/>
                <p14:nvPr/>
              </p14:nvContentPartPr>
              <p14:xfrm>
                <a:off x="788195" y="5635983"/>
                <a:ext cx="111960" cy="82080"/>
              </p14:xfrm>
            </p:contentPart>
          </mc:Choice>
          <mc:Fallback xmlns="">
            <p:pic>
              <p:nvPicPr>
                <p:cNvPr id="144" name="Ink 143">
                  <a:extLst>
                    <a:ext uri="{FF2B5EF4-FFF2-40B4-BE49-F238E27FC236}">
                      <a16:creationId xmlns:a16="http://schemas.microsoft.com/office/drawing/2014/main" id="{20181D8D-A9F8-4630-84D5-417CB5E455E2}"/>
                    </a:ext>
                  </a:extLst>
                </p:cNvPr>
                <p:cNvPicPr/>
                <p:nvPr/>
              </p:nvPicPr>
              <p:blipFill>
                <a:blip r:embed="rId232"/>
                <a:stretch>
                  <a:fillRect/>
                </a:stretch>
              </p:blipFill>
              <p:spPr>
                <a:xfrm>
                  <a:off x="772715" y="5620503"/>
                  <a:ext cx="1425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5" name="Ink 144">
                  <a:extLst>
                    <a:ext uri="{FF2B5EF4-FFF2-40B4-BE49-F238E27FC236}">
                      <a16:creationId xmlns:a16="http://schemas.microsoft.com/office/drawing/2014/main" id="{08A839DF-2465-4D2F-A701-618F8C7410EF}"/>
                    </a:ext>
                  </a:extLst>
                </p14:cNvPr>
                <p14:cNvContentPartPr/>
                <p14:nvPr/>
              </p14:nvContentPartPr>
              <p14:xfrm>
                <a:off x="944075" y="5648583"/>
                <a:ext cx="119880" cy="163800"/>
              </p14:xfrm>
            </p:contentPart>
          </mc:Choice>
          <mc:Fallback xmlns="">
            <p:pic>
              <p:nvPicPr>
                <p:cNvPr id="145" name="Ink 144">
                  <a:extLst>
                    <a:ext uri="{FF2B5EF4-FFF2-40B4-BE49-F238E27FC236}">
                      <a16:creationId xmlns:a16="http://schemas.microsoft.com/office/drawing/2014/main" id="{08A839DF-2465-4D2F-A701-618F8C7410EF}"/>
                    </a:ext>
                  </a:extLst>
                </p:cNvPr>
                <p:cNvPicPr/>
                <p:nvPr/>
              </p:nvPicPr>
              <p:blipFill>
                <a:blip r:embed="rId234"/>
                <a:stretch>
                  <a:fillRect/>
                </a:stretch>
              </p:blipFill>
              <p:spPr>
                <a:xfrm>
                  <a:off x="928595" y="5633103"/>
                  <a:ext cx="150480" cy="194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5">
            <p14:nvContentPartPr>
              <p14:cNvPr id="148" name="Ink 147">
                <a:extLst>
                  <a:ext uri="{FF2B5EF4-FFF2-40B4-BE49-F238E27FC236}">
                    <a16:creationId xmlns:a16="http://schemas.microsoft.com/office/drawing/2014/main" id="{016B7210-D54B-481C-BB4D-FA53383523E3}"/>
                  </a:ext>
                </a:extLst>
              </p14:cNvPr>
              <p14:cNvContentPartPr/>
              <p14:nvPr/>
            </p14:nvContentPartPr>
            <p14:xfrm>
              <a:off x="3128315" y="3605223"/>
              <a:ext cx="1930680" cy="2537640"/>
            </p14:xfrm>
          </p:contentPart>
        </mc:Choice>
        <mc:Fallback xmlns="">
          <p:pic>
            <p:nvPicPr>
              <p:cNvPr id="148" name="Ink 147">
                <a:extLst>
                  <a:ext uri="{FF2B5EF4-FFF2-40B4-BE49-F238E27FC236}">
                    <a16:creationId xmlns:a16="http://schemas.microsoft.com/office/drawing/2014/main" id="{016B7210-D54B-481C-BB4D-FA53383523E3}"/>
                  </a:ext>
                </a:extLst>
              </p:cNvPr>
              <p:cNvPicPr/>
              <p:nvPr/>
            </p:nvPicPr>
            <p:blipFill>
              <a:blip r:embed="rId236"/>
              <a:stretch>
                <a:fillRect/>
              </a:stretch>
            </p:blipFill>
            <p:spPr>
              <a:xfrm>
                <a:off x="3112835" y="3589743"/>
                <a:ext cx="1961280" cy="2568240"/>
              </a:xfrm>
              <a:prstGeom prst="rect">
                <a:avLst/>
              </a:prstGeom>
            </p:spPr>
          </p:pic>
        </mc:Fallback>
      </mc:AlternateContent>
      <p:grpSp>
        <p:nvGrpSpPr>
          <p:cNvPr id="114704" name="Group 154">
            <a:extLst>
              <a:ext uri="{FF2B5EF4-FFF2-40B4-BE49-F238E27FC236}">
                <a16:creationId xmlns:a16="http://schemas.microsoft.com/office/drawing/2014/main" id="{5AC0C5A9-DD9C-466D-9BEF-B9D0B545EF88}"/>
              </a:ext>
            </a:extLst>
          </p:cNvPr>
          <p:cNvGrpSpPr>
            <a:grpSpLocks/>
          </p:cNvGrpSpPr>
          <p:nvPr/>
        </p:nvGrpSpPr>
        <p:grpSpPr bwMode="auto">
          <a:xfrm>
            <a:off x="2808289" y="6264276"/>
            <a:ext cx="452437" cy="188913"/>
            <a:chOff x="1283555" y="6264903"/>
            <a:chExt cx="452880" cy="189000"/>
          </a:xfrm>
        </p:grpSpPr>
        <mc:AlternateContent xmlns:mc="http://schemas.openxmlformats.org/markup-compatibility/2006" xmlns:p14="http://schemas.microsoft.com/office/powerpoint/2010/main">
          <mc:Choice Requires="p14">
            <p:contentPart p14:bwMode="auto" r:id="rId237">
              <p14:nvContentPartPr>
                <p14:cNvPr id="149" name="Ink 148">
                  <a:extLst>
                    <a:ext uri="{FF2B5EF4-FFF2-40B4-BE49-F238E27FC236}">
                      <a16:creationId xmlns:a16="http://schemas.microsoft.com/office/drawing/2014/main" id="{A096FC34-9D34-402A-AAF7-8D4F2F572286}"/>
                    </a:ext>
                  </a:extLst>
                </p14:cNvPr>
                <p14:cNvContentPartPr/>
                <p14:nvPr/>
              </p14:nvContentPartPr>
              <p14:xfrm>
                <a:off x="1283555" y="6308823"/>
                <a:ext cx="82080" cy="69480"/>
              </p14:xfrm>
            </p:contentPart>
          </mc:Choice>
          <mc:Fallback xmlns="">
            <p:pic>
              <p:nvPicPr>
                <p:cNvPr id="149" name="Ink 148">
                  <a:extLst>
                    <a:ext uri="{FF2B5EF4-FFF2-40B4-BE49-F238E27FC236}">
                      <a16:creationId xmlns:a16="http://schemas.microsoft.com/office/drawing/2014/main" id="{A096FC34-9D34-402A-AAF7-8D4F2F572286}"/>
                    </a:ext>
                  </a:extLst>
                </p:cNvPr>
                <p:cNvPicPr/>
                <p:nvPr/>
              </p:nvPicPr>
              <p:blipFill>
                <a:blip r:embed="rId238"/>
                <a:stretch>
                  <a:fillRect/>
                </a:stretch>
              </p:blipFill>
              <p:spPr>
                <a:xfrm>
                  <a:off x="1268075" y="6293343"/>
                  <a:ext cx="1126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50" name="Ink 149">
                  <a:extLst>
                    <a:ext uri="{FF2B5EF4-FFF2-40B4-BE49-F238E27FC236}">
                      <a16:creationId xmlns:a16="http://schemas.microsoft.com/office/drawing/2014/main" id="{500795B9-159D-45AE-880B-DCAC9397C096}"/>
                    </a:ext>
                  </a:extLst>
                </p14:cNvPr>
                <p14:cNvContentPartPr/>
                <p14:nvPr/>
              </p14:nvContentPartPr>
              <p14:xfrm>
                <a:off x="1390475" y="6302703"/>
                <a:ext cx="12240" cy="151200"/>
              </p14:xfrm>
            </p:contentPart>
          </mc:Choice>
          <mc:Fallback xmlns="">
            <p:pic>
              <p:nvPicPr>
                <p:cNvPr id="150" name="Ink 149">
                  <a:extLst>
                    <a:ext uri="{FF2B5EF4-FFF2-40B4-BE49-F238E27FC236}">
                      <a16:creationId xmlns:a16="http://schemas.microsoft.com/office/drawing/2014/main" id="{500795B9-159D-45AE-880B-DCAC9397C096}"/>
                    </a:ext>
                  </a:extLst>
                </p:cNvPr>
                <p:cNvPicPr/>
                <p:nvPr/>
              </p:nvPicPr>
              <p:blipFill>
                <a:blip r:embed="rId240"/>
                <a:stretch>
                  <a:fillRect/>
                </a:stretch>
              </p:blipFill>
              <p:spPr>
                <a:xfrm>
                  <a:off x="1374995" y="6287223"/>
                  <a:ext cx="4284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51" name="Ink 150">
                  <a:extLst>
                    <a:ext uri="{FF2B5EF4-FFF2-40B4-BE49-F238E27FC236}">
                      <a16:creationId xmlns:a16="http://schemas.microsoft.com/office/drawing/2014/main" id="{B00B9F49-7E68-4356-AD12-03AD513A79EE}"/>
                    </a:ext>
                  </a:extLst>
                </p14:cNvPr>
                <p14:cNvContentPartPr/>
                <p14:nvPr/>
              </p14:nvContentPartPr>
              <p14:xfrm>
                <a:off x="1466075" y="6331143"/>
                <a:ext cx="107280" cy="91080"/>
              </p14:xfrm>
            </p:contentPart>
          </mc:Choice>
          <mc:Fallback xmlns="">
            <p:pic>
              <p:nvPicPr>
                <p:cNvPr id="151" name="Ink 150">
                  <a:extLst>
                    <a:ext uri="{FF2B5EF4-FFF2-40B4-BE49-F238E27FC236}">
                      <a16:creationId xmlns:a16="http://schemas.microsoft.com/office/drawing/2014/main" id="{B00B9F49-7E68-4356-AD12-03AD513A79EE}"/>
                    </a:ext>
                  </a:extLst>
                </p:cNvPr>
                <p:cNvPicPr/>
                <p:nvPr/>
              </p:nvPicPr>
              <p:blipFill>
                <a:blip r:embed="rId242"/>
                <a:stretch>
                  <a:fillRect/>
                </a:stretch>
              </p:blipFill>
              <p:spPr>
                <a:xfrm>
                  <a:off x="1450595" y="6315663"/>
                  <a:ext cx="13788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52" name="Ink 151">
                  <a:extLst>
                    <a:ext uri="{FF2B5EF4-FFF2-40B4-BE49-F238E27FC236}">
                      <a16:creationId xmlns:a16="http://schemas.microsoft.com/office/drawing/2014/main" id="{AD669C02-D43C-4767-A044-CC177048CEE1}"/>
                    </a:ext>
                  </a:extLst>
                </p14:cNvPr>
                <p14:cNvContentPartPr/>
                <p14:nvPr/>
              </p14:nvContentPartPr>
              <p14:xfrm>
                <a:off x="1491275" y="6327543"/>
                <a:ext cx="75960" cy="38160"/>
              </p14:xfrm>
            </p:contentPart>
          </mc:Choice>
          <mc:Fallback xmlns="">
            <p:pic>
              <p:nvPicPr>
                <p:cNvPr id="152" name="Ink 151">
                  <a:extLst>
                    <a:ext uri="{FF2B5EF4-FFF2-40B4-BE49-F238E27FC236}">
                      <a16:creationId xmlns:a16="http://schemas.microsoft.com/office/drawing/2014/main" id="{AD669C02-D43C-4767-A044-CC177048CEE1}"/>
                    </a:ext>
                  </a:extLst>
                </p:cNvPr>
                <p:cNvPicPr/>
                <p:nvPr/>
              </p:nvPicPr>
              <p:blipFill>
                <a:blip r:embed="rId244"/>
                <a:stretch>
                  <a:fillRect/>
                </a:stretch>
              </p:blipFill>
              <p:spPr>
                <a:xfrm>
                  <a:off x="1475795" y="6312063"/>
                  <a:ext cx="10656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53" name="Ink 152">
                  <a:extLst>
                    <a:ext uri="{FF2B5EF4-FFF2-40B4-BE49-F238E27FC236}">
                      <a16:creationId xmlns:a16="http://schemas.microsoft.com/office/drawing/2014/main" id="{BF0EAAFC-6E0E-49A9-8E06-547B964B9476}"/>
                    </a:ext>
                  </a:extLst>
                </p14:cNvPr>
                <p14:cNvContentPartPr/>
                <p14:nvPr/>
              </p14:nvContentPartPr>
              <p14:xfrm>
                <a:off x="1500275" y="6283623"/>
                <a:ext cx="66600" cy="19080"/>
              </p14:xfrm>
            </p:contentPart>
          </mc:Choice>
          <mc:Fallback xmlns="">
            <p:pic>
              <p:nvPicPr>
                <p:cNvPr id="153" name="Ink 152">
                  <a:extLst>
                    <a:ext uri="{FF2B5EF4-FFF2-40B4-BE49-F238E27FC236}">
                      <a16:creationId xmlns:a16="http://schemas.microsoft.com/office/drawing/2014/main" id="{BF0EAAFC-6E0E-49A9-8E06-547B964B9476}"/>
                    </a:ext>
                  </a:extLst>
                </p:cNvPr>
                <p:cNvPicPr/>
                <p:nvPr/>
              </p:nvPicPr>
              <p:blipFill>
                <a:blip r:embed="rId246"/>
                <a:stretch>
                  <a:fillRect/>
                </a:stretch>
              </p:blipFill>
              <p:spPr>
                <a:xfrm>
                  <a:off x="1484878" y="6268143"/>
                  <a:ext cx="97035"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54" name="Ink 153">
                  <a:extLst>
                    <a:ext uri="{FF2B5EF4-FFF2-40B4-BE49-F238E27FC236}">
                      <a16:creationId xmlns:a16="http://schemas.microsoft.com/office/drawing/2014/main" id="{E31D4239-6753-4EA3-B66F-E43383FABAA3}"/>
                    </a:ext>
                  </a:extLst>
                </p14:cNvPr>
                <p14:cNvContentPartPr/>
                <p14:nvPr/>
              </p14:nvContentPartPr>
              <p14:xfrm>
                <a:off x="1635635" y="6264903"/>
                <a:ext cx="100800" cy="138600"/>
              </p14:xfrm>
            </p:contentPart>
          </mc:Choice>
          <mc:Fallback xmlns="">
            <p:pic>
              <p:nvPicPr>
                <p:cNvPr id="154" name="Ink 153">
                  <a:extLst>
                    <a:ext uri="{FF2B5EF4-FFF2-40B4-BE49-F238E27FC236}">
                      <a16:creationId xmlns:a16="http://schemas.microsoft.com/office/drawing/2014/main" id="{E31D4239-6753-4EA3-B66F-E43383FABAA3}"/>
                    </a:ext>
                  </a:extLst>
                </p:cNvPr>
                <p:cNvPicPr/>
                <p:nvPr/>
              </p:nvPicPr>
              <p:blipFill>
                <a:blip r:embed="rId248"/>
                <a:stretch>
                  <a:fillRect/>
                </a:stretch>
              </p:blipFill>
              <p:spPr>
                <a:xfrm>
                  <a:off x="1620155" y="6249423"/>
                  <a:ext cx="131400" cy="169200"/>
                </a:xfrm>
                <a:prstGeom prst="rect">
                  <a:avLst/>
                </a:prstGeom>
              </p:spPr>
            </p:pic>
          </mc:Fallback>
        </mc:AlternateContent>
      </p:grpSp>
      <p:grpSp>
        <p:nvGrpSpPr>
          <p:cNvPr id="114705" name="Group 159">
            <a:extLst>
              <a:ext uri="{FF2B5EF4-FFF2-40B4-BE49-F238E27FC236}">
                <a16:creationId xmlns:a16="http://schemas.microsoft.com/office/drawing/2014/main" id="{A98E62B8-E6D1-4868-A1FF-48C22C7A2A77}"/>
              </a:ext>
            </a:extLst>
          </p:cNvPr>
          <p:cNvGrpSpPr>
            <a:grpSpLocks/>
          </p:cNvGrpSpPr>
          <p:nvPr/>
        </p:nvGrpSpPr>
        <p:grpSpPr bwMode="auto">
          <a:xfrm>
            <a:off x="6021388" y="3694113"/>
            <a:ext cx="1293812" cy="2552700"/>
            <a:chOff x="4496915" y="3693423"/>
            <a:chExt cx="1294920" cy="2553120"/>
          </a:xfrm>
        </p:grpSpPr>
        <mc:AlternateContent xmlns:mc="http://schemas.openxmlformats.org/markup-compatibility/2006" xmlns:p14="http://schemas.microsoft.com/office/powerpoint/2010/main">
          <mc:Choice Requires="p14">
            <p:contentPart p14:bwMode="auto" r:id="rId249">
              <p14:nvContentPartPr>
                <p14:cNvPr id="156" name="Ink 155">
                  <a:extLst>
                    <a:ext uri="{FF2B5EF4-FFF2-40B4-BE49-F238E27FC236}">
                      <a16:creationId xmlns:a16="http://schemas.microsoft.com/office/drawing/2014/main" id="{7AECF97B-6B6E-4B70-94B0-1F61DA3E0F68}"/>
                    </a:ext>
                  </a:extLst>
                </p14:cNvPr>
                <p14:cNvContentPartPr/>
                <p14:nvPr/>
              </p14:nvContentPartPr>
              <p14:xfrm>
                <a:off x="4496915" y="3693423"/>
                <a:ext cx="1200600" cy="2319480"/>
              </p14:xfrm>
            </p:contentPart>
          </mc:Choice>
          <mc:Fallback xmlns="">
            <p:pic>
              <p:nvPicPr>
                <p:cNvPr id="156" name="Ink 155">
                  <a:extLst>
                    <a:ext uri="{FF2B5EF4-FFF2-40B4-BE49-F238E27FC236}">
                      <a16:creationId xmlns:a16="http://schemas.microsoft.com/office/drawing/2014/main" id="{7AECF97B-6B6E-4B70-94B0-1F61DA3E0F68}"/>
                    </a:ext>
                  </a:extLst>
                </p:cNvPr>
                <p:cNvPicPr/>
                <p:nvPr/>
              </p:nvPicPr>
              <p:blipFill>
                <a:blip r:embed="rId250"/>
                <a:stretch>
                  <a:fillRect/>
                </a:stretch>
              </p:blipFill>
              <p:spPr>
                <a:xfrm>
                  <a:off x="4481435" y="3677945"/>
                  <a:ext cx="1231200" cy="2350075"/>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57" name="Ink 156">
                  <a:extLst>
                    <a:ext uri="{FF2B5EF4-FFF2-40B4-BE49-F238E27FC236}">
                      <a16:creationId xmlns:a16="http://schemas.microsoft.com/office/drawing/2014/main" id="{D065C152-692C-49B4-ADD7-232991F5594B}"/>
                    </a:ext>
                  </a:extLst>
                </p14:cNvPr>
                <p14:cNvContentPartPr/>
                <p14:nvPr/>
              </p14:nvContentPartPr>
              <p14:xfrm>
                <a:off x="5489795" y="6126663"/>
                <a:ext cx="19080" cy="119880"/>
              </p14:xfrm>
            </p:contentPart>
          </mc:Choice>
          <mc:Fallback xmlns="">
            <p:pic>
              <p:nvPicPr>
                <p:cNvPr id="157" name="Ink 156">
                  <a:extLst>
                    <a:ext uri="{FF2B5EF4-FFF2-40B4-BE49-F238E27FC236}">
                      <a16:creationId xmlns:a16="http://schemas.microsoft.com/office/drawing/2014/main" id="{D065C152-692C-49B4-ADD7-232991F5594B}"/>
                    </a:ext>
                  </a:extLst>
                </p:cNvPr>
                <p:cNvPicPr/>
                <p:nvPr/>
              </p:nvPicPr>
              <p:blipFill>
                <a:blip r:embed="rId252"/>
                <a:stretch>
                  <a:fillRect/>
                </a:stretch>
              </p:blipFill>
              <p:spPr>
                <a:xfrm>
                  <a:off x="5474602" y="6111183"/>
                  <a:ext cx="49113"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58" name="Ink 157">
                  <a:extLst>
                    <a:ext uri="{FF2B5EF4-FFF2-40B4-BE49-F238E27FC236}">
                      <a16:creationId xmlns:a16="http://schemas.microsoft.com/office/drawing/2014/main" id="{794B7A8F-1734-4D68-BEF4-3C731BB740E9}"/>
                    </a:ext>
                  </a:extLst>
                </p14:cNvPr>
                <p14:cNvContentPartPr/>
                <p14:nvPr/>
              </p14:nvContentPartPr>
              <p14:xfrm>
                <a:off x="5495915" y="6120183"/>
                <a:ext cx="132480" cy="106560"/>
              </p14:xfrm>
            </p:contentPart>
          </mc:Choice>
          <mc:Fallback xmlns="">
            <p:pic>
              <p:nvPicPr>
                <p:cNvPr id="158" name="Ink 157">
                  <a:extLst>
                    <a:ext uri="{FF2B5EF4-FFF2-40B4-BE49-F238E27FC236}">
                      <a16:creationId xmlns:a16="http://schemas.microsoft.com/office/drawing/2014/main" id="{794B7A8F-1734-4D68-BEF4-3C731BB740E9}"/>
                    </a:ext>
                  </a:extLst>
                </p:cNvPr>
                <p:cNvPicPr/>
                <p:nvPr/>
              </p:nvPicPr>
              <p:blipFill>
                <a:blip r:embed="rId254"/>
                <a:stretch>
                  <a:fillRect/>
                </a:stretch>
              </p:blipFill>
              <p:spPr>
                <a:xfrm>
                  <a:off x="5480435" y="6104703"/>
                  <a:ext cx="1630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59" name="Ink 158">
                  <a:extLst>
                    <a:ext uri="{FF2B5EF4-FFF2-40B4-BE49-F238E27FC236}">
                      <a16:creationId xmlns:a16="http://schemas.microsoft.com/office/drawing/2014/main" id="{F62D9522-FD85-481D-91A4-73F7C1A93EF5}"/>
                    </a:ext>
                  </a:extLst>
                </p14:cNvPr>
                <p14:cNvContentPartPr/>
                <p14:nvPr/>
              </p14:nvContentPartPr>
              <p14:xfrm>
                <a:off x="5640635" y="6082383"/>
                <a:ext cx="151200" cy="157680"/>
              </p14:xfrm>
            </p:contentPart>
          </mc:Choice>
          <mc:Fallback xmlns="">
            <p:pic>
              <p:nvPicPr>
                <p:cNvPr id="159" name="Ink 158">
                  <a:extLst>
                    <a:ext uri="{FF2B5EF4-FFF2-40B4-BE49-F238E27FC236}">
                      <a16:creationId xmlns:a16="http://schemas.microsoft.com/office/drawing/2014/main" id="{F62D9522-FD85-481D-91A4-73F7C1A93EF5}"/>
                    </a:ext>
                  </a:extLst>
                </p:cNvPr>
                <p:cNvPicPr/>
                <p:nvPr/>
              </p:nvPicPr>
              <p:blipFill>
                <a:blip r:embed="rId256"/>
                <a:stretch>
                  <a:fillRect/>
                </a:stretch>
              </p:blipFill>
              <p:spPr>
                <a:xfrm>
                  <a:off x="5625192" y="6066868"/>
                  <a:ext cx="181727" cy="18835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7">
            <p14:nvContentPartPr>
              <p14:cNvPr id="161" name="Ink 160">
                <a:extLst>
                  <a:ext uri="{FF2B5EF4-FFF2-40B4-BE49-F238E27FC236}">
                    <a16:creationId xmlns:a16="http://schemas.microsoft.com/office/drawing/2014/main" id="{A28FA9AF-9887-4ABD-9C74-C5FCF21A0AFC}"/>
                  </a:ext>
                </a:extLst>
              </p14:cNvPr>
              <p14:cNvContentPartPr/>
              <p14:nvPr/>
            </p14:nvContentPartPr>
            <p14:xfrm>
              <a:off x="6825155" y="3706023"/>
              <a:ext cx="1176120" cy="2207160"/>
            </p14:xfrm>
          </p:contentPart>
        </mc:Choice>
        <mc:Fallback xmlns="">
          <p:pic>
            <p:nvPicPr>
              <p:cNvPr id="161" name="Ink 160">
                <a:extLst>
                  <a:ext uri="{FF2B5EF4-FFF2-40B4-BE49-F238E27FC236}">
                    <a16:creationId xmlns:a16="http://schemas.microsoft.com/office/drawing/2014/main" id="{A28FA9AF-9887-4ABD-9C74-C5FCF21A0AFC}"/>
                  </a:ext>
                </a:extLst>
              </p:cNvPr>
              <p:cNvPicPr/>
              <p:nvPr/>
            </p:nvPicPr>
            <p:blipFill>
              <a:blip r:embed="rId258"/>
              <a:stretch>
                <a:fillRect/>
              </a:stretch>
            </p:blipFill>
            <p:spPr>
              <a:xfrm>
                <a:off x="6809675" y="3690543"/>
                <a:ext cx="1206720" cy="2237760"/>
              </a:xfrm>
              <a:prstGeom prst="rect">
                <a:avLst/>
              </a:prstGeom>
            </p:spPr>
          </p:pic>
        </mc:Fallback>
      </mc:AlternateContent>
      <p:grpSp>
        <p:nvGrpSpPr>
          <p:cNvPr id="114707" name="Group 164">
            <a:extLst>
              <a:ext uri="{FF2B5EF4-FFF2-40B4-BE49-F238E27FC236}">
                <a16:creationId xmlns:a16="http://schemas.microsoft.com/office/drawing/2014/main" id="{176571C5-D4F0-4117-93FC-305C99381EDE}"/>
              </a:ext>
            </a:extLst>
          </p:cNvPr>
          <p:cNvGrpSpPr>
            <a:grpSpLocks/>
          </p:cNvGrpSpPr>
          <p:nvPr/>
        </p:nvGrpSpPr>
        <p:grpSpPr bwMode="auto">
          <a:xfrm>
            <a:off x="7907339" y="6051551"/>
            <a:ext cx="382587" cy="138113"/>
            <a:chOff x="6382595" y="6051063"/>
            <a:chExt cx="383760" cy="138600"/>
          </a:xfrm>
        </p:grpSpPr>
        <mc:AlternateContent xmlns:mc="http://schemas.openxmlformats.org/markup-compatibility/2006" xmlns:p14="http://schemas.microsoft.com/office/powerpoint/2010/main">
          <mc:Choice Requires="p14">
            <p:contentPart p14:bwMode="auto" r:id="rId259">
              <p14:nvContentPartPr>
                <p14:cNvPr id="162" name="Ink 161">
                  <a:extLst>
                    <a:ext uri="{FF2B5EF4-FFF2-40B4-BE49-F238E27FC236}">
                      <a16:creationId xmlns:a16="http://schemas.microsoft.com/office/drawing/2014/main" id="{B429734F-54E3-43BE-A996-2C4EF2B336A5}"/>
                    </a:ext>
                  </a:extLst>
                </p14:cNvPr>
                <p14:cNvContentPartPr/>
                <p14:nvPr/>
              </p14:nvContentPartPr>
              <p14:xfrm>
                <a:off x="6382595" y="6082383"/>
                <a:ext cx="19080" cy="94680"/>
              </p14:xfrm>
            </p:contentPart>
          </mc:Choice>
          <mc:Fallback xmlns="">
            <p:pic>
              <p:nvPicPr>
                <p:cNvPr id="162" name="Ink 161">
                  <a:extLst>
                    <a:ext uri="{FF2B5EF4-FFF2-40B4-BE49-F238E27FC236}">
                      <a16:creationId xmlns:a16="http://schemas.microsoft.com/office/drawing/2014/main" id="{B429734F-54E3-43BE-A996-2C4EF2B336A5}"/>
                    </a:ext>
                  </a:extLst>
                </p:cNvPr>
                <p:cNvPicPr/>
                <p:nvPr/>
              </p:nvPicPr>
              <p:blipFill>
                <a:blip r:embed="rId260"/>
                <a:stretch>
                  <a:fillRect/>
                </a:stretch>
              </p:blipFill>
              <p:spPr>
                <a:xfrm>
                  <a:off x="6367402" y="6066903"/>
                  <a:ext cx="49113"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63" name="Ink 162">
                  <a:extLst>
                    <a:ext uri="{FF2B5EF4-FFF2-40B4-BE49-F238E27FC236}">
                      <a16:creationId xmlns:a16="http://schemas.microsoft.com/office/drawing/2014/main" id="{96027682-A81C-48BD-B5B7-DDC90E81F285}"/>
                    </a:ext>
                  </a:extLst>
                </p14:cNvPr>
                <p14:cNvContentPartPr/>
                <p14:nvPr/>
              </p14:nvContentPartPr>
              <p14:xfrm>
                <a:off x="6388715" y="6051063"/>
                <a:ext cx="201600" cy="138600"/>
              </p14:xfrm>
            </p:contentPart>
          </mc:Choice>
          <mc:Fallback xmlns="">
            <p:pic>
              <p:nvPicPr>
                <p:cNvPr id="163" name="Ink 162">
                  <a:extLst>
                    <a:ext uri="{FF2B5EF4-FFF2-40B4-BE49-F238E27FC236}">
                      <a16:creationId xmlns:a16="http://schemas.microsoft.com/office/drawing/2014/main" id="{96027682-A81C-48BD-B5B7-DDC90E81F285}"/>
                    </a:ext>
                  </a:extLst>
                </p:cNvPr>
                <p:cNvPicPr/>
                <p:nvPr/>
              </p:nvPicPr>
              <p:blipFill>
                <a:blip r:embed="rId262"/>
                <a:stretch>
                  <a:fillRect/>
                </a:stretch>
              </p:blipFill>
              <p:spPr>
                <a:xfrm>
                  <a:off x="6373235" y="6035623"/>
                  <a:ext cx="232200" cy="169121"/>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64" name="Ink 163">
                  <a:extLst>
                    <a:ext uri="{FF2B5EF4-FFF2-40B4-BE49-F238E27FC236}">
                      <a16:creationId xmlns:a16="http://schemas.microsoft.com/office/drawing/2014/main" id="{5576F11B-BF66-4689-A9B4-CA889EC870A8}"/>
                    </a:ext>
                  </a:extLst>
                </p14:cNvPr>
                <p14:cNvContentPartPr/>
                <p14:nvPr/>
              </p14:nvContentPartPr>
              <p14:xfrm>
                <a:off x="6615155" y="6057183"/>
                <a:ext cx="151200" cy="126000"/>
              </p14:xfrm>
            </p:contentPart>
          </mc:Choice>
          <mc:Fallback xmlns="">
            <p:pic>
              <p:nvPicPr>
                <p:cNvPr id="164" name="Ink 163">
                  <a:extLst>
                    <a:ext uri="{FF2B5EF4-FFF2-40B4-BE49-F238E27FC236}">
                      <a16:creationId xmlns:a16="http://schemas.microsoft.com/office/drawing/2014/main" id="{5576F11B-BF66-4689-A9B4-CA889EC870A8}"/>
                    </a:ext>
                  </a:extLst>
                </p:cNvPr>
                <p:cNvPicPr/>
                <p:nvPr/>
              </p:nvPicPr>
              <p:blipFill>
                <a:blip r:embed="rId264"/>
                <a:stretch>
                  <a:fillRect/>
                </a:stretch>
              </p:blipFill>
              <p:spPr>
                <a:xfrm>
                  <a:off x="6599712" y="6041703"/>
                  <a:ext cx="181727" cy="156600"/>
                </a:xfrm>
                <a:prstGeom prst="rect">
                  <a:avLst/>
                </a:prstGeom>
              </p:spPr>
            </p:pic>
          </mc:Fallback>
        </mc:AlternateContent>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714" name="Group 19">
            <a:extLst>
              <a:ext uri="{FF2B5EF4-FFF2-40B4-BE49-F238E27FC236}">
                <a16:creationId xmlns:a16="http://schemas.microsoft.com/office/drawing/2014/main" id="{315C0834-7D85-4A7A-ACAC-D196FAECF39E}"/>
              </a:ext>
            </a:extLst>
          </p:cNvPr>
          <p:cNvGrpSpPr>
            <a:grpSpLocks/>
          </p:cNvGrpSpPr>
          <p:nvPr/>
        </p:nvGrpSpPr>
        <p:grpSpPr bwMode="auto">
          <a:xfrm>
            <a:off x="2405064" y="1398589"/>
            <a:ext cx="592137" cy="433387"/>
            <a:chOff x="881435" y="1398423"/>
            <a:chExt cx="591120" cy="43416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7DBBF865-ADCD-4EBC-BEF6-28EF6398F9D1}"/>
                    </a:ext>
                  </a:extLst>
                </p14:cNvPr>
                <p14:cNvContentPartPr/>
                <p14:nvPr/>
              </p14:nvContentPartPr>
              <p14:xfrm>
                <a:off x="881435" y="1511823"/>
                <a:ext cx="38160" cy="232920"/>
              </p14:xfrm>
            </p:contentPart>
          </mc:Choice>
          <mc:Fallback xmlns="">
            <p:pic>
              <p:nvPicPr>
                <p:cNvPr id="4" name="Ink 3">
                  <a:extLst>
                    <a:ext uri="{FF2B5EF4-FFF2-40B4-BE49-F238E27FC236}">
                      <a16:creationId xmlns:a16="http://schemas.microsoft.com/office/drawing/2014/main" id="{7DBBF865-ADCD-4EBC-BEF6-28EF6398F9D1}"/>
                    </a:ext>
                  </a:extLst>
                </p:cNvPr>
                <p:cNvPicPr/>
                <p:nvPr/>
              </p:nvPicPr>
              <p:blipFill>
                <a:blip r:embed="rId3"/>
                <a:stretch>
                  <a:fillRect/>
                </a:stretch>
              </p:blipFill>
              <p:spPr>
                <a:xfrm>
                  <a:off x="865955" y="1496343"/>
                  <a:ext cx="6876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96573478-0CA2-411A-A1BC-0F4C7E06D18B}"/>
                    </a:ext>
                  </a:extLst>
                </p14:cNvPr>
                <p14:cNvContentPartPr/>
                <p14:nvPr/>
              </p14:nvContentPartPr>
              <p14:xfrm>
                <a:off x="881435" y="1474023"/>
                <a:ext cx="195120" cy="163800"/>
              </p14:xfrm>
            </p:contentPart>
          </mc:Choice>
          <mc:Fallback xmlns="">
            <p:pic>
              <p:nvPicPr>
                <p:cNvPr id="5" name="Ink 4">
                  <a:extLst>
                    <a:ext uri="{FF2B5EF4-FFF2-40B4-BE49-F238E27FC236}">
                      <a16:creationId xmlns:a16="http://schemas.microsoft.com/office/drawing/2014/main" id="{96573478-0CA2-411A-A1BC-0F4C7E06D18B}"/>
                    </a:ext>
                  </a:extLst>
                </p:cNvPr>
                <p:cNvPicPr/>
                <p:nvPr/>
              </p:nvPicPr>
              <p:blipFill>
                <a:blip r:embed="rId5"/>
                <a:stretch>
                  <a:fillRect/>
                </a:stretch>
              </p:blipFill>
              <p:spPr>
                <a:xfrm>
                  <a:off x="865955" y="1458543"/>
                  <a:ext cx="22572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E40BA11D-645E-49AF-A84F-81206F241808}"/>
                    </a:ext>
                  </a:extLst>
                </p14:cNvPr>
                <p14:cNvContentPartPr/>
                <p14:nvPr/>
              </p14:nvContentPartPr>
              <p14:xfrm>
                <a:off x="1252235" y="1398423"/>
                <a:ext cx="220320" cy="434160"/>
              </p14:xfrm>
            </p:contentPart>
          </mc:Choice>
          <mc:Fallback xmlns="">
            <p:pic>
              <p:nvPicPr>
                <p:cNvPr id="7" name="Ink 6">
                  <a:extLst>
                    <a:ext uri="{FF2B5EF4-FFF2-40B4-BE49-F238E27FC236}">
                      <a16:creationId xmlns:a16="http://schemas.microsoft.com/office/drawing/2014/main" id="{E40BA11D-645E-49AF-A84F-81206F241808}"/>
                    </a:ext>
                  </a:extLst>
                </p:cNvPr>
                <p:cNvPicPr/>
                <p:nvPr/>
              </p:nvPicPr>
              <p:blipFill>
                <a:blip r:embed="rId7"/>
                <a:stretch>
                  <a:fillRect/>
                </a:stretch>
              </p:blipFill>
              <p:spPr>
                <a:xfrm>
                  <a:off x="1236780" y="1382943"/>
                  <a:ext cx="250870" cy="464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3750AA8A-DAA3-4185-9640-4976E9C41D36}"/>
                  </a:ext>
                </a:extLst>
              </p14:cNvPr>
              <p14:cNvContentPartPr/>
              <p14:nvPr/>
            </p14:nvContentPartPr>
            <p14:xfrm>
              <a:off x="4178075" y="1311303"/>
              <a:ext cx="50760" cy="445320"/>
            </p14:xfrm>
          </p:contentPart>
        </mc:Choice>
        <mc:Fallback xmlns="">
          <p:pic>
            <p:nvPicPr>
              <p:cNvPr id="14" name="Ink 13">
                <a:extLst>
                  <a:ext uri="{FF2B5EF4-FFF2-40B4-BE49-F238E27FC236}">
                    <a16:creationId xmlns:a16="http://schemas.microsoft.com/office/drawing/2014/main" id="{3750AA8A-DAA3-4185-9640-4976E9C41D36}"/>
                  </a:ext>
                </a:extLst>
              </p:cNvPr>
              <p:cNvPicPr/>
              <p:nvPr/>
            </p:nvPicPr>
            <p:blipFill>
              <a:blip r:embed="rId9"/>
              <a:stretch>
                <a:fillRect/>
              </a:stretch>
            </p:blipFill>
            <p:spPr>
              <a:xfrm>
                <a:off x="4162595" y="1295823"/>
                <a:ext cx="81360" cy="475920"/>
              </a:xfrm>
              <a:prstGeom prst="rect">
                <a:avLst/>
              </a:prstGeom>
            </p:spPr>
          </p:pic>
        </mc:Fallback>
      </mc:AlternateContent>
      <p:grpSp>
        <p:nvGrpSpPr>
          <p:cNvPr id="115716" name="Group 18">
            <a:extLst>
              <a:ext uri="{FF2B5EF4-FFF2-40B4-BE49-F238E27FC236}">
                <a16:creationId xmlns:a16="http://schemas.microsoft.com/office/drawing/2014/main" id="{552B87E6-13E0-47F7-9CED-F5492F80A8D1}"/>
              </a:ext>
            </a:extLst>
          </p:cNvPr>
          <p:cNvGrpSpPr>
            <a:grpSpLocks/>
          </p:cNvGrpSpPr>
          <p:nvPr/>
        </p:nvGrpSpPr>
        <p:grpSpPr bwMode="auto">
          <a:xfrm>
            <a:off x="4416426" y="1335089"/>
            <a:ext cx="454025" cy="447675"/>
            <a:chOff x="2893115" y="1335783"/>
            <a:chExt cx="453240" cy="446760"/>
          </a:xfrm>
        </p:grpSpPr>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9576EEA4-93AD-4C5B-B48C-A50DBDAD9877}"/>
                    </a:ext>
                  </a:extLst>
                </p14:cNvPr>
                <p14:cNvContentPartPr/>
                <p14:nvPr/>
              </p14:nvContentPartPr>
              <p14:xfrm>
                <a:off x="2893115" y="1524423"/>
                <a:ext cx="145080" cy="145080"/>
              </p14:xfrm>
            </p:contentPart>
          </mc:Choice>
          <mc:Fallback xmlns="">
            <p:pic>
              <p:nvPicPr>
                <p:cNvPr id="15" name="Ink 14">
                  <a:extLst>
                    <a:ext uri="{FF2B5EF4-FFF2-40B4-BE49-F238E27FC236}">
                      <a16:creationId xmlns:a16="http://schemas.microsoft.com/office/drawing/2014/main" id="{9576EEA4-93AD-4C5B-B48C-A50DBDAD9877}"/>
                    </a:ext>
                  </a:extLst>
                </p:cNvPr>
                <p:cNvPicPr/>
                <p:nvPr/>
              </p:nvPicPr>
              <p:blipFill>
                <a:blip r:embed="rId11"/>
                <a:stretch>
                  <a:fillRect/>
                </a:stretch>
              </p:blipFill>
              <p:spPr>
                <a:xfrm>
                  <a:off x="2877596" y="1508943"/>
                  <a:ext cx="175756"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5E64DE1D-2C26-41FC-B10E-D540C750E90B}"/>
                    </a:ext>
                  </a:extLst>
                </p14:cNvPr>
                <p14:cNvContentPartPr/>
                <p14:nvPr/>
              </p14:nvContentPartPr>
              <p14:xfrm>
                <a:off x="2924435" y="1574463"/>
                <a:ext cx="93960" cy="38160"/>
              </p14:xfrm>
            </p:contentPart>
          </mc:Choice>
          <mc:Fallback xmlns="">
            <p:pic>
              <p:nvPicPr>
                <p:cNvPr id="16" name="Ink 15">
                  <a:extLst>
                    <a:ext uri="{FF2B5EF4-FFF2-40B4-BE49-F238E27FC236}">
                      <a16:creationId xmlns:a16="http://schemas.microsoft.com/office/drawing/2014/main" id="{5E64DE1D-2C26-41FC-B10E-D540C750E90B}"/>
                    </a:ext>
                  </a:extLst>
                </p:cNvPr>
                <p:cNvPicPr/>
                <p:nvPr/>
              </p:nvPicPr>
              <p:blipFill>
                <a:blip r:embed="rId13"/>
                <a:stretch>
                  <a:fillRect/>
                </a:stretch>
              </p:blipFill>
              <p:spPr>
                <a:xfrm>
                  <a:off x="2908955" y="1558983"/>
                  <a:ext cx="12456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EA546C10-BB44-48DB-8478-B73495A674E7}"/>
                    </a:ext>
                  </a:extLst>
                </p14:cNvPr>
                <p14:cNvContentPartPr/>
                <p14:nvPr/>
              </p14:nvContentPartPr>
              <p14:xfrm>
                <a:off x="2905715" y="1492743"/>
                <a:ext cx="138600" cy="31680"/>
              </p14:xfrm>
            </p:contentPart>
          </mc:Choice>
          <mc:Fallback xmlns="">
            <p:pic>
              <p:nvPicPr>
                <p:cNvPr id="17" name="Ink 16">
                  <a:extLst>
                    <a:ext uri="{FF2B5EF4-FFF2-40B4-BE49-F238E27FC236}">
                      <a16:creationId xmlns:a16="http://schemas.microsoft.com/office/drawing/2014/main" id="{EA546C10-BB44-48DB-8478-B73495A674E7}"/>
                    </a:ext>
                  </a:extLst>
                </p:cNvPr>
                <p:cNvPicPr/>
                <p:nvPr/>
              </p:nvPicPr>
              <p:blipFill>
                <a:blip r:embed="rId15"/>
                <a:stretch>
                  <a:fillRect/>
                </a:stretch>
              </p:blipFill>
              <p:spPr>
                <a:xfrm>
                  <a:off x="2890235" y="1477263"/>
                  <a:ext cx="16920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E6D398A7-1592-4EC9-9849-EFF818773CFF}"/>
                    </a:ext>
                  </a:extLst>
                </p14:cNvPr>
                <p14:cNvContentPartPr/>
                <p14:nvPr/>
              </p14:nvContentPartPr>
              <p14:xfrm>
                <a:off x="3144755" y="1335783"/>
                <a:ext cx="201600" cy="446760"/>
              </p14:xfrm>
            </p:contentPart>
          </mc:Choice>
          <mc:Fallback xmlns="">
            <p:pic>
              <p:nvPicPr>
                <p:cNvPr id="18" name="Ink 17">
                  <a:extLst>
                    <a:ext uri="{FF2B5EF4-FFF2-40B4-BE49-F238E27FC236}">
                      <a16:creationId xmlns:a16="http://schemas.microsoft.com/office/drawing/2014/main" id="{E6D398A7-1592-4EC9-9849-EFF818773CFF}"/>
                    </a:ext>
                  </a:extLst>
                </p:cNvPr>
                <p:cNvPicPr/>
                <p:nvPr/>
              </p:nvPicPr>
              <p:blipFill>
                <a:blip r:embed="rId17"/>
                <a:stretch>
                  <a:fillRect/>
                </a:stretch>
              </p:blipFill>
              <p:spPr>
                <a:xfrm>
                  <a:off x="3129275" y="1320303"/>
                  <a:ext cx="232200" cy="477360"/>
                </a:xfrm>
                <a:prstGeom prst="rect">
                  <a:avLst/>
                </a:prstGeom>
              </p:spPr>
            </p:pic>
          </mc:Fallback>
        </mc:AlternateContent>
      </p:grpSp>
      <p:grpSp>
        <p:nvGrpSpPr>
          <p:cNvPr id="115717" name="Group 22">
            <a:extLst>
              <a:ext uri="{FF2B5EF4-FFF2-40B4-BE49-F238E27FC236}">
                <a16:creationId xmlns:a16="http://schemas.microsoft.com/office/drawing/2014/main" id="{A918CF6C-784A-44AB-BBF6-302A6A3CF080}"/>
              </a:ext>
            </a:extLst>
          </p:cNvPr>
          <p:cNvGrpSpPr>
            <a:grpSpLocks/>
          </p:cNvGrpSpPr>
          <p:nvPr/>
        </p:nvGrpSpPr>
        <p:grpSpPr bwMode="auto">
          <a:xfrm>
            <a:off x="3248026" y="2460625"/>
            <a:ext cx="112713" cy="101600"/>
            <a:chOff x="1723835" y="2461143"/>
            <a:chExt cx="113400" cy="100800"/>
          </a:xfrm>
        </p:grpSpPr>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BF76BAA8-20A2-4A8E-9914-DD3FEE0B0CEB}"/>
                    </a:ext>
                  </a:extLst>
                </p14:cNvPr>
                <p14:cNvContentPartPr/>
                <p14:nvPr/>
              </p14:nvContentPartPr>
              <p14:xfrm>
                <a:off x="1723835" y="2461143"/>
                <a:ext cx="113400" cy="19080"/>
              </p14:xfrm>
            </p:contentPart>
          </mc:Choice>
          <mc:Fallback xmlns="">
            <p:pic>
              <p:nvPicPr>
                <p:cNvPr id="21" name="Ink 20">
                  <a:extLst>
                    <a:ext uri="{FF2B5EF4-FFF2-40B4-BE49-F238E27FC236}">
                      <a16:creationId xmlns:a16="http://schemas.microsoft.com/office/drawing/2014/main" id="{BF76BAA8-20A2-4A8E-9914-DD3FEE0B0CEB}"/>
                    </a:ext>
                  </a:extLst>
                </p:cNvPr>
                <p:cNvPicPr/>
                <p:nvPr/>
              </p:nvPicPr>
              <p:blipFill>
                <a:blip r:embed="rId19"/>
                <a:stretch>
                  <a:fillRect/>
                </a:stretch>
              </p:blipFill>
              <p:spPr>
                <a:xfrm>
                  <a:off x="1708404" y="2445950"/>
                  <a:ext cx="143903" cy="49113"/>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id="{92B807F2-EAFC-4547-9533-C4380BA6C134}"/>
                    </a:ext>
                  </a:extLst>
                </p14:cNvPr>
                <p14:cNvContentPartPr/>
                <p14:nvPr/>
              </p14:nvContentPartPr>
              <p14:xfrm>
                <a:off x="1767755" y="2542863"/>
                <a:ext cx="69480" cy="19080"/>
              </p14:xfrm>
            </p:contentPart>
          </mc:Choice>
          <mc:Fallback xmlns="">
            <p:pic>
              <p:nvPicPr>
                <p:cNvPr id="22" name="Ink 21">
                  <a:extLst>
                    <a:ext uri="{FF2B5EF4-FFF2-40B4-BE49-F238E27FC236}">
                      <a16:creationId xmlns:a16="http://schemas.microsoft.com/office/drawing/2014/main" id="{92B807F2-EAFC-4547-9533-C4380BA6C134}"/>
                    </a:ext>
                  </a:extLst>
                </p:cNvPr>
                <p:cNvPicPr/>
                <p:nvPr/>
              </p:nvPicPr>
              <p:blipFill>
                <a:blip r:embed="rId21"/>
                <a:stretch>
                  <a:fillRect/>
                </a:stretch>
              </p:blipFill>
              <p:spPr>
                <a:xfrm>
                  <a:off x="1752275" y="2527670"/>
                  <a:ext cx="100080" cy="49113"/>
                </a:xfrm>
                <a:prstGeom prst="rect">
                  <a:avLst/>
                </a:prstGeom>
              </p:spPr>
            </p:pic>
          </mc:Fallback>
        </mc:AlternateContent>
      </p:grpSp>
      <p:grpSp>
        <p:nvGrpSpPr>
          <p:cNvPr id="115718" name="Group 54">
            <a:extLst>
              <a:ext uri="{FF2B5EF4-FFF2-40B4-BE49-F238E27FC236}">
                <a16:creationId xmlns:a16="http://schemas.microsoft.com/office/drawing/2014/main" id="{9A079E4F-8A4A-4846-ABCA-7F7A9BC13A46}"/>
              </a:ext>
            </a:extLst>
          </p:cNvPr>
          <p:cNvGrpSpPr>
            <a:grpSpLocks/>
          </p:cNvGrpSpPr>
          <p:nvPr/>
        </p:nvGrpSpPr>
        <p:grpSpPr bwMode="auto">
          <a:xfrm>
            <a:off x="3908425" y="1933575"/>
            <a:ext cx="4281488" cy="1030288"/>
            <a:chOff x="2384075" y="1933023"/>
            <a:chExt cx="4281840" cy="1031400"/>
          </a:xfrm>
        </p:grpSpPr>
        <mc:AlternateContent xmlns:mc="http://schemas.openxmlformats.org/markup-compatibility/2006" xmlns:p14="http://schemas.microsoft.com/office/powerpoint/2010/main">
          <mc:Choice Requires="p14">
            <p:contentPart p14:bwMode="auto" r:id="rId22">
              <p14:nvContentPartPr>
                <p14:cNvPr id="24" name="Ink 23">
                  <a:extLst>
                    <a:ext uri="{FF2B5EF4-FFF2-40B4-BE49-F238E27FC236}">
                      <a16:creationId xmlns:a16="http://schemas.microsoft.com/office/drawing/2014/main" id="{7DEFE66A-1FBB-4C6F-9986-BF51A25F0E43}"/>
                    </a:ext>
                  </a:extLst>
                </p14:cNvPr>
                <p14:cNvContentPartPr/>
                <p14:nvPr/>
              </p14:nvContentPartPr>
              <p14:xfrm>
                <a:off x="2402795" y="2115183"/>
                <a:ext cx="19080" cy="198720"/>
              </p14:xfrm>
            </p:contentPart>
          </mc:Choice>
          <mc:Fallback xmlns="">
            <p:pic>
              <p:nvPicPr>
                <p:cNvPr id="24" name="Ink 23">
                  <a:extLst>
                    <a:ext uri="{FF2B5EF4-FFF2-40B4-BE49-F238E27FC236}">
                      <a16:creationId xmlns:a16="http://schemas.microsoft.com/office/drawing/2014/main" id="{7DEFE66A-1FBB-4C6F-9986-BF51A25F0E43}"/>
                    </a:ext>
                  </a:extLst>
                </p:cNvPr>
                <p:cNvPicPr/>
                <p:nvPr/>
              </p:nvPicPr>
              <p:blipFill>
                <a:blip r:embed="rId23"/>
                <a:stretch>
                  <a:fillRect/>
                </a:stretch>
              </p:blipFill>
              <p:spPr>
                <a:xfrm>
                  <a:off x="2387602" y="2099703"/>
                  <a:ext cx="49113"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5" name="Ink 24">
                  <a:extLst>
                    <a:ext uri="{FF2B5EF4-FFF2-40B4-BE49-F238E27FC236}">
                      <a16:creationId xmlns:a16="http://schemas.microsoft.com/office/drawing/2014/main" id="{226087A4-F0E8-4E69-920C-49E3916C3EB4}"/>
                    </a:ext>
                  </a:extLst>
                </p14:cNvPr>
                <p14:cNvContentPartPr/>
                <p14:nvPr/>
              </p14:nvContentPartPr>
              <p14:xfrm>
                <a:off x="2384075" y="2090343"/>
                <a:ext cx="163800" cy="119880"/>
              </p14:xfrm>
            </p:contentPart>
          </mc:Choice>
          <mc:Fallback xmlns="">
            <p:pic>
              <p:nvPicPr>
                <p:cNvPr id="25" name="Ink 24">
                  <a:extLst>
                    <a:ext uri="{FF2B5EF4-FFF2-40B4-BE49-F238E27FC236}">
                      <a16:creationId xmlns:a16="http://schemas.microsoft.com/office/drawing/2014/main" id="{226087A4-F0E8-4E69-920C-49E3916C3EB4}"/>
                    </a:ext>
                  </a:extLst>
                </p:cNvPr>
                <p:cNvPicPr/>
                <p:nvPr/>
              </p:nvPicPr>
              <p:blipFill>
                <a:blip r:embed="rId25"/>
                <a:stretch>
                  <a:fillRect/>
                </a:stretch>
              </p:blipFill>
              <p:spPr>
                <a:xfrm>
                  <a:off x="2368595" y="2074863"/>
                  <a:ext cx="19440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 name="Ink 25">
                  <a:extLst>
                    <a:ext uri="{FF2B5EF4-FFF2-40B4-BE49-F238E27FC236}">
                      <a16:creationId xmlns:a16="http://schemas.microsoft.com/office/drawing/2014/main" id="{8D6A4A68-F162-4C9B-9D0E-E2C7B7D59D85}"/>
                    </a:ext>
                  </a:extLst>
                </p14:cNvPr>
                <p14:cNvContentPartPr/>
                <p14:nvPr/>
              </p14:nvContentPartPr>
              <p14:xfrm>
                <a:off x="2673155" y="2077743"/>
                <a:ext cx="138600" cy="321120"/>
              </p14:xfrm>
            </p:contentPart>
          </mc:Choice>
          <mc:Fallback xmlns="">
            <p:pic>
              <p:nvPicPr>
                <p:cNvPr id="26" name="Ink 25">
                  <a:extLst>
                    <a:ext uri="{FF2B5EF4-FFF2-40B4-BE49-F238E27FC236}">
                      <a16:creationId xmlns:a16="http://schemas.microsoft.com/office/drawing/2014/main" id="{8D6A4A68-F162-4C9B-9D0E-E2C7B7D59D85}"/>
                    </a:ext>
                  </a:extLst>
                </p:cNvPr>
                <p:cNvPicPr/>
                <p:nvPr/>
              </p:nvPicPr>
              <p:blipFill>
                <a:blip r:embed="rId27"/>
                <a:stretch>
                  <a:fillRect/>
                </a:stretch>
              </p:blipFill>
              <p:spPr>
                <a:xfrm>
                  <a:off x="2657715" y="2062263"/>
                  <a:ext cx="169121"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7" name="Ink 26">
                  <a:extLst>
                    <a:ext uri="{FF2B5EF4-FFF2-40B4-BE49-F238E27FC236}">
                      <a16:creationId xmlns:a16="http://schemas.microsoft.com/office/drawing/2014/main" id="{9CB3F4F3-D19B-4355-97CE-62C5A8D42B0C}"/>
                    </a:ext>
                  </a:extLst>
                </p14:cNvPr>
                <p14:cNvContentPartPr/>
                <p14:nvPr/>
              </p14:nvContentPartPr>
              <p14:xfrm>
                <a:off x="2987435" y="2146863"/>
                <a:ext cx="182520" cy="126000"/>
              </p14:xfrm>
            </p:contentPart>
          </mc:Choice>
          <mc:Fallback xmlns="">
            <p:pic>
              <p:nvPicPr>
                <p:cNvPr id="27" name="Ink 26">
                  <a:extLst>
                    <a:ext uri="{FF2B5EF4-FFF2-40B4-BE49-F238E27FC236}">
                      <a16:creationId xmlns:a16="http://schemas.microsoft.com/office/drawing/2014/main" id="{9CB3F4F3-D19B-4355-97CE-62C5A8D42B0C}"/>
                    </a:ext>
                  </a:extLst>
                </p:cNvPr>
                <p:cNvPicPr/>
                <p:nvPr/>
              </p:nvPicPr>
              <p:blipFill>
                <a:blip r:embed="rId29"/>
                <a:stretch>
                  <a:fillRect/>
                </a:stretch>
              </p:blipFill>
              <p:spPr>
                <a:xfrm>
                  <a:off x="2971955" y="2131383"/>
                  <a:ext cx="21312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Ink 27">
                  <a:extLst>
                    <a:ext uri="{FF2B5EF4-FFF2-40B4-BE49-F238E27FC236}">
                      <a16:creationId xmlns:a16="http://schemas.microsoft.com/office/drawing/2014/main" id="{B150428A-8C95-479F-8D63-721AB4F4E9B0}"/>
                    </a:ext>
                  </a:extLst>
                </p14:cNvPr>
                <p14:cNvContentPartPr/>
                <p14:nvPr/>
              </p14:nvContentPartPr>
              <p14:xfrm>
                <a:off x="3025235" y="2178183"/>
                <a:ext cx="126000" cy="31680"/>
              </p14:xfrm>
            </p:contentPart>
          </mc:Choice>
          <mc:Fallback xmlns="">
            <p:pic>
              <p:nvPicPr>
                <p:cNvPr id="28" name="Ink 27">
                  <a:extLst>
                    <a:ext uri="{FF2B5EF4-FFF2-40B4-BE49-F238E27FC236}">
                      <a16:creationId xmlns:a16="http://schemas.microsoft.com/office/drawing/2014/main" id="{B150428A-8C95-479F-8D63-721AB4F4E9B0}"/>
                    </a:ext>
                  </a:extLst>
                </p:cNvPr>
                <p:cNvPicPr/>
                <p:nvPr/>
              </p:nvPicPr>
              <p:blipFill>
                <a:blip r:embed="rId31"/>
                <a:stretch>
                  <a:fillRect/>
                </a:stretch>
              </p:blipFill>
              <p:spPr>
                <a:xfrm>
                  <a:off x="3009799" y="2162703"/>
                  <a:ext cx="156513"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9" name="Ink 28">
                  <a:extLst>
                    <a:ext uri="{FF2B5EF4-FFF2-40B4-BE49-F238E27FC236}">
                      <a16:creationId xmlns:a16="http://schemas.microsoft.com/office/drawing/2014/main" id="{79466EAF-A780-4E25-BF35-EDEA91C102CF}"/>
                    </a:ext>
                  </a:extLst>
                </p14:cNvPr>
                <p14:cNvContentPartPr/>
                <p14:nvPr/>
              </p14:nvContentPartPr>
              <p14:xfrm>
                <a:off x="3025235" y="2096463"/>
                <a:ext cx="189000" cy="12960"/>
              </p14:xfrm>
            </p:contentPart>
          </mc:Choice>
          <mc:Fallback xmlns="">
            <p:pic>
              <p:nvPicPr>
                <p:cNvPr id="29" name="Ink 28">
                  <a:extLst>
                    <a:ext uri="{FF2B5EF4-FFF2-40B4-BE49-F238E27FC236}">
                      <a16:creationId xmlns:a16="http://schemas.microsoft.com/office/drawing/2014/main" id="{79466EAF-A780-4E25-BF35-EDEA91C102CF}"/>
                    </a:ext>
                  </a:extLst>
                </p:cNvPr>
                <p:cNvPicPr/>
                <p:nvPr/>
              </p:nvPicPr>
              <p:blipFill>
                <a:blip r:embed="rId33"/>
                <a:stretch>
                  <a:fillRect/>
                </a:stretch>
              </p:blipFill>
              <p:spPr>
                <a:xfrm>
                  <a:off x="3009755" y="2080983"/>
                  <a:ext cx="2196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Ink 29">
                  <a:extLst>
                    <a:ext uri="{FF2B5EF4-FFF2-40B4-BE49-F238E27FC236}">
                      <a16:creationId xmlns:a16="http://schemas.microsoft.com/office/drawing/2014/main" id="{95EF0A20-8226-41C1-A860-ED6F1D535131}"/>
                    </a:ext>
                  </a:extLst>
                </p14:cNvPr>
                <p14:cNvContentPartPr/>
                <p14:nvPr/>
              </p14:nvContentPartPr>
              <p14:xfrm>
                <a:off x="3345995" y="1976943"/>
                <a:ext cx="82080" cy="484560"/>
              </p14:xfrm>
            </p:contentPart>
          </mc:Choice>
          <mc:Fallback xmlns="">
            <p:pic>
              <p:nvPicPr>
                <p:cNvPr id="30" name="Ink 29">
                  <a:extLst>
                    <a:ext uri="{FF2B5EF4-FFF2-40B4-BE49-F238E27FC236}">
                      <a16:creationId xmlns:a16="http://schemas.microsoft.com/office/drawing/2014/main" id="{95EF0A20-8226-41C1-A860-ED6F1D535131}"/>
                    </a:ext>
                  </a:extLst>
                </p:cNvPr>
                <p:cNvPicPr/>
                <p:nvPr/>
              </p:nvPicPr>
              <p:blipFill>
                <a:blip r:embed="rId35"/>
                <a:stretch>
                  <a:fillRect/>
                </a:stretch>
              </p:blipFill>
              <p:spPr>
                <a:xfrm>
                  <a:off x="3330515" y="1961451"/>
                  <a:ext cx="112680" cy="515183"/>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6" name="Ink 35">
                  <a:extLst>
                    <a:ext uri="{FF2B5EF4-FFF2-40B4-BE49-F238E27FC236}">
                      <a16:creationId xmlns:a16="http://schemas.microsoft.com/office/drawing/2014/main" id="{BF5FAC84-159F-4BA7-9F20-9A3298BCE4EE}"/>
                    </a:ext>
                  </a:extLst>
                </p14:cNvPr>
                <p14:cNvContentPartPr/>
                <p14:nvPr/>
              </p14:nvContentPartPr>
              <p14:xfrm>
                <a:off x="4565675" y="1976943"/>
                <a:ext cx="182520" cy="434160"/>
              </p14:xfrm>
            </p:contentPart>
          </mc:Choice>
          <mc:Fallback xmlns="">
            <p:pic>
              <p:nvPicPr>
                <p:cNvPr id="36" name="Ink 35">
                  <a:extLst>
                    <a:ext uri="{FF2B5EF4-FFF2-40B4-BE49-F238E27FC236}">
                      <a16:creationId xmlns:a16="http://schemas.microsoft.com/office/drawing/2014/main" id="{BF5FAC84-159F-4BA7-9F20-9A3298BCE4EE}"/>
                    </a:ext>
                  </a:extLst>
                </p:cNvPr>
                <p:cNvPicPr/>
                <p:nvPr/>
              </p:nvPicPr>
              <p:blipFill>
                <a:blip r:embed="rId37"/>
                <a:stretch>
                  <a:fillRect/>
                </a:stretch>
              </p:blipFill>
              <p:spPr>
                <a:xfrm>
                  <a:off x="4550225" y="1961463"/>
                  <a:ext cx="213060" cy="464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7" name="Ink 36">
                  <a:extLst>
                    <a:ext uri="{FF2B5EF4-FFF2-40B4-BE49-F238E27FC236}">
                      <a16:creationId xmlns:a16="http://schemas.microsoft.com/office/drawing/2014/main" id="{924F3313-4407-42AC-B1D8-F6E6082D2927}"/>
                    </a:ext>
                  </a:extLst>
                </p14:cNvPr>
                <p14:cNvContentPartPr/>
                <p14:nvPr/>
              </p14:nvContentPartPr>
              <p14:xfrm>
                <a:off x="5062115" y="2065143"/>
                <a:ext cx="119880" cy="176400"/>
              </p14:xfrm>
            </p:contentPart>
          </mc:Choice>
          <mc:Fallback xmlns="">
            <p:pic>
              <p:nvPicPr>
                <p:cNvPr id="37" name="Ink 36">
                  <a:extLst>
                    <a:ext uri="{FF2B5EF4-FFF2-40B4-BE49-F238E27FC236}">
                      <a16:creationId xmlns:a16="http://schemas.microsoft.com/office/drawing/2014/main" id="{924F3313-4407-42AC-B1D8-F6E6082D2927}"/>
                    </a:ext>
                  </a:extLst>
                </p:cNvPr>
                <p:cNvPicPr/>
                <p:nvPr/>
              </p:nvPicPr>
              <p:blipFill>
                <a:blip r:embed="rId39"/>
                <a:stretch>
                  <a:fillRect/>
                </a:stretch>
              </p:blipFill>
              <p:spPr>
                <a:xfrm>
                  <a:off x="5046635" y="2049663"/>
                  <a:ext cx="1504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8" name="Ink 37">
                  <a:extLst>
                    <a:ext uri="{FF2B5EF4-FFF2-40B4-BE49-F238E27FC236}">
                      <a16:creationId xmlns:a16="http://schemas.microsoft.com/office/drawing/2014/main" id="{725D1F0D-BFD7-4832-907B-34B6FBE7EFBC}"/>
                    </a:ext>
                  </a:extLst>
                </p14:cNvPr>
                <p14:cNvContentPartPr/>
                <p14:nvPr/>
              </p14:nvContentPartPr>
              <p14:xfrm>
                <a:off x="5357675" y="1951743"/>
                <a:ext cx="207720" cy="346320"/>
              </p14:xfrm>
            </p:contentPart>
          </mc:Choice>
          <mc:Fallback xmlns="">
            <p:pic>
              <p:nvPicPr>
                <p:cNvPr id="38" name="Ink 37">
                  <a:extLst>
                    <a:ext uri="{FF2B5EF4-FFF2-40B4-BE49-F238E27FC236}">
                      <a16:creationId xmlns:a16="http://schemas.microsoft.com/office/drawing/2014/main" id="{725D1F0D-BFD7-4832-907B-34B6FBE7EFBC}"/>
                    </a:ext>
                  </a:extLst>
                </p:cNvPr>
                <p:cNvPicPr/>
                <p:nvPr/>
              </p:nvPicPr>
              <p:blipFill>
                <a:blip r:embed="rId41"/>
                <a:stretch>
                  <a:fillRect/>
                </a:stretch>
              </p:blipFill>
              <p:spPr>
                <a:xfrm>
                  <a:off x="5342195" y="1936247"/>
                  <a:ext cx="238320" cy="376952"/>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3" name="Ink 42">
                  <a:extLst>
                    <a:ext uri="{FF2B5EF4-FFF2-40B4-BE49-F238E27FC236}">
                      <a16:creationId xmlns:a16="http://schemas.microsoft.com/office/drawing/2014/main" id="{6DBBCD92-58F5-4EF3-BA63-511F2E5514AA}"/>
                    </a:ext>
                  </a:extLst>
                </p14:cNvPr>
                <p14:cNvContentPartPr/>
                <p14:nvPr/>
              </p14:nvContentPartPr>
              <p14:xfrm>
                <a:off x="6451715" y="1933023"/>
                <a:ext cx="138600" cy="314640"/>
              </p14:xfrm>
            </p:contentPart>
          </mc:Choice>
          <mc:Fallback xmlns="">
            <p:pic>
              <p:nvPicPr>
                <p:cNvPr id="43" name="Ink 42">
                  <a:extLst>
                    <a:ext uri="{FF2B5EF4-FFF2-40B4-BE49-F238E27FC236}">
                      <a16:creationId xmlns:a16="http://schemas.microsoft.com/office/drawing/2014/main" id="{6DBBCD92-58F5-4EF3-BA63-511F2E5514AA}"/>
                    </a:ext>
                  </a:extLst>
                </p:cNvPr>
                <p:cNvPicPr/>
                <p:nvPr/>
              </p:nvPicPr>
              <p:blipFill>
                <a:blip r:embed="rId43"/>
                <a:stretch>
                  <a:fillRect/>
                </a:stretch>
              </p:blipFill>
              <p:spPr>
                <a:xfrm>
                  <a:off x="6436275" y="1917561"/>
                  <a:ext cx="169121" cy="345205"/>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6" name="Ink 45">
                  <a:extLst>
                    <a:ext uri="{FF2B5EF4-FFF2-40B4-BE49-F238E27FC236}">
                      <a16:creationId xmlns:a16="http://schemas.microsoft.com/office/drawing/2014/main" id="{D783E764-A6C7-417B-A44C-A6E8E2E1FE59}"/>
                    </a:ext>
                  </a:extLst>
                </p14:cNvPr>
                <p14:cNvContentPartPr/>
                <p14:nvPr/>
              </p14:nvContentPartPr>
              <p14:xfrm>
                <a:off x="2471915" y="2392023"/>
                <a:ext cx="4194000" cy="226800"/>
              </p14:xfrm>
            </p:contentPart>
          </mc:Choice>
          <mc:Fallback xmlns="">
            <p:pic>
              <p:nvPicPr>
                <p:cNvPr id="46" name="Ink 45">
                  <a:extLst>
                    <a:ext uri="{FF2B5EF4-FFF2-40B4-BE49-F238E27FC236}">
                      <a16:creationId xmlns:a16="http://schemas.microsoft.com/office/drawing/2014/main" id="{D783E764-A6C7-417B-A44C-A6E8E2E1FE59}"/>
                    </a:ext>
                  </a:extLst>
                </p:cNvPr>
                <p:cNvPicPr/>
                <p:nvPr/>
              </p:nvPicPr>
              <p:blipFill>
                <a:blip r:embed="rId45"/>
                <a:stretch>
                  <a:fillRect/>
                </a:stretch>
              </p:blipFill>
              <p:spPr>
                <a:xfrm>
                  <a:off x="2456434" y="2376543"/>
                  <a:ext cx="4224603"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8" name="Ink 47">
                  <a:extLst>
                    <a:ext uri="{FF2B5EF4-FFF2-40B4-BE49-F238E27FC236}">
                      <a16:creationId xmlns:a16="http://schemas.microsoft.com/office/drawing/2014/main" id="{FB720031-AC08-439B-A7C4-E3EF2ED1DE95}"/>
                    </a:ext>
                  </a:extLst>
                </p14:cNvPr>
                <p14:cNvContentPartPr/>
                <p14:nvPr/>
              </p14:nvContentPartPr>
              <p14:xfrm>
                <a:off x="4137995" y="2753103"/>
                <a:ext cx="19080" cy="154800"/>
              </p14:xfrm>
            </p:contentPart>
          </mc:Choice>
          <mc:Fallback xmlns="">
            <p:pic>
              <p:nvPicPr>
                <p:cNvPr id="48" name="Ink 47">
                  <a:extLst>
                    <a:ext uri="{FF2B5EF4-FFF2-40B4-BE49-F238E27FC236}">
                      <a16:creationId xmlns:a16="http://schemas.microsoft.com/office/drawing/2014/main" id="{FB720031-AC08-439B-A7C4-E3EF2ED1DE95}"/>
                    </a:ext>
                  </a:extLst>
                </p:cNvPr>
                <p:cNvPicPr/>
                <p:nvPr/>
              </p:nvPicPr>
              <p:blipFill>
                <a:blip r:embed="rId47"/>
                <a:stretch>
                  <a:fillRect/>
                </a:stretch>
              </p:blipFill>
              <p:spPr>
                <a:xfrm>
                  <a:off x="4122515" y="2737587"/>
                  <a:ext cx="49680" cy="185471"/>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9" name="Ink 48">
                  <a:extLst>
                    <a:ext uri="{FF2B5EF4-FFF2-40B4-BE49-F238E27FC236}">
                      <a16:creationId xmlns:a16="http://schemas.microsoft.com/office/drawing/2014/main" id="{64164C49-F2E4-45E5-BF25-2B9823E559F0}"/>
                    </a:ext>
                  </a:extLst>
                </p14:cNvPr>
                <p14:cNvContentPartPr/>
                <p14:nvPr/>
              </p14:nvContentPartPr>
              <p14:xfrm>
                <a:off x="4125395" y="2725023"/>
                <a:ext cx="163800" cy="94680"/>
              </p14:xfrm>
            </p:contentPart>
          </mc:Choice>
          <mc:Fallback xmlns="">
            <p:pic>
              <p:nvPicPr>
                <p:cNvPr id="49" name="Ink 48">
                  <a:extLst>
                    <a:ext uri="{FF2B5EF4-FFF2-40B4-BE49-F238E27FC236}">
                      <a16:creationId xmlns:a16="http://schemas.microsoft.com/office/drawing/2014/main" id="{64164C49-F2E4-45E5-BF25-2B9823E559F0}"/>
                    </a:ext>
                  </a:extLst>
                </p:cNvPr>
                <p:cNvPicPr/>
                <p:nvPr/>
              </p:nvPicPr>
              <p:blipFill>
                <a:blip r:embed="rId49"/>
                <a:stretch>
                  <a:fillRect/>
                </a:stretch>
              </p:blipFill>
              <p:spPr>
                <a:xfrm>
                  <a:off x="4109915" y="2709543"/>
                  <a:ext cx="1944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0" name="Ink 49">
                  <a:extLst>
                    <a:ext uri="{FF2B5EF4-FFF2-40B4-BE49-F238E27FC236}">
                      <a16:creationId xmlns:a16="http://schemas.microsoft.com/office/drawing/2014/main" id="{12D8BE19-D0AB-4BCF-9FB5-0EA150F7B6A9}"/>
                    </a:ext>
                  </a:extLst>
                </p14:cNvPr>
                <p14:cNvContentPartPr/>
                <p14:nvPr/>
              </p14:nvContentPartPr>
              <p14:xfrm>
                <a:off x="4420955" y="2674983"/>
                <a:ext cx="138600" cy="258120"/>
              </p14:xfrm>
            </p:contentPart>
          </mc:Choice>
          <mc:Fallback xmlns="">
            <p:pic>
              <p:nvPicPr>
                <p:cNvPr id="50" name="Ink 49">
                  <a:extLst>
                    <a:ext uri="{FF2B5EF4-FFF2-40B4-BE49-F238E27FC236}">
                      <a16:creationId xmlns:a16="http://schemas.microsoft.com/office/drawing/2014/main" id="{12D8BE19-D0AB-4BCF-9FB5-0EA150F7B6A9}"/>
                    </a:ext>
                  </a:extLst>
                </p:cNvPr>
                <p:cNvPicPr/>
                <p:nvPr/>
              </p:nvPicPr>
              <p:blipFill>
                <a:blip r:embed="rId51"/>
                <a:stretch>
                  <a:fillRect/>
                </a:stretch>
              </p:blipFill>
              <p:spPr>
                <a:xfrm>
                  <a:off x="4405515" y="2659503"/>
                  <a:ext cx="169121"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1" name="Ink 50">
                  <a:extLst>
                    <a:ext uri="{FF2B5EF4-FFF2-40B4-BE49-F238E27FC236}">
                      <a16:creationId xmlns:a16="http://schemas.microsoft.com/office/drawing/2014/main" id="{6113940B-7DF9-47C4-A298-5FA9CA05C07C}"/>
                    </a:ext>
                  </a:extLst>
                </p14:cNvPr>
                <p14:cNvContentPartPr/>
                <p14:nvPr/>
              </p14:nvContentPartPr>
              <p14:xfrm>
                <a:off x="4678715" y="2750223"/>
                <a:ext cx="132480" cy="151200"/>
              </p14:xfrm>
            </p:contentPart>
          </mc:Choice>
          <mc:Fallback xmlns="">
            <p:pic>
              <p:nvPicPr>
                <p:cNvPr id="51" name="Ink 50">
                  <a:extLst>
                    <a:ext uri="{FF2B5EF4-FFF2-40B4-BE49-F238E27FC236}">
                      <a16:creationId xmlns:a16="http://schemas.microsoft.com/office/drawing/2014/main" id="{6113940B-7DF9-47C4-A298-5FA9CA05C07C}"/>
                    </a:ext>
                  </a:extLst>
                </p:cNvPr>
                <p:cNvPicPr/>
                <p:nvPr/>
              </p:nvPicPr>
              <p:blipFill>
                <a:blip r:embed="rId53"/>
                <a:stretch>
                  <a:fillRect/>
                </a:stretch>
              </p:blipFill>
              <p:spPr>
                <a:xfrm>
                  <a:off x="4663235" y="2734743"/>
                  <a:ext cx="1630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2" name="Ink 51">
                  <a:extLst>
                    <a:ext uri="{FF2B5EF4-FFF2-40B4-BE49-F238E27FC236}">
                      <a16:creationId xmlns:a16="http://schemas.microsoft.com/office/drawing/2014/main" id="{97E267AB-EA16-4D91-AD74-73E9DD7BD2A9}"/>
                    </a:ext>
                  </a:extLst>
                </p14:cNvPr>
                <p14:cNvContentPartPr/>
                <p14:nvPr/>
              </p14:nvContentPartPr>
              <p14:xfrm>
                <a:off x="4691315" y="2800623"/>
                <a:ext cx="113400" cy="31680"/>
              </p14:xfrm>
            </p:contentPart>
          </mc:Choice>
          <mc:Fallback xmlns="">
            <p:pic>
              <p:nvPicPr>
                <p:cNvPr id="52" name="Ink 51">
                  <a:extLst>
                    <a:ext uri="{FF2B5EF4-FFF2-40B4-BE49-F238E27FC236}">
                      <a16:creationId xmlns:a16="http://schemas.microsoft.com/office/drawing/2014/main" id="{97E267AB-EA16-4D91-AD74-73E9DD7BD2A9}"/>
                    </a:ext>
                  </a:extLst>
                </p:cNvPr>
                <p:cNvPicPr/>
                <p:nvPr/>
              </p:nvPicPr>
              <p:blipFill>
                <a:blip r:embed="rId55"/>
                <a:stretch>
                  <a:fillRect/>
                </a:stretch>
              </p:blipFill>
              <p:spPr>
                <a:xfrm>
                  <a:off x="4675884" y="2785317"/>
                  <a:ext cx="143903" cy="61936"/>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3" name="Ink 52">
                  <a:extLst>
                    <a:ext uri="{FF2B5EF4-FFF2-40B4-BE49-F238E27FC236}">
                      <a16:creationId xmlns:a16="http://schemas.microsoft.com/office/drawing/2014/main" id="{0FBEF72E-9BDA-4990-A38B-E3CF5C339E17}"/>
                    </a:ext>
                  </a:extLst>
                </p14:cNvPr>
                <p14:cNvContentPartPr/>
                <p14:nvPr/>
              </p14:nvContentPartPr>
              <p14:xfrm>
                <a:off x="4684835" y="2731503"/>
                <a:ext cx="113400" cy="6480"/>
              </p14:xfrm>
            </p:contentPart>
          </mc:Choice>
          <mc:Fallback xmlns="">
            <p:pic>
              <p:nvPicPr>
                <p:cNvPr id="53" name="Ink 52">
                  <a:extLst>
                    <a:ext uri="{FF2B5EF4-FFF2-40B4-BE49-F238E27FC236}">
                      <a16:creationId xmlns:a16="http://schemas.microsoft.com/office/drawing/2014/main" id="{0FBEF72E-9BDA-4990-A38B-E3CF5C339E17}"/>
                    </a:ext>
                  </a:extLst>
                </p:cNvPr>
                <p:cNvPicPr/>
                <p:nvPr/>
              </p:nvPicPr>
              <p:blipFill>
                <a:blip r:embed="rId57"/>
                <a:stretch>
                  <a:fillRect/>
                </a:stretch>
              </p:blipFill>
              <p:spPr>
                <a:xfrm>
                  <a:off x="4669355" y="2716838"/>
                  <a:ext cx="144000" cy="35469"/>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4" name="Ink 53">
                  <a:extLst>
                    <a:ext uri="{FF2B5EF4-FFF2-40B4-BE49-F238E27FC236}">
                      <a16:creationId xmlns:a16="http://schemas.microsoft.com/office/drawing/2014/main" id="{931269C4-EB38-452D-A2E0-E6FFA45698DF}"/>
                    </a:ext>
                  </a:extLst>
                </p14:cNvPr>
                <p14:cNvContentPartPr/>
                <p14:nvPr/>
              </p14:nvContentPartPr>
              <p14:xfrm>
                <a:off x="4867355" y="2655903"/>
                <a:ext cx="251280" cy="308520"/>
              </p14:xfrm>
            </p:contentPart>
          </mc:Choice>
          <mc:Fallback xmlns="">
            <p:pic>
              <p:nvPicPr>
                <p:cNvPr id="54" name="Ink 53">
                  <a:extLst>
                    <a:ext uri="{FF2B5EF4-FFF2-40B4-BE49-F238E27FC236}">
                      <a16:creationId xmlns:a16="http://schemas.microsoft.com/office/drawing/2014/main" id="{931269C4-EB38-452D-A2E0-E6FFA45698DF}"/>
                    </a:ext>
                  </a:extLst>
                </p:cNvPr>
                <p:cNvPicPr/>
                <p:nvPr/>
              </p:nvPicPr>
              <p:blipFill>
                <a:blip r:embed="rId59"/>
                <a:stretch>
                  <a:fillRect/>
                </a:stretch>
              </p:blipFill>
              <p:spPr>
                <a:xfrm>
                  <a:off x="4851875" y="2640423"/>
                  <a:ext cx="281880" cy="339120"/>
                </a:xfrm>
                <a:prstGeom prst="rect">
                  <a:avLst/>
                </a:prstGeom>
              </p:spPr>
            </p:pic>
          </mc:Fallback>
        </mc:AlternateContent>
      </p:grpSp>
      <p:grpSp>
        <p:nvGrpSpPr>
          <p:cNvPr id="115719" name="Group 64">
            <a:extLst>
              <a:ext uri="{FF2B5EF4-FFF2-40B4-BE49-F238E27FC236}">
                <a16:creationId xmlns:a16="http://schemas.microsoft.com/office/drawing/2014/main" id="{AEA8B21F-A4BD-4B06-9B98-ADD48066A74F}"/>
              </a:ext>
            </a:extLst>
          </p:cNvPr>
          <p:cNvGrpSpPr>
            <a:grpSpLocks/>
          </p:cNvGrpSpPr>
          <p:nvPr/>
        </p:nvGrpSpPr>
        <p:grpSpPr bwMode="auto">
          <a:xfrm>
            <a:off x="2995614" y="1330326"/>
            <a:ext cx="1063625" cy="333375"/>
            <a:chOff x="1472195" y="1330023"/>
            <a:chExt cx="1062720" cy="333000"/>
          </a:xfrm>
        </p:grpSpPr>
        <mc:AlternateContent xmlns:mc="http://schemas.openxmlformats.org/markup-compatibility/2006" xmlns:p14="http://schemas.microsoft.com/office/powerpoint/2010/main">
          <mc:Choice Requires="p14">
            <p:contentPart p14:bwMode="auto" r:id="rId60">
              <p14:nvContentPartPr>
                <p14:cNvPr id="2" name="Ink 1">
                  <a:extLst>
                    <a:ext uri="{FF2B5EF4-FFF2-40B4-BE49-F238E27FC236}">
                      <a16:creationId xmlns:a16="http://schemas.microsoft.com/office/drawing/2014/main" id="{EEEE0D4E-1714-4031-971B-18AED4063977}"/>
                    </a:ext>
                  </a:extLst>
                </p14:cNvPr>
                <p14:cNvContentPartPr/>
                <p14:nvPr/>
              </p14:nvContentPartPr>
              <p14:xfrm>
                <a:off x="1497395" y="1537023"/>
                <a:ext cx="12960" cy="126000"/>
              </p14:xfrm>
            </p:contentPart>
          </mc:Choice>
          <mc:Fallback xmlns="">
            <p:pic>
              <p:nvPicPr>
                <p:cNvPr id="2" name="Ink 1">
                  <a:extLst>
                    <a:ext uri="{FF2B5EF4-FFF2-40B4-BE49-F238E27FC236}">
                      <a16:creationId xmlns:a16="http://schemas.microsoft.com/office/drawing/2014/main" id="{EEEE0D4E-1714-4031-971B-18AED4063977}"/>
                    </a:ext>
                  </a:extLst>
                </p:cNvPr>
                <p:cNvPicPr/>
                <p:nvPr/>
              </p:nvPicPr>
              <p:blipFill>
                <a:blip r:embed="rId61"/>
                <a:stretch>
                  <a:fillRect/>
                </a:stretch>
              </p:blipFill>
              <p:spPr>
                <a:xfrm>
                  <a:off x="1481473" y="1521543"/>
                  <a:ext cx="44434"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 name="Ink 2">
                  <a:extLst>
                    <a:ext uri="{FF2B5EF4-FFF2-40B4-BE49-F238E27FC236}">
                      <a16:creationId xmlns:a16="http://schemas.microsoft.com/office/drawing/2014/main" id="{EEF93A9B-A2AE-4CA5-BCF5-019B1957651C}"/>
                    </a:ext>
                  </a:extLst>
                </p14:cNvPr>
                <p14:cNvContentPartPr/>
                <p14:nvPr/>
              </p14:nvContentPartPr>
              <p14:xfrm>
                <a:off x="1472195" y="1505343"/>
                <a:ext cx="163800" cy="31680"/>
              </p14:xfrm>
            </p:contentPart>
          </mc:Choice>
          <mc:Fallback xmlns="">
            <p:pic>
              <p:nvPicPr>
                <p:cNvPr id="3" name="Ink 2">
                  <a:extLst>
                    <a:ext uri="{FF2B5EF4-FFF2-40B4-BE49-F238E27FC236}">
                      <a16:creationId xmlns:a16="http://schemas.microsoft.com/office/drawing/2014/main" id="{EEF93A9B-A2AE-4CA5-BCF5-019B1957651C}"/>
                    </a:ext>
                  </a:extLst>
                </p:cNvPr>
                <p:cNvPicPr/>
                <p:nvPr/>
              </p:nvPicPr>
              <p:blipFill>
                <a:blip r:embed="rId63"/>
                <a:stretch>
                  <a:fillRect/>
                </a:stretch>
              </p:blipFill>
              <p:spPr>
                <a:xfrm>
                  <a:off x="1456715" y="1489863"/>
                  <a:ext cx="19440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 name="Ink 5">
                  <a:extLst>
                    <a:ext uri="{FF2B5EF4-FFF2-40B4-BE49-F238E27FC236}">
                      <a16:creationId xmlns:a16="http://schemas.microsoft.com/office/drawing/2014/main" id="{70EAAC77-FE67-4070-9F3C-C836172E9334}"/>
                    </a:ext>
                  </a:extLst>
                </p14:cNvPr>
                <p14:cNvContentPartPr/>
                <p14:nvPr/>
              </p14:nvContentPartPr>
              <p14:xfrm>
                <a:off x="1538075" y="1587063"/>
                <a:ext cx="104400" cy="12960"/>
              </p14:xfrm>
            </p:contentPart>
          </mc:Choice>
          <mc:Fallback xmlns="">
            <p:pic>
              <p:nvPicPr>
                <p:cNvPr id="6" name="Ink 5">
                  <a:extLst>
                    <a:ext uri="{FF2B5EF4-FFF2-40B4-BE49-F238E27FC236}">
                      <a16:creationId xmlns:a16="http://schemas.microsoft.com/office/drawing/2014/main" id="{70EAAC77-FE67-4070-9F3C-C836172E9334}"/>
                    </a:ext>
                  </a:extLst>
                </p:cNvPr>
                <p:cNvPicPr/>
                <p:nvPr/>
              </p:nvPicPr>
              <p:blipFill>
                <a:blip r:embed="rId65"/>
                <a:stretch>
                  <a:fillRect/>
                </a:stretch>
              </p:blipFill>
              <p:spPr>
                <a:xfrm>
                  <a:off x="1522595" y="1571583"/>
                  <a:ext cx="1350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8" name="Ink 7">
                  <a:extLst>
                    <a:ext uri="{FF2B5EF4-FFF2-40B4-BE49-F238E27FC236}">
                      <a16:creationId xmlns:a16="http://schemas.microsoft.com/office/drawing/2014/main" id="{3B9F9784-2E1C-4CD7-A529-7FA65702B651}"/>
                    </a:ext>
                  </a:extLst>
                </p14:cNvPr>
                <p14:cNvContentPartPr/>
                <p14:nvPr/>
              </p14:nvContentPartPr>
              <p14:xfrm>
                <a:off x="1717355" y="1543143"/>
                <a:ext cx="113400" cy="107280"/>
              </p14:xfrm>
            </p:contentPart>
          </mc:Choice>
          <mc:Fallback xmlns="">
            <p:pic>
              <p:nvPicPr>
                <p:cNvPr id="8" name="Ink 7">
                  <a:extLst>
                    <a:ext uri="{FF2B5EF4-FFF2-40B4-BE49-F238E27FC236}">
                      <a16:creationId xmlns:a16="http://schemas.microsoft.com/office/drawing/2014/main" id="{3B9F9784-2E1C-4CD7-A529-7FA65702B651}"/>
                    </a:ext>
                  </a:extLst>
                </p:cNvPr>
                <p:cNvPicPr/>
                <p:nvPr/>
              </p:nvPicPr>
              <p:blipFill>
                <a:blip r:embed="rId67"/>
                <a:stretch>
                  <a:fillRect/>
                </a:stretch>
              </p:blipFill>
              <p:spPr>
                <a:xfrm>
                  <a:off x="1701875" y="1527663"/>
                  <a:ext cx="1440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4" name="Ink 43">
                  <a:extLst>
                    <a:ext uri="{FF2B5EF4-FFF2-40B4-BE49-F238E27FC236}">
                      <a16:creationId xmlns:a16="http://schemas.microsoft.com/office/drawing/2014/main" id="{18CCFD06-1CB3-4960-A4A2-551A68E382E9}"/>
                    </a:ext>
                  </a:extLst>
                </p14:cNvPr>
                <p14:cNvContentPartPr/>
                <p14:nvPr/>
              </p14:nvContentPartPr>
              <p14:xfrm>
                <a:off x="1874675" y="1530543"/>
                <a:ext cx="232920" cy="100800"/>
              </p14:xfrm>
            </p:contentPart>
          </mc:Choice>
          <mc:Fallback xmlns="">
            <p:pic>
              <p:nvPicPr>
                <p:cNvPr id="44" name="Ink 43">
                  <a:extLst>
                    <a:ext uri="{FF2B5EF4-FFF2-40B4-BE49-F238E27FC236}">
                      <a16:creationId xmlns:a16="http://schemas.microsoft.com/office/drawing/2014/main" id="{18CCFD06-1CB3-4960-A4A2-551A68E382E9}"/>
                    </a:ext>
                  </a:extLst>
                </p:cNvPr>
                <p:cNvPicPr/>
                <p:nvPr/>
              </p:nvPicPr>
              <p:blipFill>
                <a:blip r:embed="rId69"/>
                <a:stretch>
                  <a:fillRect/>
                </a:stretch>
              </p:blipFill>
              <p:spPr>
                <a:xfrm>
                  <a:off x="1859219" y="1515063"/>
                  <a:ext cx="263473"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5" name="Ink 44">
                  <a:extLst>
                    <a:ext uri="{FF2B5EF4-FFF2-40B4-BE49-F238E27FC236}">
                      <a16:creationId xmlns:a16="http://schemas.microsoft.com/office/drawing/2014/main" id="{2C01218E-AAC5-4DE5-AE86-17196E0CF878}"/>
                    </a:ext>
                  </a:extLst>
                </p14:cNvPr>
                <p14:cNvContentPartPr/>
                <p14:nvPr/>
              </p14:nvContentPartPr>
              <p14:xfrm>
                <a:off x="2176355" y="1537023"/>
                <a:ext cx="170280" cy="94680"/>
              </p14:xfrm>
            </p:contentPart>
          </mc:Choice>
          <mc:Fallback xmlns="">
            <p:pic>
              <p:nvPicPr>
                <p:cNvPr id="45" name="Ink 44">
                  <a:extLst>
                    <a:ext uri="{FF2B5EF4-FFF2-40B4-BE49-F238E27FC236}">
                      <a16:creationId xmlns:a16="http://schemas.microsoft.com/office/drawing/2014/main" id="{2C01218E-AAC5-4DE5-AE86-17196E0CF878}"/>
                    </a:ext>
                  </a:extLst>
                </p:cNvPr>
                <p:cNvPicPr/>
                <p:nvPr/>
              </p:nvPicPr>
              <p:blipFill>
                <a:blip r:embed="rId71"/>
                <a:stretch>
                  <a:fillRect/>
                </a:stretch>
              </p:blipFill>
              <p:spPr>
                <a:xfrm>
                  <a:off x="2160842" y="1521543"/>
                  <a:ext cx="200945"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7" name="Ink 46">
                  <a:extLst>
                    <a:ext uri="{FF2B5EF4-FFF2-40B4-BE49-F238E27FC236}">
                      <a16:creationId xmlns:a16="http://schemas.microsoft.com/office/drawing/2014/main" id="{A090A370-EA2A-4005-8934-21673216DAAC}"/>
                    </a:ext>
                  </a:extLst>
                </p14:cNvPr>
                <p14:cNvContentPartPr/>
                <p14:nvPr/>
              </p14:nvContentPartPr>
              <p14:xfrm>
                <a:off x="2364995" y="1330023"/>
                <a:ext cx="25560" cy="282600"/>
              </p14:xfrm>
            </p:contentPart>
          </mc:Choice>
          <mc:Fallback xmlns="">
            <p:pic>
              <p:nvPicPr>
                <p:cNvPr id="47" name="Ink 46">
                  <a:extLst>
                    <a:ext uri="{FF2B5EF4-FFF2-40B4-BE49-F238E27FC236}">
                      <a16:creationId xmlns:a16="http://schemas.microsoft.com/office/drawing/2014/main" id="{A090A370-EA2A-4005-8934-21673216DAAC}"/>
                    </a:ext>
                  </a:extLst>
                </p:cNvPr>
                <p:cNvPicPr/>
                <p:nvPr/>
              </p:nvPicPr>
              <p:blipFill>
                <a:blip r:embed="rId73"/>
                <a:stretch>
                  <a:fillRect/>
                </a:stretch>
              </p:blipFill>
              <p:spPr>
                <a:xfrm>
                  <a:off x="2349294" y="1314543"/>
                  <a:ext cx="56597"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3" name="Ink 62">
                  <a:extLst>
                    <a:ext uri="{FF2B5EF4-FFF2-40B4-BE49-F238E27FC236}">
                      <a16:creationId xmlns:a16="http://schemas.microsoft.com/office/drawing/2014/main" id="{79FC9A88-1048-4040-B370-6847D767F77B}"/>
                    </a:ext>
                  </a:extLst>
                </p14:cNvPr>
                <p14:cNvContentPartPr/>
                <p14:nvPr/>
              </p14:nvContentPartPr>
              <p14:xfrm>
                <a:off x="2434115" y="1517943"/>
                <a:ext cx="100800" cy="113400"/>
              </p14:xfrm>
            </p:contentPart>
          </mc:Choice>
          <mc:Fallback xmlns="">
            <p:pic>
              <p:nvPicPr>
                <p:cNvPr id="63" name="Ink 62">
                  <a:extLst>
                    <a:ext uri="{FF2B5EF4-FFF2-40B4-BE49-F238E27FC236}">
                      <a16:creationId xmlns:a16="http://schemas.microsoft.com/office/drawing/2014/main" id="{79FC9A88-1048-4040-B370-6847D767F77B}"/>
                    </a:ext>
                  </a:extLst>
                </p:cNvPr>
                <p:cNvPicPr/>
                <p:nvPr/>
              </p:nvPicPr>
              <p:blipFill>
                <a:blip r:embed="rId75"/>
                <a:stretch>
                  <a:fillRect/>
                </a:stretch>
              </p:blipFill>
              <p:spPr>
                <a:xfrm>
                  <a:off x="2418635" y="1502463"/>
                  <a:ext cx="131400" cy="144000"/>
                </a:xfrm>
                <a:prstGeom prst="rect">
                  <a:avLst/>
                </a:prstGeom>
              </p:spPr>
            </p:pic>
          </mc:Fallback>
        </mc:AlternateContent>
      </p:grpSp>
      <p:grpSp>
        <p:nvGrpSpPr>
          <p:cNvPr id="115720" name="Group 137">
            <a:extLst>
              <a:ext uri="{FF2B5EF4-FFF2-40B4-BE49-F238E27FC236}">
                <a16:creationId xmlns:a16="http://schemas.microsoft.com/office/drawing/2014/main" id="{E7E8CB82-F734-44F7-9BA4-67E193BE4FB9}"/>
              </a:ext>
            </a:extLst>
          </p:cNvPr>
          <p:cNvGrpSpPr>
            <a:grpSpLocks/>
          </p:cNvGrpSpPr>
          <p:nvPr/>
        </p:nvGrpSpPr>
        <p:grpSpPr bwMode="auto">
          <a:xfrm>
            <a:off x="5033964" y="2001839"/>
            <a:ext cx="981075" cy="301625"/>
            <a:chOff x="3509435" y="2002143"/>
            <a:chExt cx="981000" cy="302040"/>
          </a:xfrm>
        </p:grpSpPr>
        <mc:AlternateContent xmlns:mc="http://schemas.openxmlformats.org/markup-compatibility/2006" xmlns:p14="http://schemas.microsoft.com/office/powerpoint/2010/main">
          <mc:Choice Requires="p14">
            <p:contentPart p14:bwMode="auto" r:id="rId76">
              <p14:nvContentPartPr>
                <p14:cNvPr id="75" name="Ink 74">
                  <a:extLst>
                    <a:ext uri="{FF2B5EF4-FFF2-40B4-BE49-F238E27FC236}">
                      <a16:creationId xmlns:a16="http://schemas.microsoft.com/office/drawing/2014/main" id="{23629185-2C65-495C-8003-5163620420E5}"/>
                    </a:ext>
                  </a:extLst>
                </p14:cNvPr>
                <p14:cNvContentPartPr/>
                <p14:nvPr/>
              </p14:nvContentPartPr>
              <p14:xfrm>
                <a:off x="3509435" y="2165583"/>
                <a:ext cx="25560" cy="126000"/>
              </p14:xfrm>
            </p:contentPart>
          </mc:Choice>
          <mc:Fallback xmlns="">
            <p:pic>
              <p:nvPicPr>
                <p:cNvPr id="75" name="Ink 74">
                  <a:extLst>
                    <a:ext uri="{FF2B5EF4-FFF2-40B4-BE49-F238E27FC236}">
                      <a16:creationId xmlns:a16="http://schemas.microsoft.com/office/drawing/2014/main" id="{23629185-2C65-495C-8003-5163620420E5}"/>
                    </a:ext>
                  </a:extLst>
                </p:cNvPr>
                <p:cNvPicPr/>
                <p:nvPr/>
              </p:nvPicPr>
              <p:blipFill>
                <a:blip r:embed="rId77"/>
                <a:stretch>
                  <a:fillRect/>
                </a:stretch>
              </p:blipFill>
              <p:spPr>
                <a:xfrm>
                  <a:off x="3493955" y="2150103"/>
                  <a:ext cx="56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1" name="Ink 80">
                  <a:extLst>
                    <a:ext uri="{FF2B5EF4-FFF2-40B4-BE49-F238E27FC236}">
                      <a16:creationId xmlns:a16="http://schemas.microsoft.com/office/drawing/2014/main" id="{93316DF2-7704-4775-A232-4E9D270DA19B}"/>
                    </a:ext>
                  </a:extLst>
                </p14:cNvPr>
                <p14:cNvContentPartPr/>
                <p14:nvPr/>
              </p14:nvContentPartPr>
              <p14:xfrm>
                <a:off x="3509435" y="2134263"/>
                <a:ext cx="104400" cy="31680"/>
              </p14:xfrm>
            </p:contentPart>
          </mc:Choice>
          <mc:Fallback xmlns="">
            <p:pic>
              <p:nvPicPr>
                <p:cNvPr id="81" name="Ink 80">
                  <a:extLst>
                    <a:ext uri="{FF2B5EF4-FFF2-40B4-BE49-F238E27FC236}">
                      <a16:creationId xmlns:a16="http://schemas.microsoft.com/office/drawing/2014/main" id="{93316DF2-7704-4775-A232-4E9D270DA19B}"/>
                    </a:ext>
                  </a:extLst>
                </p:cNvPr>
                <p:cNvPicPr/>
                <p:nvPr/>
              </p:nvPicPr>
              <p:blipFill>
                <a:blip r:embed="rId79"/>
                <a:stretch>
                  <a:fillRect/>
                </a:stretch>
              </p:blipFill>
              <p:spPr>
                <a:xfrm>
                  <a:off x="3493955" y="2118957"/>
                  <a:ext cx="135000" cy="61936"/>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3" name="Ink 82">
                  <a:extLst>
                    <a:ext uri="{FF2B5EF4-FFF2-40B4-BE49-F238E27FC236}">
                      <a16:creationId xmlns:a16="http://schemas.microsoft.com/office/drawing/2014/main" id="{6695A3A7-A137-4800-8666-756F97E58B5B}"/>
                    </a:ext>
                  </a:extLst>
                </p14:cNvPr>
                <p14:cNvContentPartPr/>
                <p14:nvPr/>
              </p14:nvContentPartPr>
              <p14:xfrm>
                <a:off x="3515555" y="2215983"/>
                <a:ext cx="119880" cy="360"/>
              </p14:xfrm>
            </p:contentPart>
          </mc:Choice>
          <mc:Fallback xmlns="">
            <p:pic>
              <p:nvPicPr>
                <p:cNvPr id="83" name="Ink 82">
                  <a:extLst>
                    <a:ext uri="{FF2B5EF4-FFF2-40B4-BE49-F238E27FC236}">
                      <a16:creationId xmlns:a16="http://schemas.microsoft.com/office/drawing/2014/main" id="{6695A3A7-A137-4800-8666-756F97E58B5B}"/>
                    </a:ext>
                  </a:extLst>
                </p:cNvPr>
                <p:cNvPicPr/>
                <p:nvPr/>
              </p:nvPicPr>
              <p:blipFill>
                <a:blip r:embed="rId81"/>
                <a:stretch>
                  <a:fillRect/>
                </a:stretch>
              </p:blipFill>
              <p:spPr>
                <a:xfrm>
                  <a:off x="3500028" y="2200503"/>
                  <a:ext cx="150572"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5" name="Ink 84">
                  <a:extLst>
                    <a:ext uri="{FF2B5EF4-FFF2-40B4-BE49-F238E27FC236}">
                      <a16:creationId xmlns:a16="http://schemas.microsoft.com/office/drawing/2014/main" id="{5B30F7BC-3963-4EFB-8246-BA702A023F38}"/>
                    </a:ext>
                  </a:extLst>
                </p14:cNvPr>
                <p14:cNvContentPartPr/>
                <p14:nvPr/>
              </p14:nvContentPartPr>
              <p14:xfrm>
                <a:off x="3691595" y="2203383"/>
                <a:ext cx="63360" cy="82080"/>
              </p14:xfrm>
            </p:contentPart>
          </mc:Choice>
          <mc:Fallback xmlns="">
            <p:pic>
              <p:nvPicPr>
                <p:cNvPr id="85" name="Ink 84">
                  <a:extLst>
                    <a:ext uri="{FF2B5EF4-FFF2-40B4-BE49-F238E27FC236}">
                      <a16:creationId xmlns:a16="http://schemas.microsoft.com/office/drawing/2014/main" id="{5B30F7BC-3963-4EFB-8246-BA702A023F38}"/>
                    </a:ext>
                  </a:extLst>
                </p:cNvPr>
                <p:cNvPicPr/>
                <p:nvPr/>
              </p:nvPicPr>
              <p:blipFill>
                <a:blip r:embed="rId83"/>
                <a:stretch>
                  <a:fillRect/>
                </a:stretch>
              </p:blipFill>
              <p:spPr>
                <a:xfrm>
                  <a:off x="3676027" y="2187903"/>
                  <a:ext cx="94135"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91" name="Ink 90">
                  <a:extLst>
                    <a:ext uri="{FF2B5EF4-FFF2-40B4-BE49-F238E27FC236}">
                      <a16:creationId xmlns:a16="http://schemas.microsoft.com/office/drawing/2014/main" id="{8319B9FC-7970-4A67-BA29-BD2D7E094BC9}"/>
                    </a:ext>
                  </a:extLst>
                </p14:cNvPr>
                <p14:cNvContentPartPr/>
                <p14:nvPr/>
              </p14:nvContentPartPr>
              <p14:xfrm>
                <a:off x="3785915" y="2215983"/>
                <a:ext cx="283320" cy="88200"/>
              </p14:xfrm>
            </p:contentPart>
          </mc:Choice>
          <mc:Fallback xmlns="">
            <p:pic>
              <p:nvPicPr>
                <p:cNvPr id="91" name="Ink 90">
                  <a:extLst>
                    <a:ext uri="{FF2B5EF4-FFF2-40B4-BE49-F238E27FC236}">
                      <a16:creationId xmlns:a16="http://schemas.microsoft.com/office/drawing/2014/main" id="{8319B9FC-7970-4A67-BA29-BD2D7E094BC9}"/>
                    </a:ext>
                  </a:extLst>
                </p:cNvPr>
                <p:cNvPicPr/>
                <p:nvPr/>
              </p:nvPicPr>
              <p:blipFill>
                <a:blip r:embed="rId85"/>
                <a:stretch>
                  <a:fillRect/>
                </a:stretch>
              </p:blipFill>
              <p:spPr>
                <a:xfrm>
                  <a:off x="3770415" y="2200566"/>
                  <a:ext cx="313959" cy="118676"/>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06" name="Ink 105">
                  <a:extLst>
                    <a:ext uri="{FF2B5EF4-FFF2-40B4-BE49-F238E27FC236}">
                      <a16:creationId xmlns:a16="http://schemas.microsoft.com/office/drawing/2014/main" id="{3D3CD285-EED0-4477-801A-5DDC3F90EDA0}"/>
                    </a:ext>
                  </a:extLst>
                </p14:cNvPr>
                <p14:cNvContentPartPr/>
                <p14:nvPr/>
              </p14:nvContentPartPr>
              <p14:xfrm>
                <a:off x="4125395" y="2209503"/>
                <a:ext cx="163800" cy="75960"/>
              </p14:xfrm>
            </p:contentPart>
          </mc:Choice>
          <mc:Fallback xmlns="">
            <p:pic>
              <p:nvPicPr>
                <p:cNvPr id="106" name="Ink 105">
                  <a:extLst>
                    <a:ext uri="{FF2B5EF4-FFF2-40B4-BE49-F238E27FC236}">
                      <a16:creationId xmlns:a16="http://schemas.microsoft.com/office/drawing/2014/main" id="{3D3CD285-EED0-4477-801A-5DDC3F90EDA0}"/>
                    </a:ext>
                  </a:extLst>
                </p:cNvPr>
                <p:cNvPicPr/>
                <p:nvPr/>
              </p:nvPicPr>
              <p:blipFill>
                <a:blip r:embed="rId87"/>
                <a:stretch>
                  <a:fillRect/>
                </a:stretch>
              </p:blipFill>
              <p:spPr>
                <a:xfrm>
                  <a:off x="4109915" y="2193949"/>
                  <a:ext cx="194400" cy="106706"/>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24" name="Ink 123">
                  <a:extLst>
                    <a:ext uri="{FF2B5EF4-FFF2-40B4-BE49-F238E27FC236}">
                      <a16:creationId xmlns:a16="http://schemas.microsoft.com/office/drawing/2014/main" id="{A44DBC41-5CED-4D02-8A0B-126765EB72C3}"/>
                    </a:ext>
                  </a:extLst>
                </p14:cNvPr>
                <p14:cNvContentPartPr/>
                <p14:nvPr/>
              </p14:nvContentPartPr>
              <p14:xfrm>
                <a:off x="4263635" y="2002143"/>
                <a:ext cx="50760" cy="295920"/>
              </p14:xfrm>
            </p:contentPart>
          </mc:Choice>
          <mc:Fallback xmlns="">
            <p:pic>
              <p:nvPicPr>
                <p:cNvPr id="124" name="Ink 123">
                  <a:extLst>
                    <a:ext uri="{FF2B5EF4-FFF2-40B4-BE49-F238E27FC236}">
                      <a16:creationId xmlns:a16="http://schemas.microsoft.com/office/drawing/2014/main" id="{A44DBC41-5CED-4D02-8A0B-126765EB72C3}"/>
                    </a:ext>
                  </a:extLst>
                </p:cNvPr>
                <p:cNvPicPr/>
                <p:nvPr/>
              </p:nvPicPr>
              <p:blipFill>
                <a:blip r:embed="rId89"/>
                <a:stretch>
                  <a:fillRect/>
                </a:stretch>
              </p:blipFill>
              <p:spPr>
                <a:xfrm>
                  <a:off x="4248155" y="1986644"/>
                  <a:ext cx="81360" cy="326557"/>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26" name="Ink 125">
                  <a:extLst>
                    <a:ext uri="{FF2B5EF4-FFF2-40B4-BE49-F238E27FC236}">
                      <a16:creationId xmlns:a16="http://schemas.microsoft.com/office/drawing/2014/main" id="{4EC31D78-665A-465E-8E93-260DBFD9A3DE}"/>
                    </a:ext>
                  </a:extLst>
                </p14:cNvPr>
                <p14:cNvContentPartPr/>
                <p14:nvPr/>
              </p14:nvContentPartPr>
              <p14:xfrm>
                <a:off x="4377035" y="2184303"/>
                <a:ext cx="113400" cy="113400"/>
              </p14:xfrm>
            </p:contentPart>
          </mc:Choice>
          <mc:Fallback xmlns="">
            <p:pic>
              <p:nvPicPr>
                <p:cNvPr id="126" name="Ink 125">
                  <a:extLst>
                    <a:ext uri="{FF2B5EF4-FFF2-40B4-BE49-F238E27FC236}">
                      <a16:creationId xmlns:a16="http://schemas.microsoft.com/office/drawing/2014/main" id="{4EC31D78-665A-465E-8E93-260DBFD9A3DE}"/>
                    </a:ext>
                  </a:extLst>
                </p:cNvPr>
                <p:cNvPicPr/>
                <p:nvPr/>
              </p:nvPicPr>
              <p:blipFill>
                <a:blip r:embed="rId91"/>
                <a:stretch>
                  <a:fillRect/>
                </a:stretch>
              </p:blipFill>
              <p:spPr>
                <a:xfrm>
                  <a:off x="4361604" y="2168823"/>
                  <a:ext cx="143903" cy="144000"/>
                </a:xfrm>
                <a:prstGeom prst="rect">
                  <a:avLst/>
                </a:prstGeom>
              </p:spPr>
            </p:pic>
          </mc:Fallback>
        </mc:AlternateContent>
      </p:grpSp>
      <p:grpSp>
        <p:nvGrpSpPr>
          <p:cNvPr id="115721" name="Group 146">
            <a:extLst>
              <a:ext uri="{FF2B5EF4-FFF2-40B4-BE49-F238E27FC236}">
                <a16:creationId xmlns:a16="http://schemas.microsoft.com/office/drawing/2014/main" id="{84B7BB86-B2B6-4474-B1FC-F7E60B36E80D}"/>
              </a:ext>
            </a:extLst>
          </p:cNvPr>
          <p:cNvGrpSpPr>
            <a:grpSpLocks/>
          </p:cNvGrpSpPr>
          <p:nvPr/>
        </p:nvGrpSpPr>
        <p:grpSpPr bwMode="auto">
          <a:xfrm>
            <a:off x="6988176" y="1914526"/>
            <a:ext cx="993775" cy="301625"/>
            <a:chOff x="5464595" y="1914303"/>
            <a:chExt cx="993600" cy="302040"/>
          </a:xfrm>
        </p:grpSpPr>
        <mc:AlternateContent xmlns:mc="http://schemas.openxmlformats.org/markup-compatibility/2006" xmlns:p14="http://schemas.microsoft.com/office/powerpoint/2010/main">
          <mc:Choice Requires="p14">
            <p:contentPart p14:bwMode="auto" r:id="rId92">
              <p14:nvContentPartPr>
                <p14:cNvPr id="139" name="Ink 138">
                  <a:extLst>
                    <a:ext uri="{FF2B5EF4-FFF2-40B4-BE49-F238E27FC236}">
                      <a16:creationId xmlns:a16="http://schemas.microsoft.com/office/drawing/2014/main" id="{5967CF3A-D76F-4E7C-BE69-32CA978B86C3}"/>
                    </a:ext>
                  </a:extLst>
                </p14:cNvPr>
                <p14:cNvContentPartPr/>
                <p14:nvPr/>
              </p14:nvContentPartPr>
              <p14:xfrm>
                <a:off x="5483315" y="2102583"/>
                <a:ext cx="38160" cy="107280"/>
              </p14:xfrm>
            </p:contentPart>
          </mc:Choice>
          <mc:Fallback xmlns="">
            <p:pic>
              <p:nvPicPr>
                <p:cNvPr id="139" name="Ink 138">
                  <a:extLst>
                    <a:ext uri="{FF2B5EF4-FFF2-40B4-BE49-F238E27FC236}">
                      <a16:creationId xmlns:a16="http://schemas.microsoft.com/office/drawing/2014/main" id="{5967CF3A-D76F-4E7C-BE69-32CA978B86C3}"/>
                    </a:ext>
                  </a:extLst>
                </p:cNvPr>
                <p:cNvPicPr/>
                <p:nvPr/>
              </p:nvPicPr>
              <p:blipFill>
                <a:blip r:embed="rId93"/>
                <a:stretch>
                  <a:fillRect/>
                </a:stretch>
              </p:blipFill>
              <p:spPr>
                <a:xfrm>
                  <a:off x="5467835" y="2087103"/>
                  <a:ext cx="687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40" name="Ink 139">
                  <a:extLst>
                    <a:ext uri="{FF2B5EF4-FFF2-40B4-BE49-F238E27FC236}">
                      <a16:creationId xmlns:a16="http://schemas.microsoft.com/office/drawing/2014/main" id="{5184D55F-DFD0-4F59-B348-1ACADC2A7361}"/>
                    </a:ext>
                  </a:extLst>
                </p14:cNvPr>
                <p14:cNvContentPartPr/>
                <p14:nvPr/>
              </p14:nvContentPartPr>
              <p14:xfrm>
                <a:off x="5464595" y="2090343"/>
                <a:ext cx="119880" cy="19080"/>
              </p14:xfrm>
            </p:contentPart>
          </mc:Choice>
          <mc:Fallback xmlns="">
            <p:pic>
              <p:nvPicPr>
                <p:cNvPr id="140" name="Ink 139">
                  <a:extLst>
                    <a:ext uri="{FF2B5EF4-FFF2-40B4-BE49-F238E27FC236}">
                      <a16:creationId xmlns:a16="http://schemas.microsoft.com/office/drawing/2014/main" id="{5184D55F-DFD0-4F59-B348-1ACADC2A7361}"/>
                    </a:ext>
                  </a:extLst>
                </p:cNvPr>
                <p:cNvPicPr/>
                <p:nvPr/>
              </p:nvPicPr>
              <p:blipFill>
                <a:blip r:embed="rId95"/>
                <a:stretch>
                  <a:fillRect/>
                </a:stretch>
              </p:blipFill>
              <p:spPr>
                <a:xfrm>
                  <a:off x="5449115" y="2074863"/>
                  <a:ext cx="1504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41" name="Ink 140">
                  <a:extLst>
                    <a:ext uri="{FF2B5EF4-FFF2-40B4-BE49-F238E27FC236}">
                      <a16:creationId xmlns:a16="http://schemas.microsoft.com/office/drawing/2014/main" id="{FE0E0353-CA6D-4311-8CDA-1E94C2CBB27A}"/>
                    </a:ext>
                  </a:extLst>
                </p14:cNvPr>
                <p14:cNvContentPartPr/>
                <p14:nvPr/>
              </p14:nvContentPartPr>
              <p14:xfrm>
                <a:off x="5495915" y="2159463"/>
                <a:ext cx="107280" cy="12960"/>
              </p14:xfrm>
            </p:contentPart>
          </mc:Choice>
          <mc:Fallback xmlns="">
            <p:pic>
              <p:nvPicPr>
                <p:cNvPr id="141" name="Ink 140">
                  <a:extLst>
                    <a:ext uri="{FF2B5EF4-FFF2-40B4-BE49-F238E27FC236}">
                      <a16:creationId xmlns:a16="http://schemas.microsoft.com/office/drawing/2014/main" id="{FE0E0353-CA6D-4311-8CDA-1E94C2CBB27A}"/>
                    </a:ext>
                  </a:extLst>
                </p:cNvPr>
                <p:cNvPicPr/>
                <p:nvPr/>
              </p:nvPicPr>
              <p:blipFill>
                <a:blip r:embed="rId97"/>
                <a:stretch>
                  <a:fillRect/>
                </a:stretch>
              </p:blipFill>
              <p:spPr>
                <a:xfrm>
                  <a:off x="5480435" y="2143983"/>
                  <a:ext cx="1378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42" name="Ink 141">
                  <a:extLst>
                    <a:ext uri="{FF2B5EF4-FFF2-40B4-BE49-F238E27FC236}">
                      <a16:creationId xmlns:a16="http://schemas.microsoft.com/office/drawing/2014/main" id="{13FE23C8-588A-4025-BB53-57334569A1A1}"/>
                    </a:ext>
                  </a:extLst>
                </p14:cNvPr>
                <p14:cNvContentPartPr/>
                <p14:nvPr/>
              </p14:nvContentPartPr>
              <p14:xfrm>
                <a:off x="5665835" y="2121663"/>
                <a:ext cx="82080" cy="75960"/>
              </p14:xfrm>
            </p:contentPart>
          </mc:Choice>
          <mc:Fallback xmlns="">
            <p:pic>
              <p:nvPicPr>
                <p:cNvPr id="142" name="Ink 141">
                  <a:extLst>
                    <a:ext uri="{FF2B5EF4-FFF2-40B4-BE49-F238E27FC236}">
                      <a16:creationId xmlns:a16="http://schemas.microsoft.com/office/drawing/2014/main" id="{13FE23C8-588A-4025-BB53-57334569A1A1}"/>
                    </a:ext>
                  </a:extLst>
                </p:cNvPr>
                <p:cNvPicPr/>
                <p:nvPr/>
              </p:nvPicPr>
              <p:blipFill>
                <a:blip r:embed="rId99"/>
                <a:stretch>
                  <a:fillRect/>
                </a:stretch>
              </p:blipFill>
              <p:spPr>
                <a:xfrm>
                  <a:off x="5650355" y="2106183"/>
                  <a:ext cx="1126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43" name="Ink 142">
                  <a:extLst>
                    <a:ext uri="{FF2B5EF4-FFF2-40B4-BE49-F238E27FC236}">
                      <a16:creationId xmlns:a16="http://schemas.microsoft.com/office/drawing/2014/main" id="{6857BF9F-6064-41DE-B108-6B87D04CF3A9}"/>
                    </a:ext>
                  </a:extLst>
                </p14:cNvPr>
                <p14:cNvContentPartPr/>
                <p14:nvPr/>
              </p14:nvContentPartPr>
              <p14:xfrm>
                <a:off x="5766275" y="2121663"/>
                <a:ext cx="314640" cy="82080"/>
              </p14:xfrm>
            </p:contentPart>
          </mc:Choice>
          <mc:Fallback xmlns="">
            <p:pic>
              <p:nvPicPr>
                <p:cNvPr id="143" name="Ink 142">
                  <a:extLst>
                    <a:ext uri="{FF2B5EF4-FFF2-40B4-BE49-F238E27FC236}">
                      <a16:creationId xmlns:a16="http://schemas.microsoft.com/office/drawing/2014/main" id="{6857BF9F-6064-41DE-B108-6B87D04CF3A9}"/>
                    </a:ext>
                  </a:extLst>
                </p:cNvPr>
                <p:cNvPicPr/>
                <p:nvPr/>
              </p:nvPicPr>
              <p:blipFill>
                <a:blip r:embed="rId101"/>
                <a:stretch>
                  <a:fillRect/>
                </a:stretch>
              </p:blipFill>
              <p:spPr>
                <a:xfrm>
                  <a:off x="5750795" y="2106183"/>
                  <a:ext cx="3452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44" name="Ink 143">
                  <a:extLst>
                    <a:ext uri="{FF2B5EF4-FFF2-40B4-BE49-F238E27FC236}">
                      <a16:creationId xmlns:a16="http://schemas.microsoft.com/office/drawing/2014/main" id="{9290B4D1-36A1-4495-93B1-03CF98746D32}"/>
                    </a:ext>
                  </a:extLst>
                </p14:cNvPr>
                <p14:cNvContentPartPr/>
                <p14:nvPr/>
              </p14:nvContentPartPr>
              <p14:xfrm>
                <a:off x="6137435" y="2115183"/>
                <a:ext cx="157680" cy="75960"/>
              </p14:xfrm>
            </p:contentPart>
          </mc:Choice>
          <mc:Fallback xmlns="">
            <p:pic>
              <p:nvPicPr>
                <p:cNvPr id="144" name="Ink 143">
                  <a:extLst>
                    <a:ext uri="{FF2B5EF4-FFF2-40B4-BE49-F238E27FC236}">
                      <a16:creationId xmlns:a16="http://schemas.microsoft.com/office/drawing/2014/main" id="{9290B4D1-36A1-4495-93B1-03CF98746D32}"/>
                    </a:ext>
                  </a:extLst>
                </p:cNvPr>
                <p:cNvPicPr/>
                <p:nvPr/>
              </p:nvPicPr>
              <p:blipFill>
                <a:blip r:embed="rId103"/>
                <a:stretch>
                  <a:fillRect/>
                </a:stretch>
              </p:blipFill>
              <p:spPr>
                <a:xfrm>
                  <a:off x="6121955" y="2099629"/>
                  <a:ext cx="188280" cy="106706"/>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45" name="Ink 144">
                  <a:extLst>
                    <a:ext uri="{FF2B5EF4-FFF2-40B4-BE49-F238E27FC236}">
                      <a16:creationId xmlns:a16="http://schemas.microsoft.com/office/drawing/2014/main" id="{FCB0E8A2-15E8-4ADE-A191-65760F2A212A}"/>
                    </a:ext>
                  </a:extLst>
                </p14:cNvPr>
                <p14:cNvContentPartPr/>
                <p14:nvPr/>
              </p14:nvContentPartPr>
              <p14:xfrm>
                <a:off x="6263075" y="1914303"/>
                <a:ext cx="38160" cy="276840"/>
              </p14:xfrm>
            </p:contentPart>
          </mc:Choice>
          <mc:Fallback xmlns="">
            <p:pic>
              <p:nvPicPr>
                <p:cNvPr id="145" name="Ink 144">
                  <a:extLst>
                    <a:ext uri="{FF2B5EF4-FFF2-40B4-BE49-F238E27FC236}">
                      <a16:creationId xmlns:a16="http://schemas.microsoft.com/office/drawing/2014/main" id="{FCB0E8A2-15E8-4ADE-A191-65760F2A212A}"/>
                    </a:ext>
                  </a:extLst>
                </p:cNvPr>
                <p:cNvPicPr/>
                <p:nvPr/>
              </p:nvPicPr>
              <p:blipFill>
                <a:blip r:embed="rId105"/>
                <a:stretch>
                  <a:fillRect/>
                </a:stretch>
              </p:blipFill>
              <p:spPr>
                <a:xfrm>
                  <a:off x="6247595" y="1898823"/>
                  <a:ext cx="6876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46" name="Ink 145">
                  <a:extLst>
                    <a:ext uri="{FF2B5EF4-FFF2-40B4-BE49-F238E27FC236}">
                      <a16:creationId xmlns:a16="http://schemas.microsoft.com/office/drawing/2014/main" id="{92C568FD-ED41-44FC-9FD2-79FB85A33EAB}"/>
                    </a:ext>
                  </a:extLst>
                </p14:cNvPr>
                <p14:cNvContentPartPr/>
                <p14:nvPr/>
              </p14:nvContentPartPr>
              <p14:xfrm>
                <a:off x="6350915" y="2077743"/>
                <a:ext cx="107280" cy="138600"/>
              </p14:xfrm>
            </p:contentPart>
          </mc:Choice>
          <mc:Fallback xmlns="">
            <p:pic>
              <p:nvPicPr>
                <p:cNvPr id="146" name="Ink 145">
                  <a:extLst>
                    <a:ext uri="{FF2B5EF4-FFF2-40B4-BE49-F238E27FC236}">
                      <a16:creationId xmlns:a16="http://schemas.microsoft.com/office/drawing/2014/main" id="{92C568FD-ED41-44FC-9FD2-79FB85A33EAB}"/>
                    </a:ext>
                  </a:extLst>
                </p:cNvPr>
                <p:cNvPicPr/>
                <p:nvPr/>
              </p:nvPicPr>
              <p:blipFill>
                <a:blip r:embed="rId107"/>
                <a:stretch>
                  <a:fillRect/>
                </a:stretch>
              </p:blipFill>
              <p:spPr>
                <a:xfrm>
                  <a:off x="6335435" y="2062263"/>
                  <a:ext cx="137880" cy="169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8">
            <p14:nvContentPartPr>
              <p14:cNvPr id="148" name="Ink 147">
                <a:extLst>
                  <a:ext uri="{FF2B5EF4-FFF2-40B4-BE49-F238E27FC236}">
                    <a16:creationId xmlns:a16="http://schemas.microsoft.com/office/drawing/2014/main" id="{B10FA860-77A7-47D5-BCC2-FC99B7734F79}"/>
                  </a:ext>
                </a:extLst>
              </p14:cNvPr>
              <p14:cNvContentPartPr/>
              <p14:nvPr/>
            </p14:nvContentPartPr>
            <p14:xfrm>
              <a:off x="3348275" y="3693423"/>
              <a:ext cx="100800" cy="12960"/>
            </p14:xfrm>
          </p:contentPart>
        </mc:Choice>
        <mc:Fallback xmlns="">
          <p:pic>
            <p:nvPicPr>
              <p:cNvPr id="148" name="Ink 147">
                <a:extLst>
                  <a:ext uri="{FF2B5EF4-FFF2-40B4-BE49-F238E27FC236}">
                    <a16:creationId xmlns:a16="http://schemas.microsoft.com/office/drawing/2014/main" id="{B10FA860-77A7-47D5-BCC2-FC99B7734F79}"/>
                  </a:ext>
                </a:extLst>
              </p:cNvPr>
              <p:cNvPicPr/>
              <p:nvPr/>
            </p:nvPicPr>
            <p:blipFill>
              <a:blip r:embed="rId109"/>
              <a:stretch>
                <a:fillRect/>
              </a:stretch>
            </p:blipFill>
            <p:spPr>
              <a:xfrm>
                <a:off x="3332795" y="3677943"/>
                <a:ext cx="1314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49" name="Ink 148">
                <a:extLst>
                  <a:ext uri="{FF2B5EF4-FFF2-40B4-BE49-F238E27FC236}">
                    <a16:creationId xmlns:a16="http://schemas.microsoft.com/office/drawing/2014/main" id="{9D298A4D-0FA1-4017-9557-27CD33E5D95A}"/>
                  </a:ext>
                </a:extLst>
              </p14:cNvPr>
              <p14:cNvContentPartPr/>
              <p14:nvPr/>
            </p14:nvContentPartPr>
            <p14:xfrm>
              <a:off x="3354755" y="3793863"/>
              <a:ext cx="151200" cy="25560"/>
            </p14:xfrm>
          </p:contentPart>
        </mc:Choice>
        <mc:Fallback xmlns="">
          <p:pic>
            <p:nvPicPr>
              <p:cNvPr id="149" name="Ink 148">
                <a:extLst>
                  <a:ext uri="{FF2B5EF4-FFF2-40B4-BE49-F238E27FC236}">
                    <a16:creationId xmlns:a16="http://schemas.microsoft.com/office/drawing/2014/main" id="{9D298A4D-0FA1-4017-9557-27CD33E5D95A}"/>
                  </a:ext>
                </a:extLst>
              </p:cNvPr>
              <p:cNvPicPr/>
              <p:nvPr/>
            </p:nvPicPr>
            <p:blipFill>
              <a:blip r:embed="rId111"/>
              <a:stretch>
                <a:fillRect/>
              </a:stretch>
            </p:blipFill>
            <p:spPr>
              <a:xfrm>
                <a:off x="3339275" y="3778383"/>
                <a:ext cx="181800" cy="56160"/>
              </a:xfrm>
              <a:prstGeom prst="rect">
                <a:avLst/>
              </a:prstGeom>
            </p:spPr>
          </p:pic>
        </mc:Fallback>
      </mc:AlternateContent>
      <p:grpSp>
        <p:nvGrpSpPr>
          <p:cNvPr id="115724" name="Group 192">
            <a:extLst>
              <a:ext uri="{FF2B5EF4-FFF2-40B4-BE49-F238E27FC236}">
                <a16:creationId xmlns:a16="http://schemas.microsoft.com/office/drawing/2014/main" id="{CF416EC4-4262-42CA-8FC9-F17744445623}"/>
              </a:ext>
            </a:extLst>
          </p:cNvPr>
          <p:cNvGrpSpPr>
            <a:grpSpLocks/>
          </p:cNvGrpSpPr>
          <p:nvPr/>
        </p:nvGrpSpPr>
        <p:grpSpPr bwMode="auto">
          <a:xfrm>
            <a:off x="3781426" y="3033713"/>
            <a:ext cx="4848225" cy="1238250"/>
            <a:chOff x="2258075" y="3033183"/>
            <a:chExt cx="4847760" cy="1239120"/>
          </a:xfrm>
        </p:grpSpPr>
        <mc:AlternateContent xmlns:mc="http://schemas.openxmlformats.org/markup-compatibility/2006" xmlns:p14="http://schemas.microsoft.com/office/powerpoint/2010/main">
          <mc:Choice Requires="p14">
            <p:contentPart p14:bwMode="auto" r:id="rId112">
              <p14:nvContentPartPr>
                <p14:cNvPr id="150" name="Ink 149">
                  <a:extLst>
                    <a:ext uri="{FF2B5EF4-FFF2-40B4-BE49-F238E27FC236}">
                      <a16:creationId xmlns:a16="http://schemas.microsoft.com/office/drawing/2014/main" id="{352B71DE-5343-49E0-B037-FB57BAC280D8}"/>
                    </a:ext>
                  </a:extLst>
                </p14:cNvPr>
                <p14:cNvContentPartPr/>
                <p14:nvPr/>
              </p14:nvContentPartPr>
              <p14:xfrm>
                <a:off x="2591435" y="3272223"/>
                <a:ext cx="176400" cy="132480"/>
              </p14:xfrm>
            </p:contentPart>
          </mc:Choice>
          <mc:Fallback xmlns="">
            <p:pic>
              <p:nvPicPr>
                <p:cNvPr id="150" name="Ink 149">
                  <a:extLst>
                    <a:ext uri="{FF2B5EF4-FFF2-40B4-BE49-F238E27FC236}">
                      <a16:creationId xmlns:a16="http://schemas.microsoft.com/office/drawing/2014/main" id="{352B71DE-5343-49E0-B037-FB57BAC280D8}"/>
                    </a:ext>
                  </a:extLst>
                </p:cNvPr>
                <p:cNvPicPr/>
                <p:nvPr/>
              </p:nvPicPr>
              <p:blipFill>
                <a:blip r:embed="rId113"/>
                <a:stretch>
                  <a:fillRect/>
                </a:stretch>
              </p:blipFill>
              <p:spPr>
                <a:xfrm>
                  <a:off x="2575955" y="3256743"/>
                  <a:ext cx="2070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51" name="Ink 150">
                  <a:extLst>
                    <a:ext uri="{FF2B5EF4-FFF2-40B4-BE49-F238E27FC236}">
                      <a16:creationId xmlns:a16="http://schemas.microsoft.com/office/drawing/2014/main" id="{BA728756-3130-4825-A8FC-5D0E759B617E}"/>
                    </a:ext>
                  </a:extLst>
                </p14:cNvPr>
                <p14:cNvContentPartPr/>
                <p14:nvPr/>
              </p14:nvContentPartPr>
              <p14:xfrm>
                <a:off x="2692595" y="3316143"/>
                <a:ext cx="213480" cy="219600"/>
              </p14:xfrm>
            </p:contentPart>
          </mc:Choice>
          <mc:Fallback xmlns="">
            <p:pic>
              <p:nvPicPr>
                <p:cNvPr id="151" name="Ink 150">
                  <a:extLst>
                    <a:ext uri="{FF2B5EF4-FFF2-40B4-BE49-F238E27FC236}">
                      <a16:creationId xmlns:a16="http://schemas.microsoft.com/office/drawing/2014/main" id="{BA728756-3130-4825-A8FC-5D0E759B617E}"/>
                    </a:ext>
                  </a:extLst>
                </p:cNvPr>
                <p:cNvPicPr/>
                <p:nvPr/>
              </p:nvPicPr>
              <p:blipFill>
                <a:blip r:embed="rId115"/>
                <a:stretch>
                  <a:fillRect/>
                </a:stretch>
              </p:blipFill>
              <p:spPr>
                <a:xfrm>
                  <a:off x="2677115" y="3300663"/>
                  <a:ext cx="24408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52" name="Ink 151">
                  <a:extLst>
                    <a:ext uri="{FF2B5EF4-FFF2-40B4-BE49-F238E27FC236}">
                      <a16:creationId xmlns:a16="http://schemas.microsoft.com/office/drawing/2014/main" id="{CC367628-7A9B-4B8C-AA0F-0C20DE67D14F}"/>
                    </a:ext>
                  </a:extLst>
                </p14:cNvPr>
                <p14:cNvContentPartPr/>
                <p14:nvPr/>
              </p14:nvContentPartPr>
              <p14:xfrm>
                <a:off x="2780075" y="3454383"/>
                <a:ext cx="170280" cy="88560"/>
              </p14:xfrm>
            </p:contentPart>
          </mc:Choice>
          <mc:Fallback xmlns="">
            <p:pic>
              <p:nvPicPr>
                <p:cNvPr id="152" name="Ink 151">
                  <a:extLst>
                    <a:ext uri="{FF2B5EF4-FFF2-40B4-BE49-F238E27FC236}">
                      <a16:creationId xmlns:a16="http://schemas.microsoft.com/office/drawing/2014/main" id="{CC367628-7A9B-4B8C-AA0F-0C20DE67D14F}"/>
                    </a:ext>
                  </a:extLst>
                </p:cNvPr>
                <p:cNvPicPr/>
                <p:nvPr/>
              </p:nvPicPr>
              <p:blipFill>
                <a:blip r:embed="rId117"/>
                <a:stretch>
                  <a:fillRect/>
                </a:stretch>
              </p:blipFill>
              <p:spPr>
                <a:xfrm>
                  <a:off x="2764595" y="3438840"/>
                  <a:ext cx="200880" cy="119285"/>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53" name="Ink 152">
                  <a:extLst>
                    <a:ext uri="{FF2B5EF4-FFF2-40B4-BE49-F238E27FC236}">
                      <a16:creationId xmlns:a16="http://schemas.microsoft.com/office/drawing/2014/main" id="{1B7D7B3A-ECC4-4E5E-AB79-EFA34D137601}"/>
                    </a:ext>
                  </a:extLst>
                </p14:cNvPr>
                <p14:cNvContentPartPr/>
                <p14:nvPr/>
              </p14:nvContentPartPr>
              <p14:xfrm>
                <a:off x="2867915" y="3448263"/>
                <a:ext cx="12960" cy="151200"/>
              </p14:xfrm>
            </p:contentPart>
          </mc:Choice>
          <mc:Fallback xmlns="">
            <p:pic>
              <p:nvPicPr>
                <p:cNvPr id="153" name="Ink 152">
                  <a:extLst>
                    <a:ext uri="{FF2B5EF4-FFF2-40B4-BE49-F238E27FC236}">
                      <a16:creationId xmlns:a16="http://schemas.microsoft.com/office/drawing/2014/main" id="{1B7D7B3A-ECC4-4E5E-AB79-EFA34D137601}"/>
                    </a:ext>
                  </a:extLst>
                </p:cNvPr>
                <p:cNvPicPr/>
                <p:nvPr/>
              </p:nvPicPr>
              <p:blipFill>
                <a:blip r:embed="rId119"/>
                <a:stretch>
                  <a:fillRect/>
                </a:stretch>
              </p:blipFill>
              <p:spPr>
                <a:xfrm>
                  <a:off x="2852435" y="3432783"/>
                  <a:ext cx="4356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54" name="Ink 153">
                  <a:extLst>
                    <a:ext uri="{FF2B5EF4-FFF2-40B4-BE49-F238E27FC236}">
                      <a16:creationId xmlns:a16="http://schemas.microsoft.com/office/drawing/2014/main" id="{6BD7FAFF-A4B4-4183-8EAA-3A5817DD5E7D}"/>
                    </a:ext>
                  </a:extLst>
                </p14:cNvPr>
                <p14:cNvContentPartPr/>
                <p14:nvPr/>
              </p14:nvContentPartPr>
              <p14:xfrm>
                <a:off x="3037835" y="3215703"/>
                <a:ext cx="226800" cy="515880"/>
              </p14:xfrm>
            </p:contentPart>
          </mc:Choice>
          <mc:Fallback xmlns="">
            <p:pic>
              <p:nvPicPr>
                <p:cNvPr id="154" name="Ink 153">
                  <a:extLst>
                    <a:ext uri="{FF2B5EF4-FFF2-40B4-BE49-F238E27FC236}">
                      <a16:creationId xmlns:a16="http://schemas.microsoft.com/office/drawing/2014/main" id="{6BD7FAFF-A4B4-4183-8EAA-3A5817DD5E7D}"/>
                    </a:ext>
                  </a:extLst>
                </p:cNvPr>
                <p:cNvPicPr/>
                <p:nvPr/>
              </p:nvPicPr>
              <p:blipFill>
                <a:blip r:embed="rId121"/>
                <a:stretch>
                  <a:fillRect/>
                </a:stretch>
              </p:blipFill>
              <p:spPr>
                <a:xfrm>
                  <a:off x="3022355" y="3200223"/>
                  <a:ext cx="257400" cy="5464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55" name="Ink 154">
                  <a:extLst>
                    <a:ext uri="{FF2B5EF4-FFF2-40B4-BE49-F238E27FC236}">
                      <a16:creationId xmlns:a16="http://schemas.microsoft.com/office/drawing/2014/main" id="{AE8FEA1A-DB3A-4586-8FAD-034BD83A852E}"/>
                    </a:ext>
                  </a:extLst>
                </p14:cNvPr>
                <p14:cNvContentPartPr/>
                <p14:nvPr/>
              </p14:nvContentPartPr>
              <p14:xfrm>
                <a:off x="2327195" y="3133983"/>
                <a:ext cx="245520" cy="622800"/>
              </p14:xfrm>
            </p:contentPart>
          </mc:Choice>
          <mc:Fallback xmlns="">
            <p:pic>
              <p:nvPicPr>
                <p:cNvPr id="155" name="Ink 154">
                  <a:extLst>
                    <a:ext uri="{FF2B5EF4-FFF2-40B4-BE49-F238E27FC236}">
                      <a16:creationId xmlns:a16="http://schemas.microsoft.com/office/drawing/2014/main" id="{AE8FEA1A-DB3A-4586-8FAD-034BD83A852E}"/>
                    </a:ext>
                  </a:extLst>
                </p:cNvPr>
                <p:cNvPicPr/>
                <p:nvPr/>
              </p:nvPicPr>
              <p:blipFill>
                <a:blip r:embed="rId123"/>
                <a:stretch>
                  <a:fillRect/>
                </a:stretch>
              </p:blipFill>
              <p:spPr>
                <a:xfrm>
                  <a:off x="2311715" y="3118503"/>
                  <a:ext cx="276120" cy="6534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56" name="Ink 155">
                  <a:extLst>
                    <a:ext uri="{FF2B5EF4-FFF2-40B4-BE49-F238E27FC236}">
                      <a16:creationId xmlns:a16="http://schemas.microsoft.com/office/drawing/2014/main" id="{4762BC94-E18C-4F94-A215-D80CA90F7835}"/>
                    </a:ext>
                  </a:extLst>
                </p14:cNvPr>
                <p14:cNvContentPartPr/>
                <p14:nvPr/>
              </p14:nvContentPartPr>
              <p14:xfrm>
                <a:off x="3383435" y="3177903"/>
                <a:ext cx="163800" cy="478080"/>
              </p14:xfrm>
            </p:contentPart>
          </mc:Choice>
          <mc:Fallback xmlns="">
            <p:pic>
              <p:nvPicPr>
                <p:cNvPr id="156" name="Ink 155">
                  <a:extLst>
                    <a:ext uri="{FF2B5EF4-FFF2-40B4-BE49-F238E27FC236}">
                      <a16:creationId xmlns:a16="http://schemas.microsoft.com/office/drawing/2014/main" id="{4762BC94-E18C-4F94-A215-D80CA90F7835}"/>
                    </a:ext>
                  </a:extLst>
                </p:cNvPr>
                <p:cNvPicPr/>
                <p:nvPr/>
              </p:nvPicPr>
              <p:blipFill>
                <a:blip r:embed="rId125"/>
                <a:stretch>
                  <a:fillRect/>
                </a:stretch>
              </p:blipFill>
              <p:spPr>
                <a:xfrm>
                  <a:off x="3367955" y="3162435"/>
                  <a:ext cx="194400" cy="508657"/>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57" name="Ink 156">
                  <a:extLst>
                    <a:ext uri="{FF2B5EF4-FFF2-40B4-BE49-F238E27FC236}">
                      <a16:creationId xmlns:a16="http://schemas.microsoft.com/office/drawing/2014/main" id="{1429FDB2-3927-4672-BDEA-008A53F0D449}"/>
                    </a:ext>
                  </a:extLst>
                </p14:cNvPr>
                <p14:cNvContentPartPr/>
                <p14:nvPr/>
              </p14:nvContentPartPr>
              <p14:xfrm>
                <a:off x="3622475" y="3253143"/>
                <a:ext cx="163800" cy="88200"/>
              </p14:xfrm>
            </p:contentPart>
          </mc:Choice>
          <mc:Fallback xmlns="">
            <p:pic>
              <p:nvPicPr>
                <p:cNvPr id="157" name="Ink 156">
                  <a:extLst>
                    <a:ext uri="{FF2B5EF4-FFF2-40B4-BE49-F238E27FC236}">
                      <a16:creationId xmlns:a16="http://schemas.microsoft.com/office/drawing/2014/main" id="{1429FDB2-3927-4672-BDEA-008A53F0D449}"/>
                    </a:ext>
                  </a:extLst>
                </p:cNvPr>
                <p:cNvPicPr/>
                <p:nvPr/>
              </p:nvPicPr>
              <p:blipFill>
                <a:blip r:embed="rId127"/>
                <a:stretch>
                  <a:fillRect/>
                </a:stretch>
              </p:blipFill>
              <p:spPr>
                <a:xfrm>
                  <a:off x="3607029" y="3237663"/>
                  <a:ext cx="194333"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58" name="Ink 157">
                  <a:extLst>
                    <a:ext uri="{FF2B5EF4-FFF2-40B4-BE49-F238E27FC236}">
                      <a16:creationId xmlns:a16="http://schemas.microsoft.com/office/drawing/2014/main" id="{56C51E9E-7FD6-481D-9662-1FFF7A80607D}"/>
                    </a:ext>
                  </a:extLst>
                </p14:cNvPr>
                <p14:cNvContentPartPr/>
                <p14:nvPr/>
              </p14:nvContentPartPr>
              <p14:xfrm>
                <a:off x="3681875" y="3297423"/>
                <a:ext cx="205200" cy="258120"/>
              </p14:xfrm>
            </p:contentPart>
          </mc:Choice>
          <mc:Fallback xmlns="">
            <p:pic>
              <p:nvPicPr>
                <p:cNvPr id="158" name="Ink 157">
                  <a:extLst>
                    <a:ext uri="{FF2B5EF4-FFF2-40B4-BE49-F238E27FC236}">
                      <a16:creationId xmlns:a16="http://schemas.microsoft.com/office/drawing/2014/main" id="{56C51E9E-7FD6-481D-9662-1FFF7A80607D}"/>
                    </a:ext>
                  </a:extLst>
                </p:cNvPr>
                <p:cNvPicPr/>
                <p:nvPr/>
              </p:nvPicPr>
              <p:blipFill>
                <a:blip r:embed="rId129"/>
                <a:stretch>
                  <a:fillRect/>
                </a:stretch>
              </p:blipFill>
              <p:spPr>
                <a:xfrm>
                  <a:off x="3666395" y="3281943"/>
                  <a:ext cx="23580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59" name="Ink 158">
                  <a:extLst>
                    <a:ext uri="{FF2B5EF4-FFF2-40B4-BE49-F238E27FC236}">
                      <a16:creationId xmlns:a16="http://schemas.microsoft.com/office/drawing/2014/main" id="{086A8964-35F2-47E4-B64B-585DD71B35A9}"/>
                    </a:ext>
                  </a:extLst>
                </p14:cNvPr>
                <p14:cNvContentPartPr/>
                <p14:nvPr/>
              </p14:nvContentPartPr>
              <p14:xfrm>
                <a:off x="3836315" y="3460863"/>
                <a:ext cx="145080" cy="88200"/>
              </p14:xfrm>
            </p:contentPart>
          </mc:Choice>
          <mc:Fallback xmlns="">
            <p:pic>
              <p:nvPicPr>
                <p:cNvPr id="159" name="Ink 158">
                  <a:extLst>
                    <a:ext uri="{FF2B5EF4-FFF2-40B4-BE49-F238E27FC236}">
                      <a16:creationId xmlns:a16="http://schemas.microsoft.com/office/drawing/2014/main" id="{086A8964-35F2-47E4-B64B-585DD71B35A9}"/>
                    </a:ext>
                  </a:extLst>
                </p:cNvPr>
                <p:cNvPicPr/>
                <p:nvPr/>
              </p:nvPicPr>
              <p:blipFill>
                <a:blip r:embed="rId131"/>
                <a:stretch>
                  <a:fillRect/>
                </a:stretch>
              </p:blipFill>
              <p:spPr>
                <a:xfrm>
                  <a:off x="3820835" y="3445446"/>
                  <a:ext cx="175680" cy="118676"/>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60" name="Ink 159">
                  <a:extLst>
                    <a:ext uri="{FF2B5EF4-FFF2-40B4-BE49-F238E27FC236}">
                      <a16:creationId xmlns:a16="http://schemas.microsoft.com/office/drawing/2014/main" id="{4360D64E-2B12-425B-AF72-8EBA82860DCE}"/>
                    </a:ext>
                  </a:extLst>
                </p14:cNvPr>
                <p14:cNvContentPartPr/>
                <p14:nvPr/>
              </p14:nvContentPartPr>
              <p14:xfrm>
                <a:off x="3918035" y="3486063"/>
                <a:ext cx="31680" cy="126000"/>
              </p14:xfrm>
            </p:contentPart>
          </mc:Choice>
          <mc:Fallback xmlns="">
            <p:pic>
              <p:nvPicPr>
                <p:cNvPr id="160" name="Ink 159">
                  <a:extLst>
                    <a:ext uri="{FF2B5EF4-FFF2-40B4-BE49-F238E27FC236}">
                      <a16:creationId xmlns:a16="http://schemas.microsoft.com/office/drawing/2014/main" id="{4360D64E-2B12-425B-AF72-8EBA82860DCE}"/>
                    </a:ext>
                  </a:extLst>
                </p:cNvPr>
                <p:cNvPicPr/>
                <p:nvPr/>
              </p:nvPicPr>
              <p:blipFill>
                <a:blip r:embed="rId133"/>
                <a:stretch>
                  <a:fillRect/>
                </a:stretch>
              </p:blipFill>
              <p:spPr>
                <a:xfrm>
                  <a:off x="3902729" y="3470583"/>
                  <a:ext cx="61936"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61" name="Ink 160">
                  <a:extLst>
                    <a:ext uri="{FF2B5EF4-FFF2-40B4-BE49-F238E27FC236}">
                      <a16:creationId xmlns:a16="http://schemas.microsoft.com/office/drawing/2014/main" id="{5BE3692A-A1DE-4467-81D3-35DED38F4D68}"/>
                    </a:ext>
                  </a:extLst>
                </p14:cNvPr>
                <p14:cNvContentPartPr/>
                <p14:nvPr/>
              </p14:nvContentPartPr>
              <p14:xfrm>
                <a:off x="3974555" y="3177903"/>
                <a:ext cx="201600" cy="553680"/>
              </p14:xfrm>
            </p:contentPart>
          </mc:Choice>
          <mc:Fallback xmlns="">
            <p:pic>
              <p:nvPicPr>
                <p:cNvPr id="161" name="Ink 160">
                  <a:extLst>
                    <a:ext uri="{FF2B5EF4-FFF2-40B4-BE49-F238E27FC236}">
                      <a16:creationId xmlns:a16="http://schemas.microsoft.com/office/drawing/2014/main" id="{5BE3692A-A1DE-4467-81D3-35DED38F4D68}"/>
                    </a:ext>
                  </a:extLst>
                </p:cNvPr>
                <p:cNvPicPr/>
                <p:nvPr/>
              </p:nvPicPr>
              <p:blipFill>
                <a:blip r:embed="rId135"/>
                <a:stretch>
                  <a:fillRect/>
                </a:stretch>
              </p:blipFill>
              <p:spPr>
                <a:xfrm>
                  <a:off x="3959075" y="3162423"/>
                  <a:ext cx="232200" cy="5842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63" name="Ink 162">
                  <a:extLst>
                    <a:ext uri="{FF2B5EF4-FFF2-40B4-BE49-F238E27FC236}">
                      <a16:creationId xmlns:a16="http://schemas.microsoft.com/office/drawing/2014/main" id="{3917739F-2229-4869-9DC4-B0C934338F5B}"/>
                    </a:ext>
                  </a:extLst>
                </p14:cNvPr>
                <p14:cNvContentPartPr/>
                <p14:nvPr/>
              </p14:nvContentPartPr>
              <p14:xfrm>
                <a:off x="4345355" y="3158823"/>
                <a:ext cx="170280" cy="458640"/>
              </p14:xfrm>
            </p:contentPart>
          </mc:Choice>
          <mc:Fallback xmlns="">
            <p:pic>
              <p:nvPicPr>
                <p:cNvPr id="163" name="Ink 162">
                  <a:extLst>
                    <a:ext uri="{FF2B5EF4-FFF2-40B4-BE49-F238E27FC236}">
                      <a16:creationId xmlns:a16="http://schemas.microsoft.com/office/drawing/2014/main" id="{3917739F-2229-4869-9DC4-B0C934338F5B}"/>
                    </a:ext>
                  </a:extLst>
                </p:cNvPr>
                <p:cNvPicPr/>
                <p:nvPr/>
              </p:nvPicPr>
              <p:blipFill>
                <a:blip r:embed="rId137"/>
                <a:stretch>
                  <a:fillRect/>
                </a:stretch>
              </p:blipFill>
              <p:spPr>
                <a:xfrm>
                  <a:off x="4329842" y="3143343"/>
                  <a:ext cx="200945"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64" name="Ink 163">
                  <a:extLst>
                    <a:ext uri="{FF2B5EF4-FFF2-40B4-BE49-F238E27FC236}">
                      <a16:creationId xmlns:a16="http://schemas.microsoft.com/office/drawing/2014/main" id="{63628196-F061-4FFB-9556-144230BE4D11}"/>
                    </a:ext>
                  </a:extLst>
                </p14:cNvPr>
                <p14:cNvContentPartPr/>
                <p14:nvPr/>
              </p14:nvContentPartPr>
              <p14:xfrm>
                <a:off x="4697435" y="3146223"/>
                <a:ext cx="25560" cy="113400"/>
              </p14:xfrm>
            </p:contentPart>
          </mc:Choice>
          <mc:Fallback xmlns="">
            <p:pic>
              <p:nvPicPr>
                <p:cNvPr id="164" name="Ink 163">
                  <a:extLst>
                    <a:ext uri="{FF2B5EF4-FFF2-40B4-BE49-F238E27FC236}">
                      <a16:creationId xmlns:a16="http://schemas.microsoft.com/office/drawing/2014/main" id="{63628196-F061-4FFB-9556-144230BE4D11}"/>
                    </a:ext>
                  </a:extLst>
                </p:cNvPr>
                <p:cNvPicPr/>
                <p:nvPr/>
              </p:nvPicPr>
              <p:blipFill>
                <a:blip r:embed="rId139"/>
                <a:stretch>
                  <a:fillRect/>
                </a:stretch>
              </p:blipFill>
              <p:spPr>
                <a:xfrm>
                  <a:off x="4681955" y="3130743"/>
                  <a:ext cx="561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65" name="Ink 164">
                  <a:extLst>
                    <a:ext uri="{FF2B5EF4-FFF2-40B4-BE49-F238E27FC236}">
                      <a16:creationId xmlns:a16="http://schemas.microsoft.com/office/drawing/2014/main" id="{91DE7009-AF33-4B95-B72E-2D32B73B5BB0}"/>
                    </a:ext>
                  </a:extLst>
                </p14:cNvPr>
                <p14:cNvContentPartPr/>
                <p14:nvPr/>
              </p14:nvContentPartPr>
              <p14:xfrm>
                <a:off x="4678715" y="3209223"/>
                <a:ext cx="207720" cy="264240"/>
              </p14:xfrm>
            </p:contentPart>
          </mc:Choice>
          <mc:Fallback xmlns="">
            <p:pic>
              <p:nvPicPr>
                <p:cNvPr id="165" name="Ink 164">
                  <a:extLst>
                    <a:ext uri="{FF2B5EF4-FFF2-40B4-BE49-F238E27FC236}">
                      <a16:creationId xmlns:a16="http://schemas.microsoft.com/office/drawing/2014/main" id="{91DE7009-AF33-4B95-B72E-2D32B73B5BB0}"/>
                    </a:ext>
                  </a:extLst>
                </p:cNvPr>
                <p:cNvPicPr/>
                <p:nvPr/>
              </p:nvPicPr>
              <p:blipFill>
                <a:blip r:embed="rId141"/>
                <a:stretch>
                  <a:fillRect/>
                </a:stretch>
              </p:blipFill>
              <p:spPr>
                <a:xfrm>
                  <a:off x="4663262" y="3193743"/>
                  <a:ext cx="238267"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66" name="Ink 165">
                  <a:extLst>
                    <a:ext uri="{FF2B5EF4-FFF2-40B4-BE49-F238E27FC236}">
                      <a16:creationId xmlns:a16="http://schemas.microsoft.com/office/drawing/2014/main" id="{373D9D13-E28F-47C9-9B30-771FCDF420E4}"/>
                    </a:ext>
                  </a:extLst>
                </p14:cNvPr>
                <p14:cNvContentPartPr/>
                <p14:nvPr/>
              </p14:nvContentPartPr>
              <p14:xfrm>
                <a:off x="4823435" y="3385263"/>
                <a:ext cx="157680" cy="100800"/>
              </p14:xfrm>
            </p:contentPart>
          </mc:Choice>
          <mc:Fallback xmlns="">
            <p:pic>
              <p:nvPicPr>
                <p:cNvPr id="166" name="Ink 165">
                  <a:extLst>
                    <a:ext uri="{FF2B5EF4-FFF2-40B4-BE49-F238E27FC236}">
                      <a16:creationId xmlns:a16="http://schemas.microsoft.com/office/drawing/2014/main" id="{373D9D13-E28F-47C9-9B30-771FCDF420E4}"/>
                    </a:ext>
                  </a:extLst>
                </p:cNvPr>
                <p:cNvPicPr/>
                <p:nvPr/>
              </p:nvPicPr>
              <p:blipFill>
                <a:blip r:embed="rId143"/>
                <a:stretch>
                  <a:fillRect/>
                </a:stretch>
              </p:blipFill>
              <p:spPr>
                <a:xfrm>
                  <a:off x="4807955" y="3369783"/>
                  <a:ext cx="1882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67" name="Ink 166">
                  <a:extLst>
                    <a:ext uri="{FF2B5EF4-FFF2-40B4-BE49-F238E27FC236}">
                      <a16:creationId xmlns:a16="http://schemas.microsoft.com/office/drawing/2014/main" id="{4804AFDE-6777-4262-AD63-917265D1AB96}"/>
                    </a:ext>
                  </a:extLst>
                </p14:cNvPr>
                <p14:cNvContentPartPr/>
                <p14:nvPr/>
              </p14:nvContentPartPr>
              <p14:xfrm>
                <a:off x="4936475" y="3404703"/>
                <a:ext cx="6480" cy="131760"/>
              </p14:xfrm>
            </p:contentPart>
          </mc:Choice>
          <mc:Fallback xmlns="">
            <p:pic>
              <p:nvPicPr>
                <p:cNvPr id="167" name="Ink 166">
                  <a:extLst>
                    <a:ext uri="{FF2B5EF4-FFF2-40B4-BE49-F238E27FC236}">
                      <a16:creationId xmlns:a16="http://schemas.microsoft.com/office/drawing/2014/main" id="{4804AFDE-6777-4262-AD63-917265D1AB96}"/>
                    </a:ext>
                  </a:extLst>
                </p:cNvPr>
                <p:cNvPicPr/>
                <p:nvPr/>
              </p:nvPicPr>
              <p:blipFill>
                <a:blip r:embed="rId145"/>
                <a:stretch>
                  <a:fillRect/>
                </a:stretch>
              </p:blipFill>
              <p:spPr>
                <a:xfrm>
                  <a:off x="4921810" y="3389223"/>
                  <a:ext cx="35469"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68" name="Ink 167">
                  <a:extLst>
                    <a:ext uri="{FF2B5EF4-FFF2-40B4-BE49-F238E27FC236}">
                      <a16:creationId xmlns:a16="http://schemas.microsoft.com/office/drawing/2014/main" id="{D32384CE-4E12-49BF-8512-B77B0940A1A2}"/>
                    </a:ext>
                  </a:extLst>
                </p14:cNvPr>
                <p14:cNvContentPartPr/>
                <p14:nvPr/>
              </p14:nvContentPartPr>
              <p14:xfrm>
                <a:off x="5030795" y="3108783"/>
                <a:ext cx="245520" cy="534600"/>
              </p14:xfrm>
            </p:contentPart>
          </mc:Choice>
          <mc:Fallback xmlns="">
            <p:pic>
              <p:nvPicPr>
                <p:cNvPr id="168" name="Ink 167">
                  <a:extLst>
                    <a:ext uri="{FF2B5EF4-FFF2-40B4-BE49-F238E27FC236}">
                      <a16:creationId xmlns:a16="http://schemas.microsoft.com/office/drawing/2014/main" id="{D32384CE-4E12-49BF-8512-B77B0940A1A2}"/>
                    </a:ext>
                  </a:extLst>
                </p:cNvPr>
                <p:cNvPicPr/>
                <p:nvPr/>
              </p:nvPicPr>
              <p:blipFill>
                <a:blip r:embed="rId147"/>
                <a:stretch>
                  <a:fillRect/>
                </a:stretch>
              </p:blipFill>
              <p:spPr>
                <a:xfrm>
                  <a:off x="5015338" y="3093313"/>
                  <a:ext cx="276075" cy="565179"/>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70" name="Ink 169">
                  <a:extLst>
                    <a:ext uri="{FF2B5EF4-FFF2-40B4-BE49-F238E27FC236}">
                      <a16:creationId xmlns:a16="http://schemas.microsoft.com/office/drawing/2014/main" id="{C1385D41-EF3E-4836-A8EF-B00C4E8A7C75}"/>
                    </a:ext>
                  </a:extLst>
                </p14:cNvPr>
                <p14:cNvContentPartPr/>
                <p14:nvPr/>
              </p14:nvContentPartPr>
              <p14:xfrm>
                <a:off x="5414195" y="3045783"/>
                <a:ext cx="170280" cy="497160"/>
              </p14:xfrm>
            </p:contentPart>
          </mc:Choice>
          <mc:Fallback xmlns="">
            <p:pic>
              <p:nvPicPr>
                <p:cNvPr id="170" name="Ink 169">
                  <a:extLst>
                    <a:ext uri="{FF2B5EF4-FFF2-40B4-BE49-F238E27FC236}">
                      <a16:creationId xmlns:a16="http://schemas.microsoft.com/office/drawing/2014/main" id="{C1385D41-EF3E-4836-A8EF-B00C4E8A7C75}"/>
                    </a:ext>
                  </a:extLst>
                </p:cNvPr>
                <p:cNvPicPr/>
                <p:nvPr/>
              </p:nvPicPr>
              <p:blipFill>
                <a:blip r:embed="rId149"/>
                <a:stretch>
                  <a:fillRect/>
                </a:stretch>
              </p:blipFill>
              <p:spPr>
                <a:xfrm>
                  <a:off x="5398682" y="3030292"/>
                  <a:ext cx="200945" cy="527782"/>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71" name="Ink 170">
                  <a:extLst>
                    <a:ext uri="{FF2B5EF4-FFF2-40B4-BE49-F238E27FC236}">
                      <a16:creationId xmlns:a16="http://schemas.microsoft.com/office/drawing/2014/main" id="{F0CC1A7A-F2ED-455C-96C0-B359944A8738}"/>
                    </a:ext>
                  </a:extLst>
                </p14:cNvPr>
                <p14:cNvContentPartPr/>
                <p14:nvPr/>
              </p14:nvContentPartPr>
              <p14:xfrm>
                <a:off x="5602835" y="3140103"/>
                <a:ext cx="119880" cy="138600"/>
              </p14:xfrm>
            </p:contentPart>
          </mc:Choice>
          <mc:Fallback xmlns="">
            <p:pic>
              <p:nvPicPr>
                <p:cNvPr id="171" name="Ink 170">
                  <a:extLst>
                    <a:ext uri="{FF2B5EF4-FFF2-40B4-BE49-F238E27FC236}">
                      <a16:creationId xmlns:a16="http://schemas.microsoft.com/office/drawing/2014/main" id="{F0CC1A7A-F2ED-455C-96C0-B359944A8738}"/>
                    </a:ext>
                  </a:extLst>
                </p:cNvPr>
                <p:cNvPicPr/>
                <p:nvPr/>
              </p:nvPicPr>
              <p:blipFill>
                <a:blip r:embed="rId151"/>
                <a:stretch>
                  <a:fillRect/>
                </a:stretch>
              </p:blipFill>
              <p:spPr>
                <a:xfrm>
                  <a:off x="5587355" y="3124623"/>
                  <a:ext cx="1504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72" name="Ink 171">
                  <a:extLst>
                    <a:ext uri="{FF2B5EF4-FFF2-40B4-BE49-F238E27FC236}">
                      <a16:creationId xmlns:a16="http://schemas.microsoft.com/office/drawing/2014/main" id="{A2A5204A-5E97-4C07-A024-51495B188FB1}"/>
                    </a:ext>
                  </a:extLst>
                </p14:cNvPr>
                <p14:cNvContentPartPr/>
                <p14:nvPr/>
              </p14:nvContentPartPr>
              <p14:xfrm>
                <a:off x="5659355" y="3196623"/>
                <a:ext cx="207720" cy="258120"/>
              </p14:xfrm>
            </p:contentPart>
          </mc:Choice>
          <mc:Fallback xmlns="">
            <p:pic>
              <p:nvPicPr>
                <p:cNvPr id="172" name="Ink 171">
                  <a:extLst>
                    <a:ext uri="{FF2B5EF4-FFF2-40B4-BE49-F238E27FC236}">
                      <a16:creationId xmlns:a16="http://schemas.microsoft.com/office/drawing/2014/main" id="{A2A5204A-5E97-4C07-A024-51495B188FB1}"/>
                    </a:ext>
                  </a:extLst>
                </p:cNvPr>
                <p:cNvPicPr/>
                <p:nvPr/>
              </p:nvPicPr>
              <p:blipFill>
                <a:blip r:embed="rId153"/>
                <a:stretch>
                  <a:fillRect/>
                </a:stretch>
              </p:blipFill>
              <p:spPr>
                <a:xfrm>
                  <a:off x="5643875" y="3181143"/>
                  <a:ext cx="23832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73" name="Ink 172">
                  <a:extLst>
                    <a:ext uri="{FF2B5EF4-FFF2-40B4-BE49-F238E27FC236}">
                      <a16:creationId xmlns:a16="http://schemas.microsoft.com/office/drawing/2014/main" id="{2017DF41-81DE-43E2-A7A6-DAC74D3F2A36}"/>
                    </a:ext>
                  </a:extLst>
                </p14:cNvPr>
                <p14:cNvContentPartPr/>
                <p14:nvPr/>
              </p14:nvContentPartPr>
              <p14:xfrm>
                <a:off x="5816675" y="3375543"/>
                <a:ext cx="207720" cy="123480"/>
              </p14:xfrm>
            </p:contentPart>
          </mc:Choice>
          <mc:Fallback xmlns="">
            <p:pic>
              <p:nvPicPr>
                <p:cNvPr id="173" name="Ink 172">
                  <a:extLst>
                    <a:ext uri="{FF2B5EF4-FFF2-40B4-BE49-F238E27FC236}">
                      <a16:creationId xmlns:a16="http://schemas.microsoft.com/office/drawing/2014/main" id="{2017DF41-81DE-43E2-A7A6-DAC74D3F2A36}"/>
                    </a:ext>
                  </a:extLst>
                </p:cNvPr>
                <p:cNvPicPr/>
                <p:nvPr/>
              </p:nvPicPr>
              <p:blipFill>
                <a:blip r:embed="rId155"/>
                <a:stretch>
                  <a:fillRect/>
                </a:stretch>
              </p:blipFill>
              <p:spPr>
                <a:xfrm>
                  <a:off x="5801222" y="3360063"/>
                  <a:ext cx="238267"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74" name="Ink 173">
                  <a:extLst>
                    <a:ext uri="{FF2B5EF4-FFF2-40B4-BE49-F238E27FC236}">
                      <a16:creationId xmlns:a16="http://schemas.microsoft.com/office/drawing/2014/main" id="{A0D5958B-5B02-48A1-88B9-93335440A89F}"/>
                    </a:ext>
                  </a:extLst>
                </p14:cNvPr>
                <p14:cNvContentPartPr/>
                <p14:nvPr/>
              </p14:nvContentPartPr>
              <p14:xfrm>
                <a:off x="5910995" y="3379143"/>
                <a:ext cx="19080" cy="195120"/>
              </p14:xfrm>
            </p:contentPart>
          </mc:Choice>
          <mc:Fallback xmlns="">
            <p:pic>
              <p:nvPicPr>
                <p:cNvPr id="174" name="Ink 173">
                  <a:extLst>
                    <a:ext uri="{FF2B5EF4-FFF2-40B4-BE49-F238E27FC236}">
                      <a16:creationId xmlns:a16="http://schemas.microsoft.com/office/drawing/2014/main" id="{A0D5958B-5B02-48A1-88B9-93335440A89F}"/>
                    </a:ext>
                  </a:extLst>
                </p:cNvPr>
                <p:cNvPicPr/>
                <p:nvPr/>
              </p:nvPicPr>
              <p:blipFill>
                <a:blip r:embed="rId157"/>
                <a:stretch>
                  <a:fillRect/>
                </a:stretch>
              </p:blipFill>
              <p:spPr>
                <a:xfrm>
                  <a:off x="5895802" y="3363692"/>
                  <a:ext cx="49113" cy="225664"/>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76" name="Ink 175">
                  <a:extLst>
                    <a:ext uri="{FF2B5EF4-FFF2-40B4-BE49-F238E27FC236}">
                      <a16:creationId xmlns:a16="http://schemas.microsoft.com/office/drawing/2014/main" id="{EB75045D-C4A8-42AA-9A07-76CA7A5E9145}"/>
                    </a:ext>
                  </a:extLst>
                </p14:cNvPr>
                <p14:cNvContentPartPr/>
                <p14:nvPr/>
              </p14:nvContentPartPr>
              <p14:xfrm>
                <a:off x="5961395" y="3033183"/>
                <a:ext cx="302040" cy="597600"/>
              </p14:xfrm>
            </p:contentPart>
          </mc:Choice>
          <mc:Fallback xmlns="">
            <p:pic>
              <p:nvPicPr>
                <p:cNvPr id="176" name="Ink 175">
                  <a:extLst>
                    <a:ext uri="{FF2B5EF4-FFF2-40B4-BE49-F238E27FC236}">
                      <a16:creationId xmlns:a16="http://schemas.microsoft.com/office/drawing/2014/main" id="{EB75045D-C4A8-42AA-9A07-76CA7A5E9145}"/>
                    </a:ext>
                  </a:extLst>
                </p:cNvPr>
                <p:cNvPicPr/>
                <p:nvPr/>
              </p:nvPicPr>
              <p:blipFill>
                <a:blip r:embed="rId159"/>
                <a:stretch>
                  <a:fillRect/>
                </a:stretch>
              </p:blipFill>
              <p:spPr>
                <a:xfrm>
                  <a:off x="5945915" y="3017703"/>
                  <a:ext cx="332640" cy="6282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78" name="Ink 177">
                  <a:extLst>
                    <a:ext uri="{FF2B5EF4-FFF2-40B4-BE49-F238E27FC236}">
                      <a16:creationId xmlns:a16="http://schemas.microsoft.com/office/drawing/2014/main" id="{D442626E-D163-43C3-A4B0-22AB079F34BC}"/>
                    </a:ext>
                  </a:extLst>
                </p14:cNvPr>
                <p14:cNvContentPartPr/>
                <p14:nvPr/>
              </p14:nvContentPartPr>
              <p14:xfrm>
                <a:off x="6432635" y="3310023"/>
                <a:ext cx="6480" cy="12960"/>
              </p14:xfrm>
            </p:contentPart>
          </mc:Choice>
          <mc:Fallback xmlns="">
            <p:pic>
              <p:nvPicPr>
                <p:cNvPr id="178" name="Ink 177">
                  <a:extLst>
                    <a:ext uri="{FF2B5EF4-FFF2-40B4-BE49-F238E27FC236}">
                      <a16:creationId xmlns:a16="http://schemas.microsoft.com/office/drawing/2014/main" id="{D442626E-D163-43C3-A4B0-22AB079F34BC}"/>
                    </a:ext>
                  </a:extLst>
                </p:cNvPr>
                <p:cNvPicPr/>
                <p:nvPr/>
              </p:nvPicPr>
              <p:blipFill>
                <a:blip r:embed="rId161"/>
                <a:stretch>
                  <a:fillRect/>
                </a:stretch>
              </p:blipFill>
              <p:spPr>
                <a:xfrm>
                  <a:off x="6417155" y="3294543"/>
                  <a:ext cx="370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79" name="Ink 178">
                  <a:extLst>
                    <a:ext uri="{FF2B5EF4-FFF2-40B4-BE49-F238E27FC236}">
                      <a16:creationId xmlns:a16="http://schemas.microsoft.com/office/drawing/2014/main" id="{80D5C248-2374-4B49-BE4E-A45974252939}"/>
                    </a:ext>
                  </a:extLst>
                </p14:cNvPr>
                <p14:cNvContentPartPr/>
                <p14:nvPr/>
              </p14:nvContentPartPr>
              <p14:xfrm>
                <a:off x="6697595" y="3108783"/>
                <a:ext cx="150480" cy="119880"/>
              </p14:xfrm>
            </p:contentPart>
          </mc:Choice>
          <mc:Fallback xmlns="">
            <p:pic>
              <p:nvPicPr>
                <p:cNvPr id="179" name="Ink 178">
                  <a:extLst>
                    <a:ext uri="{FF2B5EF4-FFF2-40B4-BE49-F238E27FC236}">
                      <a16:creationId xmlns:a16="http://schemas.microsoft.com/office/drawing/2014/main" id="{80D5C248-2374-4B49-BE4E-A45974252939}"/>
                    </a:ext>
                  </a:extLst>
                </p:cNvPr>
                <p:cNvPicPr/>
                <p:nvPr/>
              </p:nvPicPr>
              <p:blipFill>
                <a:blip r:embed="rId163"/>
                <a:stretch>
                  <a:fillRect/>
                </a:stretch>
              </p:blipFill>
              <p:spPr>
                <a:xfrm>
                  <a:off x="6682152" y="3093303"/>
                  <a:ext cx="181007"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80" name="Ink 179">
                  <a:extLst>
                    <a:ext uri="{FF2B5EF4-FFF2-40B4-BE49-F238E27FC236}">
                      <a16:creationId xmlns:a16="http://schemas.microsoft.com/office/drawing/2014/main" id="{82DA7C9B-978B-48DA-B981-5F6466C9A1C3}"/>
                    </a:ext>
                  </a:extLst>
                </p14:cNvPr>
                <p14:cNvContentPartPr/>
                <p14:nvPr/>
              </p14:nvContentPartPr>
              <p14:xfrm>
                <a:off x="6809915" y="3171423"/>
                <a:ext cx="163800" cy="214200"/>
              </p14:xfrm>
            </p:contentPart>
          </mc:Choice>
          <mc:Fallback xmlns="">
            <p:pic>
              <p:nvPicPr>
                <p:cNvPr id="180" name="Ink 179">
                  <a:extLst>
                    <a:ext uri="{FF2B5EF4-FFF2-40B4-BE49-F238E27FC236}">
                      <a16:creationId xmlns:a16="http://schemas.microsoft.com/office/drawing/2014/main" id="{82DA7C9B-978B-48DA-B981-5F6466C9A1C3}"/>
                    </a:ext>
                  </a:extLst>
                </p:cNvPr>
                <p:cNvPicPr/>
                <p:nvPr/>
              </p:nvPicPr>
              <p:blipFill>
                <a:blip r:embed="rId165"/>
                <a:stretch>
                  <a:fillRect/>
                </a:stretch>
              </p:blipFill>
              <p:spPr>
                <a:xfrm>
                  <a:off x="6794435" y="3155943"/>
                  <a:ext cx="19440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81" name="Ink 180">
                  <a:extLst>
                    <a:ext uri="{FF2B5EF4-FFF2-40B4-BE49-F238E27FC236}">
                      <a16:creationId xmlns:a16="http://schemas.microsoft.com/office/drawing/2014/main" id="{0D4BE21F-DFDE-4637-867D-A684BE9A5772}"/>
                    </a:ext>
                  </a:extLst>
                </p14:cNvPr>
                <p14:cNvContentPartPr/>
                <p14:nvPr/>
              </p14:nvContentPartPr>
              <p14:xfrm>
                <a:off x="6960755" y="3316143"/>
                <a:ext cx="100800" cy="138600"/>
              </p14:xfrm>
            </p:contentPart>
          </mc:Choice>
          <mc:Fallback xmlns="">
            <p:pic>
              <p:nvPicPr>
                <p:cNvPr id="181" name="Ink 180">
                  <a:extLst>
                    <a:ext uri="{FF2B5EF4-FFF2-40B4-BE49-F238E27FC236}">
                      <a16:creationId xmlns:a16="http://schemas.microsoft.com/office/drawing/2014/main" id="{0D4BE21F-DFDE-4637-867D-A684BE9A5772}"/>
                    </a:ext>
                  </a:extLst>
                </p:cNvPr>
                <p:cNvPicPr/>
                <p:nvPr/>
              </p:nvPicPr>
              <p:blipFill>
                <a:blip r:embed="rId167"/>
                <a:stretch>
                  <a:fillRect/>
                </a:stretch>
              </p:blipFill>
              <p:spPr>
                <a:xfrm>
                  <a:off x="6945275" y="3300663"/>
                  <a:ext cx="1314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82" name="Ink 181">
                  <a:extLst>
                    <a:ext uri="{FF2B5EF4-FFF2-40B4-BE49-F238E27FC236}">
                      <a16:creationId xmlns:a16="http://schemas.microsoft.com/office/drawing/2014/main" id="{33F2E591-25A2-4698-A3E0-59DFAD68043F}"/>
                    </a:ext>
                  </a:extLst>
                </p14:cNvPr>
                <p14:cNvContentPartPr/>
                <p14:nvPr/>
              </p14:nvContentPartPr>
              <p14:xfrm>
                <a:off x="6992435" y="3278343"/>
                <a:ext cx="113400" cy="360"/>
              </p14:xfrm>
            </p:contentPart>
          </mc:Choice>
          <mc:Fallback xmlns="">
            <p:pic>
              <p:nvPicPr>
                <p:cNvPr id="182" name="Ink 181">
                  <a:extLst>
                    <a:ext uri="{FF2B5EF4-FFF2-40B4-BE49-F238E27FC236}">
                      <a16:creationId xmlns:a16="http://schemas.microsoft.com/office/drawing/2014/main" id="{33F2E591-25A2-4698-A3E0-59DFAD68043F}"/>
                    </a:ext>
                  </a:extLst>
                </p:cNvPr>
                <p:cNvPicPr/>
                <p:nvPr/>
              </p:nvPicPr>
              <p:blipFill>
                <a:blip r:embed="rId169"/>
                <a:stretch>
                  <a:fillRect/>
                </a:stretch>
              </p:blipFill>
              <p:spPr>
                <a:xfrm>
                  <a:off x="6977004" y="3262863"/>
                  <a:ext cx="143903"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83" name="Ink 182">
                  <a:extLst>
                    <a:ext uri="{FF2B5EF4-FFF2-40B4-BE49-F238E27FC236}">
                      <a16:creationId xmlns:a16="http://schemas.microsoft.com/office/drawing/2014/main" id="{4E029327-1112-4BE7-A10B-78E0417021AF}"/>
                    </a:ext>
                  </a:extLst>
                </p14:cNvPr>
                <p14:cNvContentPartPr/>
                <p14:nvPr/>
              </p14:nvContentPartPr>
              <p14:xfrm>
                <a:off x="2258075" y="3844263"/>
                <a:ext cx="1748160" cy="56880"/>
              </p14:xfrm>
            </p:contentPart>
          </mc:Choice>
          <mc:Fallback xmlns="">
            <p:pic>
              <p:nvPicPr>
                <p:cNvPr id="183" name="Ink 182">
                  <a:extLst>
                    <a:ext uri="{FF2B5EF4-FFF2-40B4-BE49-F238E27FC236}">
                      <a16:creationId xmlns:a16="http://schemas.microsoft.com/office/drawing/2014/main" id="{4E029327-1112-4BE7-A10B-78E0417021AF}"/>
                    </a:ext>
                  </a:extLst>
                </p:cNvPr>
                <p:cNvPicPr/>
                <p:nvPr/>
              </p:nvPicPr>
              <p:blipFill>
                <a:blip r:embed="rId171"/>
                <a:stretch>
                  <a:fillRect/>
                </a:stretch>
              </p:blipFill>
              <p:spPr>
                <a:xfrm>
                  <a:off x="2242595" y="3828783"/>
                  <a:ext cx="177876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84" name="Ink 183">
                  <a:extLst>
                    <a:ext uri="{FF2B5EF4-FFF2-40B4-BE49-F238E27FC236}">
                      <a16:creationId xmlns:a16="http://schemas.microsoft.com/office/drawing/2014/main" id="{C45E9B40-1CCE-43C4-9BA1-AC72CD4BA64E}"/>
                    </a:ext>
                  </a:extLst>
                </p14:cNvPr>
                <p14:cNvContentPartPr/>
                <p14:nvPr/>
              </p14:nvContentPartPr>
              <p14:xfrm>
                <a:off x="3918035" y="3756423"/>
                <a:ext cx="3131280" cy="107280"/>
              </p14:xfrm>
            </p:contentPart>
          </mc:Choice>
          <mc:Fallback xmlns="">
            <p:pic>
              <p:nvPicPr>
                <p:cNvPr id="184" name="Ink 183">
                  <a:extLst>
                    <a:ext uri="{FF2B5EF4-FFF2-40B4-BE49-F238E27FC236}">
                      <a16:creationId xmlns:a16="http://schemas.microsoft.com/office/drawing/2014/main" id="{C45E9B40-1CCE-43C4-9BA1-AC72CD4BA64E}"/>
                    </a:ext>
                  </a:extLst>
                </p:cNvPr>
                <p:cNvPicPr/>
                <p:nvPr/>
              </p:nvPicPr>
              <p:blipFill>
                <a:blip r:embed="rId173"/>
                <a:stretch>
                  <a:fillRect/>
                </a:stretch>
              </p:blipFill>
              <p:spPr>
                <a:xfrm>
                  <a:off x="3902555" y="3740943"/>
                  <a:ext cx="31618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86" name="Ink 185">
                  <a:extLst>
                    <a:ext uri="{FF2B5EF4-FFF2-40B4-BE49-F238E27FC236}">
                      <a16:creationId xmlns:a16="http://schemas.microsoft.com/office/drawing/2014/main" id="{46E7E39F-B0F6-4263-AE50-A6AB23F9FDAC}"/>
                    </a:ext>
                  </a:extLst>
                </p14:cNvPr>
                <p14:cNvContentPartPr/>
                <p14:nvPr/>
              </p14:nvContentPartPr>
              <p14:xfrm>
                <a:off x="4131875" y="4071423"/>
                <a:ext cx="56880" cy="163080"/>
              </p14:xfrm>
            </p:contentPart>
          </mc:Choice>
          <mc:Fallback xmlns="">
            <p:pic>
              <p:nvPicPr>
                <p:cNvPr id="186" name="Ink 185">
                  <a:extLst>
                    <a:ext uri="{FF2B5EF4-FFF2-40B4-BE49-F238E27FC236}">
                      <a16:creationId xmlns:a16="http://schemas.microsoft.com/office/drawing/2014/main" id="{46E7E39F-B0F6-4263-AE50-A6AB23F9FDAC}"/>
                    </a:ext>
                  </a:extLst>
                </p:cNvPr>
                <p:cNvPicPr/>
                <p:nvPr/>
              </p:nvPicPr>
              <p:blipFill>
                <a:blip r:embed="rId175"/>
                <a:stretch>
                  <a:fillRect/>
                </a:stretch>
              </p:blipFill>
              <p:spPr>
                <a:xfrm>
                  <a:off x="4116395" y="4055943"/>
                  <a:ext cx="8748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87" name="Ink 186">
                  <a:extLst>
                    <a:ext uri="{FF2B5EF4-FFF2-40B4-BE49-F238E27FC236}">
                      <a16:creationId xmlns:a16="http://schemas.microsoft.com/office/drawing/2014/main" id="{8D3DA72B-A2E5-484C-823D-709F4FD96EC2}"/>
                    </a:ext>
                  </a:extLst>
                </p14:cNvPr>
                <p14:cNvContentPartPr/>
                <p14:nvPr/>
              </p14:nvContentPartPr>
              <p14:xfrm>
                <a:off x="4163195" y="4070703"/>
                <a:ext cx="138600" cy="75960"/>
              </p14:xfrm>
            </p:contentPart>
          </mc:Choice>
          <mc:Fallback xmlns="">
            <p:pic>
              <p:nvPicPr>
                <p:cNvPr id="187" name="Ink 186">
                  <a:extLst>
                    <a:ext uri="{FF2B5EF4-FFF2-40B4-BE49-F238E27FC236}">
                      <a16:creationId xmlns:a16="http://schemas.microsoft.com/office/drawing/2014/main" id="{8D3DA72B-A2E5-484C-823D-709F4FD96EC2}"/>
                    </a:ext>
                  </a:extLst>
                </p:cNvPr>
                <p:cNvPicPr/>
                <p:nvPr/>
              </p:nvPicPr>
              <p:blipFill>
                <a:blip r:embed="rId177"/>
                <a:stretch>
                  <a:fillRect/>
                </a:stretch>
              </p:blipFill>
              <p:spPr>
                <a:xfrm>
                  <a:off x="4147755" y="4055223"/>
                  <a:ext cx="169121"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88" name="Ink 187">
                  <a:extLst>
                    <a:ext uri="{FF2B5EF4-FFF2-40B4-BE49-F238E27FC236}">
                      <a16:creationId xmlns:a16="http://schemas.microsoft.com/office/drawing/2014/main" id="{8D2E6699-67EF-4F12-856B-E52E0115CD1F}"/>
                    </a:ext>
                  </a:extLst>
                </p14:cNvPr>
                <p14:cNvContentPartPr/>
                <p14:nvPr/>
              </p14:nvContentPartPr>
              <p14:xfrm>
                <a:off x="4427075" y="4039023"/>
                <a:ext cx="107280" cy="207720"/>
              </p14:xfrm>
            </p:contentPart>
          </mc:Choice>
          <mc:Fallback xmlns="">
            <p:pic>
              <p:nvPicPr>
                <p:cNvPr id="188" name="Ink 187">
                  <a:extLst>
                    <a:ext uri="{FF2B5EF4-FFF2-40B4-BE49-F238E27FC236}">
                      <a16:creationId xmlns:a16="http://schemas.microsoft.com/office/drawing/2014/main" id="{8D2E6699-67EF-4F12-856B-E52E0115CD1F}"/>
                    </a:ext>
                  </a:extLst>
                </p:cNvPr>
                <p:cNvPicPr/>
                <p:nvPr/>
              </p:nvPicPr>
              <p:blipFill>
                <a:blip r:embed="rId179"/>
                <a:stretch>
                  <a:fillRect/>
                </a:stretch>
              </p:blipFill>
              <p:spPr>
                <a:xfrm>
                  <a:off x="4411595" y="4023543"/>
                  <a:ext cx="13788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89" name="Ink 188">
                  <a:extLst>
                    <a:ext uri="{FF2B5EF4-FFF2-40B4-BE49-F238E27FC236}">
                      <a16:creationId xmlns:a16="http://schemas.microsoft.com/office/drawing/2014/main" id="{91919E9E-0AEB-4EE1-A6D2-3973ED0A9D88}"/>
                    </a:ext>
                  </a:extLst>
                </p14:cNvPr>
                <p14:cNvContentPartPr/>
                <p14:nvPr/>
              </p14:nvContentPartPr>
              <p14:xfrm>
                <a:off x="4653515" y="4083303"/>
                <a:ext cx="156960" cy="113400"/>
              </p14:xfrm>
            </p:contentPart>
          </mc:Choice>
          <mc:Fallback xmlns="">
            <p:pic>
              <p:nvPicPr>
                <p:cNvPr id="189" name="Ink 188">
                  <a:extLst>
                    <a:ext uri="{FF2B5EF4-FFF2-40B4-BE49-F238E27FC236}">
                      <a16:creationId xmlns:a16="http://schemas.microsoft.com/office/drawing/2014/main" id="{91919E9E-0AEB-4EE1-A6D2-3973ED0A9D88}"/>
                    </a:ext>
                  </a:extLst>
                </p:cNvPr>
                <p:cNvPicPr/>
                <p:nvPr/>
              </p:nvPicPr>
              <p:blipFill>
                <a:blip r:embed="rId181"/>
                <a:stretch>
                  <a:fillRect/>
                </a:stretch>
              </p:blipFill>
              <p:spPr>
                <a:xfrm>
                  <a:off x="4637999" y="4067872"/>
                  <a:ext cx="187630" cy="143903"/>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90" name="Ink 189">
                  <a:extLst>
                    <a:ext uri="{FF2B5EF4-FFF2-40B4-BE49-F238E27FC236}">
                      <a16:creationId xmlns:a16="http://schemas.microsoft.com/office/drawing/2014/main" id="{B3C19C5B-4607-4D8B-8636-22265EB35FA6}"/>
                    </a:ext>
                  </a:extLst>
                </p14:cNvPr>
                <p14:cNvContentPartPr/>
                <p14:nvPr/>
              </p14:nvContentPartPr>
              <p14:xfrm>
                <a:off x="4684835" y="4108503"/>
                <a:ext cx="100800" cy="25560"/>
              </p14:xfrm>
            </p:contentPart>
          </mc:Choice>
          <mc:Fallback xmlns="">
            <p:pic>
              <p:nvPicPr>
                <p:cNvPr id="190" name="Ink 189">
                  <a:extLst>
                    <a:ext uri="{FF2B5EF4-FFF2-40B4-BE49-F238E27FC236}">
                      <a16:creationId xmlns:a16="http://schemas.microsoft.com/office/drawing/2014/main" id="{B3C19C5B-4607-4D8B-8636-22265EB35FA6}"/>
                    </a:ext>
                  </a:extLst>
                </p:cNvPr>
                <p:cNvPicPr/>
                <p:nvPr/>
              </p:nvPicPr>
              <p:blipFill>
                <a:blip r:embed="rId183"/>
                <a:stretch>
                  <a:fillRect/>
                </a:stretch>
              </p:blipFill>
              <p:spPr>
                <a:xfrm>
                  <a:off x="4669355" y="4093023"/>
                  <a:ext cx="1314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91" name="Ink 190">
                  <a:extLst>
                    <a:ext uri="{FF2B5EF4-FFF2-40B4-BE49-F238E27FC236}">
                      <a16:creationId xmlns:a16="http://schemas.microsoft.com/office/drawing/2014/main" id="{BA07CE7B-389D-456B-9EF0-B1B4249D44EA}"/>
                    </a:ext>
                  </a:extLst>
                </p14:cNvPr>
                <p14:cNvContentPartPr/>
                <p14:nvPr/>
              </p14:nvContentPartPr>
              <p14:xfrm>
                <a:off x="4678715" y="4039023"/>
                <a:ext cx="157680" cy="19080"/>
              </p14:xfrm>
            </p:contentPart>
          </mc:Choice>
          <mc:Fallback xmlns="">
            <p:pic>
              <p:nvPicPr>
                <p:cNvPr id="191" name="Ink 190">
                  <a:extLst>
                    <a:ext uri="{FF2B5EF4-FFF2-40B4-BE49-F238E27FC236}">
                      <a16:creationId xmlns:a16="http://schemas.microsoft.com/office/drawing/2014/main" id="{BA07CE7B-389D-456B-9EF0-B1B4249D44EA}"/>
                    </a:ext>
                  </a:extLst>
                </p:cNvPr>
                <p:cNvPicPr/>
                <p:nvPr/>
              </p:nvPicPr>
              <p:blipFill>
                <a:blip r:embed="rId185"/>
                <a:stretch>
                  <a:fillRect/>
                </a:stretch>
              </p:blipFill>
              <p:spPr>
                <a:xfrm>
                  <a:off x="4663235" y="4023543"/>
                  <a:ext cx="1882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92" name="Ink 191">
                  <a:extLst>
                    <a:ext uri="{FF2B5EF4-FFF2-40B4-BE49-F238E27FC236}">
                      <a16:creationId xmlns:a16="http://schemas.microsoft.com/office/drawing/2014/main" id="{EC93E3F9-4CF5-4129-9DD0-DC9A9588EDB4}"/>
                    </a:ext>
                  </a:extLst>
                </p14:cNvPr>
                <p14:cNvContentPartPr/>
                <p14:nvPr/>
              </p14:nvContentPartPr>
              <p14:xfrm>
                <a:off x="4886075" y="3976383"/>
                <a:ext cx="189000" cy="295920"/>
              </p14:xfrm>
            </p:contentPart>
          </mc:Choice>
          <mc:Fallback xmlns="">
            <p:pic>
              <p:nvPicPr>
                <p:cNvPr id="192" name="Ink 191">
                  <a:extLst>
                    <a:ext uri="{FF2B5EF4-FFF2-40B4-BE49-F238E27FC236}">
                      <a16:creationId xmlns:a16="http://schemas.microsoft.com/office/drawing/2014/main" id="{EC93E3F9-4CF5-4129-9DD0-DC9A9588EDB4}"/>
                    </a:ext>
                  </a:extLst>
                </p:cNvPr>
                <p:cNvPicPr/>
                <p:nvPr/>
              </p:nvPicPr>
              <p:blipFill>
                <a:blip r:embed="rId187"/>
                <a:stretch>
                  <a:fillRect/>
                </a:stretch>
              </p:blipFill>
              <p:spPr>
                <a:xfrm>
                  <a:off x="4870595" y="3960903"/>
                  <a:ext cx="219600" cy="326520"/>
                </a:xfrm>
                <a:prstGeom prst="rect">
                  <a:avLst/>
                </a:prstGeom>
              </p:spPr>
            </p:pic>
          </mc:Fallback>
        </mc:AlternateContent>
      </p:grpSp>
      <p:grpSp>
        <p:nvGrpSpPr>
          <p:cNvPr id="115725" name="Group 216">
            <a:extLst>
              <a:ext uri="{FF2B5EF4-FFF2-40B4-BE49-F238E27FC236}">
                <a16:creationId xmlns:a16="http://schemas.microsoft.com/office/drawing/2014/main" id="{3337DD2C-B8E5-402F-AB1A-C93F5FEDEA56}"/>
              </a:ext>
            </a:extLst>
          </p:cNvPr>
          <p:cNvGrpSpPr>
            <a:grpSpLocks/>
          </p:cNvGrpSpPr>
          <p:nvPr/>
        </p:nvGrpSpPr>
        <p:grpSpPr bwMode="auto">
          <a:xfrm>
            <a:off x="3636963" y="4824413"/>
            <a:ext cx="171450" cy="76200"/>
            <a:chOff x="2113715" y="4824903"/>
            <a:chExt cx="169920" cy="75960"/>
          </a:xfrm>
        </p:grpSpPr>
        <mc:AlternateContent xmlns:mc="http://schemas.openxmlformats.org/markup-compatibility/2006" xmlns:p14="http://schemas.microsoft.com/office/powerpoint/2010/main">
          <mc:Choice Requires="p14">
            <p:contentPart p14:bwMode="auto" r:id="rId188">
              <p14:nvContentPartPr>
                <p14:cNvPr id="194" name="Ink 193">
                  <a:extLst>
                    <a:ext uri="{FF2B5EF4-FFF2-40B4-BE49-F238E27FC236}">
                      <a16:creationId xmlns:a16="http://schemas.microsoft.com/office/drawing/2014/main" id="{74BD2E41-F336-41FD-8147-A0A059313630}"/>
                    </a:ext>
                  </a:extLst>
                </p14:cNvPr>
                <p14:cNvContentPartPr/>
                <p14:nvPr/>
              </p14:nvContentPartPr>
              <p14:xfrm>
                <a:off x="2176355" y="4887903"/>
                <a:ext cx="107280" cy="12960"/>
              </p14:xfrm>
            </p:contentPart>
          </mc:Choice>
          <mc:Fallback xmlns="">
            <p:pic>
              <p:nvPicPr>
                <p:cNvPr id="194" name="Ink 193">
                  <a:extLst>
                    <a:ext uri="{FF2B5EF4-FFF2-40B4-BE49-F238E27FC236}">
                      <a16:creationId xmlns:a16="http://schemas.microsoft.com/office/drawing/2014/main" id="{74BD2E41-F336-41FD-8147-A0A059313630}"/>
                    </a:ext>
                  </a:extLst>
                </p:cNvPr>
                <p:cNvPicPr/>
                <p:nvPr/>
              </p:nvPicPr>
              <p:blipFill>
                <a:blip r:embed="rId189"/>
                <a:stretch>
                  <a:fillRect/>
                </a:stretch>
              </p:blipFill>
              <p:spPr>
                <a:xfrm>
                  <a:off x="2160875" y="4872423"/>
                  <a:ext cx="1378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95" name="Ink 194">
                  <a:extLst>
                    <a:ext uri="{FF2B5EF4-FFF2-40B4-BE49-F238E27FC236}">
                      <a16:creationId xmlns:a16="http://schemas.microsoft.com/office/drawing/2014/main" id="{49F02BAE-22E6-4048-893E-DFA17006A965}"/>
                    </a:ext>
                  </a:extLst>
                </p14:cNvPr>
                <p14:cNvContentPartPr/>
                <p14:nvPr/>
              </p14:nvContentPartPr>
              <p14:xfrm>
                <a:off x="2113715" y="4824903"/>
                <a:ext cx="107280" cy="6480"/>
              </p14:xfrm>
            </p:contentPart>
          </mc:Choice>
          <mc:Fallback xmlns="">
            <p:pic>
              <p:nvPicPr>
                <p:cNvPr id="195" name="Ink 194">
                  <a:extLst>
                    <a:ext uri="{FF2B5EF4-FFF2-40B4-BE49-F238E27FC236}">
                      <a16:creationId xmlns:a16="http://schemas.microsoft.com/office/drawing/2014/main" id="{49F02BAE-22E6-4048-893E-DFA17006A965}"/>
                    </a:ext>
                  </a:extLst>
                </p:cNvPr>
                <p:cNvPicPr/>
                <p:nvPr/>
              </p:nvPicPr>
              <p:blipFill>
                <a:blip r:embed="rId191"/>
                <a:stretch>
                  <a:fillRect/>
                </a:stretch>
              </p:blipFill>
              <p:spPr>
                <a:xfrm>
                  <a:off x="2098235" y="4809423"/>
                  <a:ext cx="137880" cy="37080"/>
                </a:xfrm>
                <a:prstGeom prst="rect">
                  <a:avLst/>
                </a:prstGeom>
              </p:spPr>
            </p:pic>
          </mc:Fallback>
        </mc:AlternateContent>
      </p:grpSp>
      <p:grpSp>
        <p:nvGrpSpPr>
          <p:cNvPr id="115726" name="Group 215">
            <a:extLst>
              <a:ext uri="{FF2B5EF4-FFF2-40B4-BE49-F238E27FC236}">
                <a16:creationId xmlns:a16="http://schemas.microsoft.com/office/drawing/2014/main" id="{028A173D-4E1B-4091-A26A-848207009AAE}"/>
              </a:ext>
            </a:extLst>
          </p:cNvPr>
          <p:cNvGrpSpPr>
            <a:grpSpLocks/>
          </p:cNvGrpSpPr>
          <p:nvPr/>
        </p:nvGrpSpPr>
        <p:grpSpPr bwMode="auto">
          <a:xfrm>
            <a:off x="4090989" y="4422776"/>
            <a:ext cx="2244725" cy="987425"/>
            <a:chOff x="2567675" y="4422783"/>
            <a:chExt cx="2243520" cy="987120"/>
          </a:xfrm>
        </p:grpSpPr>
        <mc:AlternateContent xmlns:mc="http://schemas.openxmlformats.org/markup-compatibility/2006" xmlns:p14="http://schemas.microsoft.com/office/powerpoint/2010/main">
          <mc:Choice Requires="p14">
            <p:contentPart p14:bwMode="auto" r:id="rId192">
              <p14:nvContentPartPr>
                <p14:cNvPr id="196" name="Ink 195">
                  <a:extLst>
                    <a:ext uri="{FF2B5EF4-FFF2-40B4-BE49-F238E27FC236}">
                      <a16:creationId xmlns:a16="http://schemas.microsoft.com/office/drawing/2014/main" id="{84864998-0277-467B-9E69-27B7AACC87EC}"/>
                    </a:ext>
                  </a:extLst>
                </p14:cNvPr>
                <p14:cNvContentPartPr/>
                <p14:nvPr/>
              </p14:nvContentPartPr>
              <p14:xfrm>
                <a:off x="2899595" y="4561023"/>
                <a:ext cx="126000" cy="151200"/>
              </p14:xfrm>
            </p:contentPart>
          </mc:Choice>
          <mc:Fallback xmlns="">
            <p:pic>
              <p:nvPicPr>
                <p:cNvPr id="196" name="Ink 195">
                  <a:extLst>
                    <a:ext uri="{FF2B5EF4-FFF2-40B4-BE49-F238E27FC236}">
                      <a16:creationId xmlns:a16="http://schemas.microsoft.com/office/drawing/2014/main" id="{84864998-0277-467B-9E69-27B7AACC87EC}"/>
                    </a:ext>
                  </a:extLst>
                </p:cNvPr>
                <p:cNvPicPr/>
                <p:nvPr/>
              </p:nvPicPr>
              <p:blipFill>
                <a:blip r:embed="rId193"/>
                <a:stretch>
                  <a:fillRect/>
                </a:stretch>
              </p:blipFill>
              <p:spPr>
                <a:xfrm>
                  <a:off x="2884115" y="4545580"/>
                  <a:ext cx="156600" cy="181727"/>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97" name="Ink 196">
                  <a:extLst>
                    <a:ext uri="{FF2B5EF4-FFF2-40B4-BE49-F238E27FC236}">
                      <a16:creationId xmlns:a16="http://schemas.microsoft.com/office/drawing/2014/main" id="{EE8A6C0A-FC8B-40D5-8AD0-725AD01437BD}"/>
                    </a:ext>
                  </a:extLst>
                </p14:cNvPr>
                <p14:cNvContentPartPr/>
                <p14:nvPr/>
              </p14:nvContentPartPr>
              <p14:xfrm>
                <a:off x="3031355" y="4573623"/>
                <a:ext cx="245520" cy="295920"/>
              </p14:xfrm>
            </p:contentPart>
          </mc:Choice>
          <mc:Fallback xmlns="">
            <p:pic>
              <p:nvPicPr>
                <p:cNvPr id="197" name="Ink 196">
                  <a:extLst>
                    <a:ext uri="{FF2B5EF4-FFF2-40B4-BE49-F238E27FC236}">
                      <a16:creationId xmlns:a16="http://schemas.microsoft.com/office/drawing/2014/main" id="{EE8A6C0A-FC8B-40D5-8AD0-725AD01437BD}"/>
                    </a:ext>
                  </a:extLst>
                </p:cNvPr>
                <p:cNvPicPr/>
                <p:nvPr/>
              </p:nvPicPr>
              <p:blipFill>
                <a:blip r:embed="rId195"/>
                <a:stretch>
                  <a:fillRect/>
                </a:stretch>
              </p:blipFill>
              <p:spPr>
                <a:xfrm>
                  <a:off x="3015875" y="4558143"/>
                  <a:ext cx="27612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98" name="Ink 197">
                  <a:extLst>
                    <a:ext uri="{FF2B5EF4-FFF2-40B4-BE49-F238E27FC236}">
                      <a16:creationId xmlns:a16="http://schemas.microsoft.com/office/drawing/2014/main" id="{AE557C86-CC81-4AF1-8FDE-A45498860AB1}"/>
                    </a:ext>
                  </a:extLst>
                </p14:cNvPr>
                <p14:cNvContentPartPr/>
                <p14:nvPr/>
              </p14:nvContentPartPr>
              <p14:xfrm>
                <a:off x="3188675" y="4749663"/>
                <a:ext cx="360" cy="94680"/>
              </p14:xfrm>
            </p:contentPart>
          </mc:Choice>
          <mc:Fallback xmlns="">
            <p:pic>
              <p:nvPicPr>
                <p:cNvPr id="198" name="Ink 197">
                  <a:extLst>
                    <a:ext uri="{FF2B5EF4-FFF2-40B4-BE49-F238E27FC236}">
                      <a16:creationId xmlns:a16="http://schemas.microsoft.com/office/drawing/2014/main" id="{AE557C86-CC81-4AF1-8FDE-A45498860AB1}"/>
                    </a:ext>
                  </a:extLst>
                </p:cNvPr>
                <p:cNvPicPr/>
                <p:nvPr/>
              </p:nvPicPr>
              <p:blipFill>
                <a:blip r:embed="rId197"/>
                <a:stretch>
                  <a:fillRect/>
                </a:stretch>
              </p:blipFill>
              <p:spPr>
                <a:xfrm>
                  <a:off x="3173195" y="4734183"/>
                  <a:ext cx="309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99" name="Ink 198">
                  <a:extLst>
                    <a:ext uri="{FF2B5EF4-FFF2-40B4-BE49-F238E27FC236}">
                      <a16:creationId xmlns:a16="http://schemas.microsoft.com/office/drawing/2014/main" id="{56903C56-27EC-4094-A28B-0937B2E6A1FA}"/>
                    </a:ext>
                  </a:extLst>
                </p14:cNvPr>
                <p14:cNvContentPartPr/>
                <p14:nvPr/>
              </p14:nvContentPartPr>
              <p14:xfrm>
                <a:off x="3270395" y="4730583"/>
                <a:ext cx="126000" cy="94680"/>
              </p14:xfrm>
            </p:contentPart>
          </mc:Choice>
          <mc:Fallback xmlns="">
            <p:pic>
              <p:nvPicPr>
                <p:cNvPr id="199" name="Ink 198">
                  <a:extLst>
                    <a:ext uri="{FF2B5EF4-FFF2-40B4-BE49-F238E27FC236}">
                      <a16:creationId xmlns:a16="http://schemas.microsoft.com/office/drawing/2014/main" id="{56903C56-27EC-4094-A28B-0937B2E6A1FA}"/>
                    </a:ext>
                  </a:extLst>
                </p:cNvPr>
                <p:cNvPicPr/>
                <p:nvPr/>
              </p:nvPicPr>
              <p:blipFill>
                <a:blip r:embed="rId199"/>
                <a:stretch>
                  <a:fillRect/>
                </a:stretch>
              </p:blipFill>
              <p:spPr>
                <a:xfrm>
                  <a:off x="3254959" y="4715103"/>
                  <a:ext cx="156513"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200" name="Ink 199">
                  <a:extLst>
                    <a:ext uri="{FF2B5EF4-FFF2-40B4-BE49-F238E27FC236}">
                      <a16:creationId xmlns:a16="http://schemas.microsoft.com/office/drawing/2014/main" id="{0CB3867C-6B3D-4CE1-8EC0-77FDF814F6BC}"/>
                    </a:ext>
                  </a:extLst>
                </p14:cNvPr>
                <p14:cNvContentPartPr/>
                <p14:nvPr/>
              </p14:nvContentPartPr>
              <p14:xfrm>
                <a:off x="3447155" y="4699263"/>
                <a:ext cx="125280" cy="138600"/>
              </p14:xfrm>
            </p:contentPart>
          </mc:Choice>
          <mc:Fallback xmlns="">
            <p:pic>
              <p:nvPicPr>
                <p:cNvPr id="200" name="Ink 199">
                  <a:extLst>
                    <a:ext uri="{FF2B5EF4-FFF2-40B4-BE49-F238E27FC236}">
                      <a16:creationId xmlns:a16="http://schemas.microsoft.com/office/drawing/2014/main" id="{0CB3867C-6B3D-4CE1-8EC0-77FDF814F6BC}"/>
                    </a:ext>
                  </a:extLst>
                </p:cNvPr>
                <p:cNvPicPr/>
                <p:nvPr/>
              </p:nvPicPr>
              <p:blipFill>
                <a:blip r:embed="rId201"/>
                <a:stretch>
                  <a:fillRect/>
                </a:stretch>
              </p:blipFill>
              <p:spPr>
                <a:xfrm>
                  <a:off x="3431719" y="4683783"/>
                  <a:ext cx="155792"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01" name="Ink 200">
                  <a:extLst>
                    <a:ext uri="{FF2B5EF4-FFF2-40B4-BE49-F238E27FC236}">
                      <a16:creationId xmlns:a16="http://schemas.microsoft.com/office/drawing/2014/main" id="{8E4A0245-8909-47AD-AFE8-4A5678713D48}"/>
                    </a:ext>
                  </a:extLst>
                </p14:cNvPr>
                <p14:cNvContentPartPr/>
                <p14:nvPr/>
              </p14:nvContentPartPr>
              <p14:xfrm>
                <a:off x="3603755" y="4498023"/>
                <a:ext cx="189000" cy="471960"/>
              </p14:xfrm>
            </p:contentPart>
          </mc:Choice>
          <mc:Fallback xmlns="">
            <p:pic>
              <p:nvPicPr>
                <p:cNvPr id="201" name="Ink 200">
                  <a:extLst>
                    <a:ext uri="{FF2B5EF4-FFF2-40B4-BE49-F238E27FC236}">
                      <a16:creationId xmlns:a16="http://schemas.microsoft.com/office/drawing/2014/main" id="{8E4A0245-8909-47AD-AFE8-4A5678713D48}"/>
                    </a:ext>
                  </a:extLst>
                </p:cNvPr>
                <p:cNvPicPr/>
                <p:nvPr/>
              </p:nvPicPr>
              <p:blipFill>
                <a:blip r:embed="rId203"/>
                <a:stretch>
                  <a:fillRect/>
                </a:stretch>
              </p:blipFill>
              <p:spPr>
                <a:xfrm>
                  <a:off x="3588275" y="4482543"/>
                  <a:ext cx="219600" cy="5025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202" name="Ink 201">
                  <a:extLst>
                    <a:ext uri="{FF2B5EF4-FFF2-40B4-BE49-F238E27FC236}">
                      <a16:creationId xmlns:a16="http://schemas.microsoft.com/office/drawing/2014/main" id="{AFDB36D1-F6C6-4C47-BD9E-DD5AE7FEE5DC}"/>
                    </a:ext>
                  </a:extLst>
                </p14:cNvPr>
                <p14:cNvContentPartPr/>
                <p14:nvPr/>
              </p14:nvContentPartPr>
              <p14:xfrm>
                <a:off x="2567675" y="4422783"/>
                <a:ext cx="200160" cy="534600"/>
              </p14:xfrm>
            </p:contentPart>
          </mc:Choice>
          <mc:Fallback xmlns="">
            <p:pic>
              <p:nvPicPr>
                <p:cNvPr id="202" name="Ink 201">
                  <a:extLst>
                    <a:ext uri="{FF2B5EF4-FFF2-40B4-BE49-F238E27FC236}">
                      <a16:creationId xmlns:a16="http://schemas.microsoft.com/office/drawing/2014/main" id="{AFDB36D1-F6C6-4C47-BD9E-DD5AE7FEE5DC}"/>
                    </a:ext>
                  </a:extLst>
                </p:cNvPr>
                <p:cNvPicPr/>
                <p:nvPr/>
              </p:nvPicPr>
              <p:blipFill>
                <a:blip r:embed="rId205"/>
                <a:stretch>
                  <a:fillRect/>
                </a:stretch>
              </p:blipFill>
              <p:spPr>
                <a:xfrm>
                  <a:off x="2552195" y="4407313"/>
                  <a:ext cx="230760" cy="565179"/>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203" name="Ink 202">
                  <a:extLst>
                    <a:ext uri="{FF2B5EF4-FFF2-40B4-BE49-F238E27FC236}">
                      <a16:creationId xmlns:a16="http://schemas.microsoft.com/office/drawing/2014/main" id="{5EBE35D6-7A2E-426C-ACC4-9CD27F8F3076}"/>
                    </a:ext>
                  </a:extLst>
                </p14:cNvPr>
                <p14:cNvContentPartPr/>
                <p14:nvPr/>
              </p14:nvContentPartPr>
              <p14:xfrm>
                <a:off x="3905435" y="4460583"/>
                <a:ext cx="145080" cy="339840"/>
              </p14:xfrm>
            </p:contentPart>
          </mc:Choice>
          <mc:Fallback xmlns="">
            <p:pic>
              <p:nvPicPr>
                <p:cNvPr id="203" name="Ink 202">
                  <a:extLst>
                    <a:ext uri="{FF2B5EF4-FFF2-40B4-BE49-F238E27FC236}">
                      <a16:creationId xmlns:a16="http://schemas.microsoft.com/office/drawing/2014/main" id="{5EBE35D6-7A2E-426C-ACC4-9CD27F8F3076}"/>
                    </a:ext>
                  </a:extLst>
                </p:cNvPr>
                <p:cNvPicPr/>
                <p:nvPr/>
              </p:nvPicPr>
              <p:blipFill>
                <a:blip r:embed="rId207"/>
                <a:stretch>
                  <a:fillRect/>
                </a:stretch>
              </p:blipFill>
              <p:spPr>
                <a:xfrm>
                  <a:off x="3889955" y="4445103"/>
                  <a:ext cx="17568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204" name="Ink 203">
                  <a:extLst>
                    <a:ext uri="{FF2B5EF4-FFF2-40B4-BE49-F238E27FC236}">
                      <a16:creationId xmlns:a16="http://schemas.microsoft.com/office/drawing/2014/main" id="{91F288B6-1387-40D4-96A0-750CC1E364AA}"/>
                    </a:ext>
                  </a:extLst>
                </p14:cNvPr>
                <p14:cNvContentPartPr/>
                <p14:nvPr/>
              </p14:nvContentPartPr>
              <p14:xfrm>
                <a:off x="4150595" y="4523223"/>
                <a:ext cx="145080" cy="94680"/>
              </p14:xfrm>
            </p:contentPart>
          </mc:Choice>
          <mc:Fallback xmlns="">
            <p:pic>
              <p:nvPicPr>
                <p:cNvPr id="204" name="Ink 203">
                  <a:extLst>
                    <a:ext uri="{FF2B5EF4-FFF2-40B4-BE49-F238E27FC236}">
                      <a16:creationId xmlns:a16="http://schemas.microsoft.com/office/drawing/2014/main" id="{91F288B6-1387-40D4-96A0-750CC1E364AA}"/>
                    </a:ext>
                  </a:extLst>
                </p:cNvPr>
                <p:cNvPicPr/>
                <p:nvPr/>
              </p:nvPicPr>
              <p:blipFill>
                <a:blip r:embed="rId209"/>
                <a:stretch>
                  <a:fillRect/>
                </a:stretch>
              </p:blipFill>
              <p:spPr>
                <a:xfrm>
                  <a:off x="4135115" y="4507743"/>
                  <a:ext cx="1756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205" name="Ink 204">
                  <a:extLst>
                    <a:ext uri="{FF2B5EF4-FFF2-40B4-BE49-F238E27FC236}">
                      <a16:creationId xmlns:a16="http://schemas.microsoft.com/office/drawing/2014/main" id="{E10B76D6-3B7C-4E43-A844-C40858C18865}"/>
                    </a:ext>
                  </a:extLst>
                </p14:cNvPr>
                <p14:cNvContentPartPr/>
                <p14:nvPr/>
              </p14:nvContentPartPr>
              <p14:xfrm>
                <a:off x="4282715" y="4561023"/>
                <a:ext cx="151200" cy="214200"/>
              </p14:xfrm>
            </p:contentPart>
          </mc:Choice>
          <mc:Fallback xmlns="">
            <p:pic>
              <p:nvPicPr>
                <p:cNvPr id="205" name="Ink 204">
                  <a:extLst>
                    <a:ext uri="{FF2B5EF4-FFF2-40B4-BE49-F238E27FC236}">
                      <a16:creationId xmlns:a16="http://schemas.microsoft.com/office/drawing/2014/main" id="{E10B76D6-3B7C-4E43-A844-C40858C18865}"/>
                    </a:ext>
                  </a:extLst>
                </p:cNvPr>
                <p:cNvPicPr/>
                <p:nvPr/>
              </p:nvPicPr>
              <p:blipFill>
                <a:blip r:embed="rId211"/>
                <a:stretch>
                  <a:fillRect/>
                </a:stretch>
              </p:blipFill>
              <p:spPr>
                <a:xfrm>
                  <a:off x="4267235" y="4545543"/>
                  <a:ext cx="18180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206" name="Ink 205">
                  <a:extLst>
                    <a:ext uri="{FF2B5EF4-FFF2-40B4-BE49-F238E27FC236}">
                      <a16:creationId xmlns:a16="http://schemas.microsoft.com/office/drawing/2014/main" id="{63D6F537-4625-4A3B-B3B6-3E017585F017}"/>
                    </a:ext>
                  </a:extLst>
                </p14:cNvPr>
                <p14:cNvContentPartPr/>
                <p14:nvPr/>
              </p14:nvContentPartPr>
              <p14:xfrm>
                <a:off x="4439675" y="4674063"/>
                <a:ext cx="107280" cy="132480"/>
              </p14:xfrm>
            </p:contentPart>
          </mc:Choice>
          <mc:Fallback xmlns="">
            <p:pic>
              <p:nvPicPr>
                <p:cNvPr id="206" name="Ink 205">
                  <a:extLst>
                    <a:ext uri="{FF2B5EF4-FFF2-40B4-BE49-F238E27FC236}">
                      <a16:creationId xmlns:a16="http://schemas.microsoft.com/office/drawing/2014/main" id="{63D6F537-4625-4A3B-B3B6-3E017585F017}"/>
                    </a:ext>
                  </a:extLst>
                </p:cNvPr>
                <p:cNvPicPr/>
                <p:nvPr/>
              </p:nvPicPr>
              <p:blipFill>
                <a:blip r:embed="rId213"/>
                <a:stretch>
                  <a:fillRect/>
                </a:stretch>
              </p:blipFill>
              <p:spPr>
                <a:xfrm>
                  <a:off x="4424195" y="4658583"/>
                  <a:ext cx="1378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207" name="Ink 206">
                  <a:extLst>
                    <a:ext uri="{FF2B5EF4-FFF2-40B4-BE49-F238E27FC236}">
                      <a16:creationId xmlns:a16="http://schemas.microsoft.com/office/drawing/2014/main" id="{1E24D7CB-804C-43E6-BB41-98292D34DFA7}"/>
                    </a:ext>
                  </a:extLst>
                </p14:cNvPr>
                <p14:cNvContentPartPr/>
                <p14:nvPr/>
              </p14:nvContentPartPr>
              <p14:xfrm>
                <a:off x="4427075" y="4642743"/>
                <a:ext cx="107280" cy="6480"/>
              </p14:xfrm>
            </p:contentPart>
          </mc:Choice>
          <mc:Fallback xmlns="">
            <p:pic>
              <p:nvPicPr>
                <p:cNvPr id="207" name="Ink 206">
                  <a:extLst>
                    <a:ext uri="{FF2B5EF4-FFF2-40B4-BE49-F238E27FC236}">
                      <a16:creationId xmlns:a16="http://schemas.microsoft.com/office/drawing/2014/main" id="{1E24D7CB-804C-43E6-BB41-98292D34DFA7}"/>
                    </a:ext>
                  </a:extLst>
                </p:cNvPr>
                <p:cNvPicPr/>
                <p:nvPr/>
              </p:nvPicPr>
              <p:blipFill>
                <a:blip r:embed="rId215"/>
                <a:stretch>
                  <a:fillRect/>
                </a:stretch>
              </p:blipFill>
              <p:spPr>
                <a:xfrm>
                  <a:off x="4411595" y="4628078"/>
                  <a:ext cx="137880" cy="35469"/>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208" name="Ink 207">
                  <a:extLst>
                    <a:ext uri="{FF2B5EF4-FFF2-40B4-BE49-F238E27FC236}">
                      <a16:creationId xmlns:a16="http://schemas.microsoft.com/office/drawing/2014/main" id="{0373CF6A-BB36-4FAC-A7B6-EF40BAA1898E}"/>
                    </a:ext>
                  </a:extLst>
                </p14:cNvPr>
                <p14:cNvContentPartPr/>
                <p14:nvPr/>
              </p14:nvContentPartPr>
              <p14:xfrm>
                <a:off x="4584395" y="4454103"/>
                <a:ext cx="226800" cy="446760"/>
              </p14:xfrm>
            </p:contentPart>
          </mc:Choice>
          <mc:Fallback xmlns="">
            <p:pic>
              <p:nvPicPr>
                <p:cNvPr id="208" name="Ink 207">
                  <a:extLst>
                    <a:ext uri="{FF2B5EF4-FFF2-40B4-BE49-F238E27FC236}">
                      <a16:creationId xmlns:a16="http://schemas.microsoft.com/office/drawing/2014/main" id="{0373CF6A-BB36-4FAC-A7B6-EF40BAA1898E}"/>
                    </a:ext>
                  </a:extLst>
                </p:cNvPr>
                <p:cNvPicPr/>
                <p:nvPr/>
              </p:nvPicPr>
              <p:blipFill>
                <a:blip r:embed="rId217"/>
                <a:stretch>
                  <a:fillRect/>
                </a:stretch>
              </p:blipFill>
              <p:spPr>
                <a:xfrm>
                  <a:off x="4568915" y="4438623"/>
                  <a:ext cx="257400" cy="4773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209" name="Ink 208">
                  <a:extLst>
                    <a:ext uri="{FF2B5EF4-FFF2-40B4-BE49-F238E27FC236}">
                      <a16:creationId xmlns:a16="http://schemas.microsoft.com/office/drawing/2014/main" id="{461CB6AE-2E20-4928-8DD8-013017C8FB39}"/>
                    </a:ext>
                  </a:extLst>
                </p14:cNvPr>
                <p14:cNvContentPartPr/>
                <p14:nvPr/>
              </p14:nvContentPartPr>
              <p14:xfrm>
                <a:off x="2654075" y="5032623"/>
                <a:ext cx="2005920" cy="25560"/>
              </p14:xfrm>
            </p:contentPart>
          </mc:Choice>
          <mc:Fallback xmlns="">
            <p:pic>
              <p:nvPicPr>
                <p:cNvPr id="209" name="Ink 208">
                  <a:extLst>
                    <a:ext uri="{FF2B5EF4-FFF2-40B4-BE49-F238E27FC236}">
                      <a16:creationId xmlns:a16="http://schemas.microsoft.com/office/drawing/2014/main" id="{461CB6AE-2E20-4928-8DD8-013017C8FB39}"/>
                    </a:ext>
                  </a:extLst>
                </p:cNvPr>
                <p:cNvPicPr/>
                <p:nvPr/>
              </p:nvPicPr>
              <p:blipFill>
                <a:blip r:embed="rId219"/>
                <a:stretch>
                  <a:fillRect/>
                </a:stretch>
              </p:blipFill>
              <p:spPr>
                <a:xfrm>
                  <a:off x="2638595" y="5017143"/>
                  <a:ext cx="203652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210" name="Ink 209">
                  <a:extLst>
                    <a:ext uri="{FF2B5EF4-FFF2-40B4-BE49-F238E27FC236}">
                      <a16:creationId xmlns:a16="http://schemas.microsoft.com/office/drawing/2014/main" id="{D4F8BC88-2D91-430F-931B-274531BFF1C3}"/>
                    </a:ext>
                  </a:extLst>
                </p14:cNvPr>
                <p14:cNvContentPartPr/>
                <p14:nvPr/>
              </p14:nvContentPartPr>
              <p14:xfrm>
                <a:off x="3584675" y="5202183"/>
                <a:ext cx="131760" cy="163800"/>
              </p14:xfrm>
            </p:contentPart>
          </mc:Choice>
          <mc:Fallback xmlns="">
            <p:pic>
              <p:nvPicPr>
                <p:cNvPr id="210" name="Ink 209">
                  <a:extLst>
                    <a:ext uri="{FF2B5EF4-FFF2-40B4-BE49-F238E27FC236}">
                      <a16:creationId xmlns:a16="http://schemas.microsoft.com/office/drawing/2014/main" id="{D4F8BC88-2D91-430F-931B-274531BFF1C3}"/>
                    </a:ext>
                  </a:extLst>
                </p:cNvPr>
                <p:cNvPicPr/>
                <p:nvPr/>
              </p:nvPicPr>
              <p:blipFill>
                <a:blip r:embed="rId221"/>
                <a:stretch>
                  <a:fillRect/>
                </a:stretch>
              </p:blipFill>
              <p:spPr>
                <a:xfrm>
                  <a:off x="3569153" y="5186703"/>
                  <a:ext cx="162444"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211" name="Ink 210">
                  <a:extLst>
                    <a:ext uri="{FF2B5EF4-FFF2-40B4-BE49-F238E27FC236}">
                      <a16:creationId xmlns:a16="http://schemas.microsoft.com/office/drawing/2014/main" id="{C7561B1B-139C-415B-8BD2-C8179535F339}"/>
                    </a:ext>
                  </a:extLst>
                </p14:cNvPr>
                <p14:cNvContentPartPr/>
                <p14:nvPr/>
              </p14:nvContentPartPr>
              <p14:xfrm>
                <a:off x="3836315" y="5189583"/>
                <a:ext cx="138600" cy="195120"/>
              </p14:xfrm>
            </p:contentPart>
          </mc:Choice>
          <mc:Fallback xmlns="">
            <p:pic>
              <p:nvPicPr>
                <p:cNvPr id="211" name="Ink 210">
                  <a:extLst>
                    <a:ext uri="{FF2B5EF4-FFF2-40B4-BE49-F238E27FC236}">
                      <a16:creationId xmlns:a16="http://schemas.microsoft.com/office/drawing/2014/main" id="{C7561B1B-139C-415B-8BD2-C8179535F339}"/>
                    </a:ext>
                  </a:extLst>
                </p:cNvPr>
                <p:cNvPicPr/>
                <p:nvPr/>
              </p:nvPicPr>
              <p:blipFill>
                <a:blip r:embed="rId223"/>
                <a:stretch>
                  <a:fillRect/>
                </a:stretch>
              </p:blipFill>
              <p:spPr>
                <a:xfrm>
                  <a:off x="3820835" y="5174103"/>
                  <a:ext cx="1692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212" name="Ink 211">
                  <a:extLst>
                    <a:ext uri="{FF2B5EF4-FFF2-40B4-BE49-F238E27FC236}">
                      <a16:creationId xmlns:a16="http://schemas.microsoft.com/office/drawing/2014/main" id="{6343726D-A411-4D6B-A2D7-8F3ACBD0AF69}"/>
                    </a:ext>
                  </a:extLst>
                </p14:cNvPr>
                <p14:cNvContentPartPr/>
                <p14:nvPr/>
              </p14:nvContentPartPr>
              <p14:xfrm>
                <a:off x="4068875" y="5221263"/>
                <a:ext cx="126000" cy="138600"/>
              </p14:xfrm>
            </p:contentPart>
          </mc:Choice>
          <mc:Fallback xmlns="">
            <p:pic>
              <p:nvPicPr>
                <p:cNvPr id="212" name="Ink 211">
                  <a:extLst>
                    <a:ext uri="{FF2B5EF4-FFF2-40B4-BE49-F238E27FC236}">
                      <a16:creationId xmlns:a16="http://schemas.microsoft.com/office/drawing/2014/main" id="{6343726D-A411-4D6B-A2D7-8F3ACBD0AF69}"/>
                    </a:ext>
                  </a:extLst>
                </p:cNvPr>
                <p:cNvPicPr/>
                <p:nvPr/>
              </p:nvPicPr>
              <p:blipFill>
                <a:blip r:embed="rId225"/>
                <a:stretch>
                  <a:fillRect/>
                </a:stretch>
              </p:blipFill>
              <p:spPr>
                <a:xfrm>
                  <a:off x="4053439" y="5205783"/>
                  <a:ext cx="156513"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213" name="Ink 212">
                  <a:extLst>
                    <a:ext uri="{FF2B5EF4-FFF2-40B4-BE49-F238E27FC236}">
                      <a16:creationId xmlns:a16="http://schemas.microsoft.com/office/drawing/2014/main" id="{C9737634-8BDF-44F7-AFF2-B0DE99505C14}"/>
                    </a:ext>
                  </a:extLst>
                </p14:cNvPr>
                <p14:cNvContentPartPr/>
                <p14:nvPr/>
              </p14:nvContentPartPr>
              <p14:xfrm>
                <a:off x="4081475" y="5258703"/>
                <a:ext cx="94680" cy="31680"/>
              </p14:xfrm>
            </p:contentPart>
          </mc:Choice>
          <mc:Fallback xmlns="">
            <p:pic>
              <p:nvPicPr>
                <p:cNvPr id="213" name="Ink 212">
                  <a:extLst>
                    <a:ext uri="{FF2B5EF4-FFF2-40B4-BE49-F238E27FC236}">
                      <a16:creationId xmlns:a16="http://schemas.microsoft.com/office/drawing/2014/main" id="{C9737634-8BDF-44F7-AFF2-B0DE99505C14}"/>
                    </a:ext>
                  </a:extLst>
                </p:cNvPr>
                <p:cNvPicPr/>
                <p:nvPr/>
              </p:nvPicPr>
              <p:blipFill>
                <a:blip r:embed="rId227"/>
                <a:stretch>
                  <a:fillRect/>
                </a:stretch>
              </p:blipFill>
              <p:spPr>
                <a:xfrm>
                  <a:off x="4065995" y="5243223"/>
                  <a:ext cx="12528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214" name="Ink 213">
                  <a:extLst>
                    <a:ext uri="{FF2B5EF4-FFF2-40B4-BE49-F238E27FC236}">
                      <a16:creationId xmlns:a16="http://schemas.microsoft.com/office/drawing/2014/main" id="{3036332A-4D30-49E6-BF39-BA578A4754B0}"/>
                    </a:ext>
                  </a:extLst>
                </p14:cNvPr>
                <p14:cNvContentPartPr/>
                <p14:nvPr/>
              </p14:nvContentPartPr>
              <p14:xfrm>
                <a:off x="4068875" y="5196063"/>
                <a:ext cx="119880" cy="360"/>
              </p14:xfrm>
            </p:contentPart>
          </mc:Choice>
          <mc:Fallback xmlns="">
            <p:pic>
              <p:nvPicPr>
                <p:cNvPr id="214" name="Ink 213">
                  <a:extLst>
                    <a:ext uri="{FF2B5EF4-FFF2-40B4-BE49-F238E27FC236}">
                      <a16:creationId xmlns:a16="http://schemas.microsoft.com/office/drawing/2014/main" id="{3036332A-4D30-49E6-BF39-BA578A4754B0}"/>
                    </a:ext>
                  </a:extLst>
                </p:cNvPr>
                <p:cNvPicPr/>
                <p:nvPr/>
              </p:nvPicPr>
              <p:blipFill>
                <a:blip r:embed="rId169"/>
                <a:stretch>
                  <a:fillRect/>
                </a:stretch>
              </p:blipFill>
              <p:spPr>
                <a:xfrm>
                  <a:off x="4053395" y="5180583"/>
                  <a:ext cx="1504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215" name="Ink 214">
                  <a:extLst>
                    <a:ext uri="{FF2B5EF4-FFF2-40B4-BE49-F238E27FC236}">
                      <a16:creationId xmlns:a16="http://schemas.microsoft.com/office/drawing/2014/main" id="{DE868BB2-F727-413D-BBA7-6F7D85BDEB43}"/>
                    </a:ext>
                  </a:extLst>
                </p14:cNvPr>
                <p14:cNvContentPartPr/>
                <p14:nvPr/>
              </p14:nvContentPartPr>
              <p14:xfrm>
                <a:off x="4326635" y="5120463"/>
                <a:ext cx="138600" cy="289440"/>
              </p14:xfrm>
            </p:contentPart>
          </mc:Choice>
          <mc:Fallback xmlns="">
            <p:pic>
              <p:nvPicPr>
                <p:cNvPr id="215" name="Ink 214">
                  <a:extLst>
                    <a:ext uri="{FF2B5EF4-FFF2-40B4-BE49-F238E27FC236}">
                      <a16:creationId xmlns:a16="http://schemas.microsoft.com/office/drawing/2014/main" id="{DE868BB2-F727-413D-BBA7-6F7D85BDEB43}"/>
                    </a:ext>
                  </a:extLst>
                </p:cNvPr>
                <p:cNvPicPr/>
                <p:nvPr/>
              </p:nvPicPr>
              <p:blipFill>
                <a:blip r:embed="rId230"/>
                <a:stretch>
                  <a:fillRect/>
                </a:stretch>
              </p:blipFill>
              <p:spPr>
                <a:xfrm>
                  <a:off x="4311195" y="5104983"/>
                  <a:ext cx="169121" cy="320040"/>
                </a:xfrm>
                <a:prstGeom prst="rect">
                  <a:avLst/>
                </a:prstGeom>
              </p:spPr>
            </p:pic>
          </mc:Fallback>
        </mc:AlternateContent>
      </p:grpSp>
      <p:grpSp>
        <p:nvGrpSpPr>
          <p:cNvPr id="115727" name="Group 235">
            <a:extLst>
              <a:ext uri="{FF2B5EF4-FFF2-40B4-BE49-F238E27FC236}">
                <a16:creationId xmlns:a16="http://schemas.microsoft.com/office/drawing/2014/main" id="{BD776E1F-7771-454C-B74A-4204CBE70718}"/>
              </a:ext>
            </a:extLst>
          </p:cNvPr>
          <p:cNvGrpSpPr>
            <a:grpSpLocks/>
          </p:cNvGrpSpPr>
          <p:nvPr/>
        </p:nvGrpSpPr>
        <p:grpSpPr bwMode="auto">
          <a:xfrm>
            <a:off x="6580188" y="4894263"/>
            <a:ext cx="87312" cy="107950"/>
            <a:chOff x="5055995" y="4894383"/>
            <a:chExt cx="88200" cy="107280"/>
          </a:xfrm>
        </p:grpSpPr>
        <mc:AlternateContent xmlns:mc="http://schemas.openxmlformats.org/markup-compatibility/2006" xmlns:p14="http://schemas.microsoft.com/office/powerpoint/2010/main">
          <mc:Choice Requires="p14">
            <p:contentPart p14:bwMode="auto" r:id="rId231">
              <p14:nvContentPartPr>
                <p14:cNvPr id="218" name="Ink 217">
                  <a:extLst>
                    <a:ext uri="{FF2B5EF4-FFF2-40B4-BE49-F238E27FC236}">
                      <a16:creationId xmlns:a16="http://schemas.microsoft.com/office/drawing/2014/main" id="{48EC809D-BA4A-40AC-9F9F-A662EF92496F}"/>
                    </a:ext>
                  </a:extLst>
                </p14:cNvPr>
                <p14:cNvContentPartPr/>
                <p14:nvPr/>
              </p14:nvContentPartPr>
              <p14:xfrm>
                <a:off x="5055995" y="4894383"/>
                <a:ext cx="75960" cy="25560"/>
              </p14:xfrm>
            </p:contentPart>
          </mc:Choice>
          <mc:Fallback xmlns="">
            <p:pic>
              <p:nvPicPr>
                <p:cNvPr id="218" name="Ink 217">
                  <a:extLst>
                    <a:ext uri="{FF2B5EF4-FFF2-40B4-BE49-F238E27FC236}">
                      <a16:creationId xmlns:a16="http://schemas.microsoft.com/office/drawing/2014/main" id="{48EC809D-BA4A-40AC-9F9F-A662EF92496F}"/>
                    </a:ext>
                  </a:extLst>
                </p:cNvPr>
                <p:cNvPicPr/>
                <p:nvPr/>
              </p:nvPicPr>
              <p:blipFill>
                <a:blip r:embed="rId232"/>
                <a:stretch>
                  <a:fillRect/>
                </a:stretch>
              </p:blipFill>
              <p:spPr>
                <a:xfrm>
                  <a:off x="5040515" y="4878903"/>
                  <a:ext cx="1065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219" name="Ink 218">
                  <a:extLst>
                    <a:ext uri="{FF2B5EF4-FFF2-40B4-BE49-F238E27FC236}">
                      <a16:creationId xmlns:a16="http://schemas.microsoft.com/office/drawing/2014/main" id="{3516F97B-8A34-45B9-AC62-DAA8A10C32BD}"/>
                    </a:ext>
                  </a:extLst>
                </p14:cNvPr>
                <p14:cNvContentPartPr/>
                <p14:nvPr/>
              </p14:nvContentPartPr>
              <p14:xfrm>
                <a:off x="5078315" y="4976103"/>
                <a:ext cx="65880" cy="25560"/>
              </p14:xfrm>
            </p:contentPart>
          </mc:Choice>
          <mc:Fallback xmlns="">
            <p:pic>
              <p:nvPicPr>
                <p:cNvPr id="219" name="Ink 218">
                  <a:extLst>
                    <a:ext uri="{FF2B5EF4-FFF2-40B4-BE49-F238E27FC236}">
                      <a16:creationId xmlns:a16="http://schemas.microsoft.com/office/drawing/2014/main" id="{3516F97B-8A34-45B9-AC62-DAA8A10C32BD}"/>
                    </a:ext>
                  </a:extLst>
                </p:cNvPr>
                <p:cNvPicPr/>
                <p:nvPr/>
              </p:nvPicPr>
              <p:blipFill>
                <a:blip r:embed="rId234"/>
                <a:stretch>
                  <a:fillRect/>
                </a:stretch>
              </p:blipFill>
              <p:spPr>
                <a:xfrm>
                  <a:off x="5062919" y="4960623"/>
                  <a:ext cx="96314" cy="56160"/>
                </a:xfrm>
                <a:prstGeom prst="rect">
                  <a:avLst/>
                </a:prstGeom>
              </p:spPr>
            </p:pic>
          </mc:Fallback>
        </mc:AlternateContent>
      </p:grpSp>
      <p:grpSp>
        <p:nvGrpSpPr>
          <p:cNvPr id="115728" name="Group 234">
            <a:extLst>
              <a:ext uri="{FF2B5EF4-FFF2-40B4-BE49-F238E27FC236}">
                <a16:creationId xmlns:a16="http://schemas.microsoft.com/office/drawing/2014/main" id="{32BCB1AE-6B69-4DA0-88D2-241C4099EB21}"/>
              </a:ext>
            </a:extLst>
          </p:cNvPr>
          <p:cNvGrpSpPr>
            <a:grpSpLocks/>
          </p:cNvGrpSpPr>
          <p:nvPr/>
        </p:nvGrpSpPr>
        <p:grpSpPr bwMode="auto">
          <a:xfrm>
            <a:off x="7096125" y="4518026"/>
            <a:ext cx="1168400" cy="219075"/>
            <a:chOff x="5571515" y="4517823"/>
            <a:chExt cx="1169640" cy="219600"/>
          </a:xfrm>
        </p:grpSpPr>
        <mc:AlternateContent xmlns:mc="http://schemas.openxmlformats.org/markup-compatibility/2006" xmlns:p14="http://schemas.microsoft.com/office/powerpoint/2010/main">
          <mc:Choice Requires="p14">
            <p:contentPart p14:bwMode="auto" r:id="rId235">
              <p14:nvContentPartPr>
                <p14:cNvPr id="220" name="Ink 219">
                  <a:extLst>
                    <a:ext uri="{FF2B5EF4-FFF2-40B4-BE49-F238E27FC236}">
                      <a16:creationId xmlns:a16="http://schemas.microsoft.com/office/drawing/2014/main" id="{3B0CDBFA-A14B-46B1-BC59-E624BCE47B61}"/>
                    </a:ext>
                  </a:extLst>
                </p14:cNvPr>
                <p14:cNvContentPartPr/>
                <p14:nvPr/>
              </p14:nvContentPartPr>
              <p14:xfrm>
                <a:off x="5571515" y="4604943"/>
                <a:ext cx="182520" cy="132480"/>
              </p14:xfrm>
            </p:contentPart>
          </mc:Choice>
          <mc:Fallback xmlns="">
            <p:pic>
              <p:nvPicPr>
                <p:cNvPr id="220" name="Ink 219">
                  <a:extLst>
                    <a:ext uri="{FF2B5EF4-FFF2-40B4-BE49-F238E27FC236}">
                      <a16:creationId xmlns:a16="http://schemas.microsoft.com/office/drawing/2014/main" id="{3B0CDBFA-A14B-46B1-BC59-E624BCE47B61}"/>
                    </a:ext>
                  </a:extLst>
                </p:cNvPr>
                <p:cNvPicPr/>
                <p:nvPr/>
              </p:nvPicPr>
              <p:blipFill>
                <a:blip r:embed="rId236"/>
                <a:stretch>
                  <a:fillRect/>
                </a:stretch>
              </p:blipFill>
              <p:spPr>
                <a:xfrm>
                  <a:off x="5556065" y="4589421"/>
                  <a:ext cx="213060" cy="163163"/>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221" name="Ink 220">
                  <a:extLst>
                    <a:ext uri="{FF2B5EF4-FFF2-40B4-BE49-F238E27FC236}">
                      <a16:creationId xmlns:a16="http://schemas.microsoft.com/office/drawing/2014/main" id="{86A272CC-05A3-4024-85CE-1A08C4598B98}"/>
                    </a:ext>
                  </a:extLst>
                </p14:cNvPr>
                <p14:cNvContentPartPr/>
                <p14:nvPr/>
              </p14:nvContentPartPr>
              <p14:xfrm>
                <a:off x="5904515" y="4680543"/>
                <a:ext cx="6480" cy="360"/>
              </p14:xfrm>
            </p:contentPart>
          </mc:Choice>
          <mc:Fallback xmlns="">
            <p:pic>
              <p:nvPicPr>
                <p:cNvPr id="221" name="Ink 220">
                  <a:extLst>
                    <a:ext uri="{FF2B5EF4-FFF2-40B4-BE49-F238E27FC236}">
                      <a16:creationId xmlns:a16="http://schemas.microsoft.com/office/drawing/2014/main" id="{86A272CC-05A3-4024-85CE-1A08C4598B98}"/>
                    </a:ext>
                  </a:extLst>
                </p:cNvPr>
                <p:cNvPicPr/>
                <p:nvPr/>
              </p:nvPicPr>
              <p:blipFill>
                <a:blip r:embed="rId238"/>
                <a:stretch>
                  <a:fillRect/>
                </a:stretch>
              </p:blipFill>
              <p:spPr>
                <a:xfrm>
                  <a:off x="5889035" y="4665063"/>
                  <a:ext cx="370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222" name="Ink 221">
                  <a:extLst>
                    <a:ext uri="{FF2B5EF4-FFF2-40B4-BE49-F238E27FC236}">
                      <a16:creationId xmlns:a16="http://schemas.microsoft.com/office/drawing/2014/main" id="{530D0DD0-93F2-439C-A932-FFD8FD5E455A}"/>
                    </a:ext>
                  </a:extLst>
                </p14:cNvPr>
                <p14:cNvContentPartPr/>
                <p14:nvPr/>
              </p14:nvContentPartPr>
              <p14:xfrm>
                <a:off x="6030515" y="4598823"/>
                <a:ext cx="132480" cy="119880"/>
              </p14:xfrm>
            </p:contentPart>
          </mc:Choice>
          <mc:Fallback xmlns="">
            <p:pic>
              <p:nvPicPr>
                <p:cNvPr id="222" name="Ink 221">
                  <a:extLst>
                    <a:ext uri="{FF2B5EF4-FFF2-40B4-BE49-F238E27FC236}">
                      <a16:creationId xmlns:a16="http://schemas.microsoft.com/office/drawing/2014/main" id="{530D0DD0-93F2-439C-A932-FFD8FD5E455A}"/>
                    </a:ext>
                  </a:extLst>
                </p:cNvPr>
                <p:cNvPicPr/>
                <p:nvPr/>
              </p:nvPicPr>
              <p:blipFill>
                <a:blip r:embed="rId240"/>
                <a:stretch>
                  <a:fillRect/>
                </a:stretch>
              </p:blipFill>
              <p:spPr>
                <a:xfrm>
                  <a:off x="6015035" y="4583343"/>
                  <a:ext cx="1630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223" name="Ink 222">
                  <a:extLst>
                    <a:ext uri="{FF2B5EF4-FFF2-40B4-BE49-F238E27FC236}">
                      <a16:creationId xmlns:a16="http://schemas.microsoft.com/office/drawing/2014/main" id="{E9013DF9-B8BE-40E9-BBE4-902403C58D2D}"/>
                    </a:ext>
                  </a:extLst>
                </p14:cNvPr>
                <p14:cNvContentPartPr/>
                <p14:nvPr/>
              </p14:nvContentPartPr>
              <p14:xfrm>
                <a:off x="6263075" y="4592343"/>
                <a:ext cx="138600" cy="113400"/>
              </p14:xfrm>
            </p:contentPart>
          </mc:Choice>
          <mc:Fallback xmlns="">
            <p:pic>
              <p:nvPicPr>
                <p:cNvPr id="223" name="Ink 222">
                  <a:extLst>
                    <a:ext uri="{FF2B5EF4-FFF2-40B4-BE49-F238E27FC236}">
                      <a16:creationId xmlns:a16="http://schemas.microsoft.com/office/drawing/2014/main" id="{E9013DF9-B8BE-40E9-BBE4-902403C58D2D}"/>
                    </a:ext>
                  </a:extLst>
                </p:cNvPr>
                <p:cNvPicPr/>
                <p:nvPr/>
              </p:nvPicPr>
              <p:blipFill>
                <a:blip r:embed="rId242"/>
                <a:stretch>
                  <a:fillRect/>
                </a:stretch>
              </p:blipFill>
              <p:spPr>
                <a:xfrm>
                  <a:off x="6247635" y="4576863"/>
                  <a:ext cx="169121"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224" name="Ink 223">
                  <a:extLst>
                    <a:ext uri="{FF2B5EF4-FFF2-40B4-BE49-F238E27FC236}">
                      <a16:creationId xmlns:a16="http://schemas.microsoft.com/office/drawing/2014/main" id="{33F0E4FC-AFAC-435C-AC52-3CD60F310102}"/>
                    </a:ext>
                  </a:extLst>
                </p14:cNvPr>
                <p14:cNvContentPartPr/>
                <p14:nvPr/>
              </p14:nvContentPartPr>
              <p14:xfrm>
                <a:off x="6483035" y="4554543"/>
                <a:ext cx="119880" cy="157680"/>
              </p14:xfrm>
            </p:contentPart>
          </mc:Choice>
          <mc:Fallback xmlns="">
            <p:pic>
              <p:nvPicPr>
                <p:cNvPr id="224" name="Ink 223">
                  <a:extLst>
                    <a:ext uri="{FF2B5EF4-FFF2-40B4-BE49-F238E27FC236}">
                      <a16:creationId xmlns:a16="http://schemas.microsoft.com/office/drawing/2014/main" id="{33F0E4FC-AFAC-435C-AC52-3CD60F310102}"/>
                    </a:ext>
                  </a:extLst>
                </p:cNvPr>
                <p:cNvPicPr/>
                <p:nvPr/>
              </p:nvPicPr>
              <p:blipFill>
                <a:blip r:embed="rId244"/>
                <a:stretch>
                  <a:fillRect/>
                </a:stretch>
              </p:blipFill>
              <p:spPr>
                <a:xfrm>
                  <a:off x="6467555" y="4539063"/>
                  <a:ext cx="1504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225" name="Ink 224">
                  <a:extLst>
                    <a:ext uri="{FF2B5EF4-FFF2-40B4-BE49-F238E27FC236}">
                      <a16:creationId xmlns:a16="http://schemas.microsoft.com/office/drawing/2014/main" id="{FDDB586C-4A5E-4260-8558-2EBD7774EF4F}"/>
                    </a:ext>
                  </a:extLst>
                </p14:cNvPr>
                <p14:cNvContentPartPr/>
                <p14:nvPr/>
              </p14:nvContentPartPr>
              <p14:xfrm>
                <a:off x="6696875" y="4517823"/>
                <a:ext cx="44280" cy="169560"/>
              </p14:xfrm>
            </p:contentPart>
          </mc:Choice>
          <mc:Fallback xmlns="">
            <p:pic>
              <p:nvPicPr>
                <p:cNvPr id="225" name="Ink 224">
                  <a:extLst>
                    <a:ext uri="{FF2B5EF4-FFF2-40B4-BE49-F238E27FC236}">
                      <a16:creationId xmlns:a16="http://schemas.microsoft.com/office/drawing/2014/main" id="{FDDB586C-4A5E-4260-8558-2EBD7774EF4F}"/>
                    </a:ext>
                  </a:extLst>
                </p:cNvPr>
                <p:cNvPicPr/>
                <p:nvPr/>
              </p:nvPicPr>
              <p:blipFill>
                <a:blip r:embed="rId246"/>
                <a:stretch>
                  <a:fillRect/>
                </a:stretch>
              </p:blipFill>
              <p:spPr>
                <a:xfrm>
                  <a:off x="6681520" y="4502343"/>
                  <a:ext cx="74633" cy="200160"/>
                </a:xfrm>
                <a:prstGeom prst="rect">
                  <a:avLst/>
                </a:prstGeom>
              </p:spPr>
            </p:pic>
          </mc:Fallback>
        </mc:AlternateContent>
      </p:grpSp>
      <p:grpSp>
        <p:nvGrpSpPr>
          <p:cNvPr id="115729" name="Group 233">
            <a:extLst>
              <a:ext uri="{FF2B5EF4-FFF2-40B4-BE49-F238E27FC236}">
                <a16:creationId xmlns:a16="http://schemas.microsoft.com/office/drawing/2014/main" id="{8EE5E3EC-8FF4-4469-A9E3-DBD99D1F9C48}"/>
              </a:ext>
            </a:extLst>
          </p:cNvPr>
          <p:cNvGrpSpPr>
            <a:grpSpLocks/>
          </p:cNvGrpSpPr>
          <p:nvPr/>
        </p:nvGrpSpPr>
        <p:grpSpPr bwMode="auto">
          <a:xfrm>
            <a:off x="7227888" y="4849814"/>
            <a:ext cx="1077912" cy="490537"/>
            <a:chOff x="5703635" y="4850103"/>
            <a:chExt cx="1078920" cy="491040"/>
          </a:xfrm>
        </p:grpSpPr>
        <mc:AlternateContent xmlns:mc="http://schemas.openxmlformats.org/markup-compatibility/2006" xmlns:p14="http://schemas.microsoft.com/office/powerpoint/2010/main">
          <mc:Choice Requires="p14">
            <p:contentPart p14:bwMode="auto" r:id="rId247">
              <p14:nvContentPartPr>
                <p14:cNvPr id="226" name="Ink 225">
                  <a:extLst>
                    <a:ext uri="{FF2B5EF4-FFF2-40B4-BE49-F238E27FC236}">
                      <a16:creationId xmlns:a16="http://schemas.microsoft.com/office/drawing/2014/main" id="{77358555-F3B8-4F26-92DE-9CAEF0CED9FA}"/>
                    </a:ext>
                  </a:extLst>
                </p14:cNvPr>
                <p14:cNvContentPartPr/>
                <p14:nvPr/>
              </p14:nvContentPartPr>
              <p14:xfrm>
                <a:off x="5703635" y="4850103"/>
                <a:ext cx="1078920" cy="94680"/>
              </p14:xfrm>
            </p:contentPart>
          </mc:Choice>
          <mc:Fallback xmlns="">
            <p:pic>
              <p:nvPicPr>
                <p:cNvPr id="226" name="Ink 225">
                  <a:extLst>
                    <a:ext uri="{FF2B5EF4-FFF2-40B4-BE49-F238E27FC236}">
                      <a16:creationId xmlns:a16="http://schemas.microsoft.com/office/drawing/2014/main" id="{77358555-F3B8-4F26-92DE-9CAEF0CED9FA}"/>
                    </a:ext>
                  </a:extLst>
                </p:cNvPr>
                <p:cNvPicPr/>
                <p:nvPr/>
              </p:nvPicPr>
              <p:blipFill>
                <a:blip r:embed="rId248"/>
                <a:stretch>
                  <a:fillRect/>
                </a:stretch>
              </p:blipFill>
              <p:spPr>
                <a:xfrm>
                  <a:off x="5688155" y="4834623"/>
                  <a:ext cx="11095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227" name="Ink 226">
                  <a:extLst>
                    <a:ext uri="{FF2B5EF4-FFF2-40B4-BE49-F238E27FC236}">
                      <a16:creationId xmlns:a16="http://schemas.microsoft.com/office/drawing/2014/main" id="{A97C0797-8D93-4F69-804A-4BCEC517A2DA}"/>
                    </a:ext>
                  </a:extLst>
                </p14:cNvPr>
                <p14:cNvContentPartPr/>
                <p14:nvPr/>
              </p14:nvContentPartPr>
              <p14:xfrm>
                <a:off x="5936195" y="5126943"/>
                <a:ext cx="38160" cy="119880"/>
              </p14:xfrm>
            </p:contentPart>
          </mc:Choice>
          <mc:Fallback xmlns="">
            <p:pic>
              <p:nvPicPr>
                <p:cNvPr id="227" name="Ink 226">
                  <a:extLst>
                    <a:ext uri="{FF2B5EF4-FFF2-40B4-BE49-F238E27FC236}">
                      <a16:creationId xmlns:a16="http://schemas.microsoft.com/office/drawing/2014/main" id="{A97C0797-8D93-4F69-804A-4BCEC517A2DA}"/>
                    </a:ext>
                  </a:extLst>
                </p:cNvPr>
                <p:cNvPicPr/>
                <p:nvPr/>
              </p:nvPicPr>
              <p:blipFill>
                <a:blip r:embed="rId250"/>
                <a:stretch>
                  <a:fillRect/>
                </a:stretch>
              </p:blipFill>
              <p:spPr>
                <a:xfrm>
                  <a:off x="5920715" y="5111463"/>
                  <a:ext cx="687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228" name="Ink 227">
                  <a:extLst>
                    <a:ext uri="{FF2B5EF4-FFF2-40B4-BE49-F238E27FC236}">
                      <a16:creationId xmlns:a16="http://schemas.microsoft.com/office/drawing/2014/main" id="{BFEB2457-B510-4DAF-9CF5-E2545F63F58A}"/>
                    </a:ext>
                  </a:extLst>
                </p14:cNvPr>
                <p14:cNvContentPartPr/>
                <p14:nvPr/>
              </p14:nvContentPartPr>
              <p14:xfrm>
                <a:off x="5917115" y="5095263"/>
                <a:ext cx="145080" cy="75960"/>
              </p14:xfrm>
            </p:contentPart>
          </mc:Choice>
          <mc:Fallback xmlns="">
            <p:pic>
              <p:nvPicPr>
                <p:cNvPr id="228" name="Ink 227">
                  <a:extLst>
                    <a:ext uri="{FF2B5EF4-FFF2-40B4-BE49-F238E27FC236}">
                      <a16:creationId xmlns:a16="http://schemas.microsoft.com/office/drawing/2014/main" id="{BFEB2457-B510-4DAF-9CF5-E2545F63F58A}"/>
                    </a:ext>
                  </a:extLst>
                </p:cNvPr>
                <p:cNvPicPr/>
                <p:nvPr/>
              </p:nvPicPr>
              <p:blipFill>
                <a:blip r:embed="rId252"/>
                <a:stretch>
                  <a:fillRect/>
                </a:stretch>
              </p:blipFill>
              <p:spPr>
                <a:xfrm>
                  <a:off x="5901635" y="5079709"/>
                  <a:ext cx="175680" cy="106706"/>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229" name="Ink 228">
                  <a:extLst>
                    <a:ext uri="{FF2B5EF4-FFF2-40B4-BE49-F238E27FC236}">
                      <a16:creationId xmlns:a16="http://schemas.microsoft.com/office/drawing/2014/main" id="{F2C40091-4363-435A-B1E5-D8AD45AD0F72}"/>
                    </a:ext>
                  </a:extLst>
                </p14:cNvPr>
                <p14:cNvContentPartPr/>
                <p14:nvPr/>
              </p14:nvContentPartPr>
              <p14:xfrm>
                <a:off x="6193955" y="5057823"/>
                <a:ext cx="119880" cy="176400"/>
              </p14:xfrm>
            </p:contentPart>
          </mc:Choice>
          <mc:Fallback xmlns="">
            <p:pic>
              <p:nvPicPr>
                <p:cNvPr id="229" name="Ink 228">
                  <a:extLst>
                    <a:ext uri="{FF2B5EF4-FFF2-40B4-BE49-F238E27FC236}">
                      <a16:creationId xmlns:a16="http://schemas.microsoft.com/office/drawing/2014/main" id="{F2C40091-4363-435A-B1E5-D8AD45AD0F72}"/>
                    </a:ext>
                  </a:extLst>
                </p:cNvPr>
                <p:cNvPicPr/>
                <p:nvPr/>
              </p:nvPicPr>
              <p:blipFill>
                <a:blip r:embed="rId254"/>
                <a:stretch>
                  <a:fillRect/>
                </a:stretch>
              </p:blipFill>
              <p:spPr>
                <a:xfrm>
                  <a:off x="6178475" y="5042343"/>
                  <a:ext cx="1504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230" name="Ink 229">
                  <a:extLst>
                    <a:ext uri="{FF2B5EF4-FFF2-40B4-BE49-F238E27FC236}">
                      <a16:creationId xmlns:a16="http://schemas.microsoft.com/office/drawing/2014/main" id="{1B423A83-8714-45DD-9F53-72C24E65965D}"/>
                    </a:ext>
                  </a:extLst>
                </p14:cNvPr>
                <p14:cNvContentPartPr/>
                <p14:nvPr/>
              </p14:nvContentPartPr>
              <p14:xfrm>
                <a:off x="6407795" y="5095263"/>
                <a:ext cx="100800" cy="126000"/>
              </p14:xfrm>
            </p:contentPart>
          </mc:Choice>
          <mc:Fallback xmlns="">
            <p:pic>
              <p:nvPicPr>
                <p:cNvPr id="230" name="Ink 229">
                  <a:extLst>
                    <a:ext uri="{FF2B5EF4-FFF2-40B4-BE49-F238E27FC236}">
                      <a16:creationId xmlns:a16="http://schemas.microsoft.com/office/drawing/2014/main" id="{1B423A83-8714-45DD-9F53-72C24E65965D}"/>
                    </a:ext>
                  </a:extLst>
                </p:cNvPr>
                <p:cNvPicPr/>
                <p:nvPr/>
              </p:nvPicPr>
              <p:blipFill>
                <a:blip r:embed="rId256"/>
                <a:stretch>
                  <a:fillRect/>
                </a:stretch>
              </p:blipFill>
              <p:spPr>
                <a:xfrm>
                  <a:off x="6392370" y="5079783"/>
                  <a:ext cx="131291"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231" name="Ink 230">
                  <a:extLst>
                    <a:ext uri="{FF2B5EF4-FFF2-40B4-BE49-F238E27FC236}">
                      <a16:creationId xmlns:a16="http://schemas.microsoft.com/office/drawing/2014/main" id="{07770AA4-8B84-49C4-B34B-5127037959EF}"/>
                    </a:ext>
                  </a:extLst>
                </p14:cNvPr>
                <p14:cNvContentPartPr/>
                <p14:nvPr/>
              </p14:nvContentPartPr>
              <p14:xfrm>
                <a:off x="6407795" y="5139543"/>
                <a:ext cx="107280" cy="25560"/>
              </p14:xfrm>
            </p:contentPart>
          </mc:Choice>
          <mc:Fallback xmlns="">
            <p:pic>
              <p:nvPicPr>
                <p:cNvPr id="231" name="Ink 230">
                  <a:extLst>
                    <a:ext uri="{FF2B5EF4-FFF2-40B4-BE49-F238E27FC236}">
                      <a16:creationId xmlns:a16="http://schemas.microsoft.com/office/drawing/2014/main" id="{07770AA4-8B84-49C4-B34B-5127037959EF}"/>
                    </a:ext>
                  </a:extLst>
                </p:cNvPr>
                <p:cNvPicPr/>
                <p:nvPr/>
              </p:nvPicPr>
              <p:blipFill>
                <a:blip r:embed="rId258"/>
                <a:stretch>
                  <a:fillRect/>
                </a:stretch>
              </p:blipFill>
              <p:spPr>
                <a:xfrm>
                  <a:off x="6392315" y="5124063"/>
                  <a:ext cx="1378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232" name="Ink 231">
                  <a:extLst>
                    <a:ext uri="{FF2B5EF4-FFF2-40B4-BE49-F238E27FC236}">
                      <a16:creationId xmlns:a16="http://schemas.microsoft.com/office/drawing/2014/main" id="{E97EEEF5-C3D3-4667-991C-73A41D5C6FB3}"/>
                    </a:ext>
                  </a:extLst>
                </p14:cNvPr>
                <p14:cNvContentPartPr/>
                <p14:nvPr/>
              </p14:nvContentPartPr>
              <p14:xfrm>
                <a:off x="6420395" y="5089143"/>
                <a:ext cx="88560" cy="6480"/>
              </p14:xfrm>
            </p:contentPart>
          </mc:Choice>
          <mc:Fallback xmlns="">
            <p:pic>
              <p:nvPicPr>
                <p:cNvPr id="232" name="Ink 231">
                  <a:extLst>
                    <a:ext uri="{FF2B5EF4-FFF2-40B4-BE49-F238E27FC236}">
                      <a16:creationId xmlns:a16="http://schemas.microsoft.com/office/drawing/2014/main" id="{E97EEEF5-C3D3-4667-991C-73A41D5C6FB3}"/>
                    </a:ext>
                  </a:extLst>
                </p:cNvPr>
                <p:cNvPicPr/>
                <p:nvPr/>
              </p:nvPicPr>
              <p:blipFill>
                <a:blip r:embed="rId260"/>
                <a:stretch>
                  <a:fillRect/>
                </a:stretch>
              </p:blipFill>
              <p:spPr>
                <a:xfrm>
                  <a:off x="6404915" y="5074478"/>
                  <a:ext cx="119160" cy="35469"/>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233" name="Ink 232">
                  <a:extLst>
                    <a:ext uri="{FF2B5EF4-FFF2-40B4-BE49-F238E27FC236}">
                      <a16:creationId xmlns:a16="http://schemas.microsoft.com/office/drawing/2014/main" id="{600AF89B-71B3-4F6E-8778-3A14CFCD5ED7}"/>
                    </a:ext>
                  </a:extLst>
                </p14:cNvPr>
                <p14:cNvContentPartPr/>
                <p14:nvPr/>
              </p14:nvContentPartPr>
              <p14:xfrm>
                <a:off x="6577355" y="4994823"/>
                <a:ext cx="189000" cy="346320"/>
              </p14:xfrm>
            </p:contentPart>
          </mc:Choice>
          <mc:Fallback xmlns="">
            <p:pic>
              <p:nvPicPr>
                <p:cNvPr id="233" name="Ink 232">
                  <a:extLst>
                    <a:ext uri="{FF2B5EF4-FFF2-40B4-BE49-F238E27FC236}">
                      <a16:creationId xmlns:a16="http://schemas.microsoft.com/office/drawing/2014/main" id="{600AF89B-71B3-4F6E-8778-3A14CFCD5ED7}"/>
                    </a:ext>
                  </a:extLst>
                </p:cNvPr>
                <p:cNvPicPr/>
                <p:nvPr/>
              </p:nvPicPr>
              <p:blipFill>
                <a:blip r:embed="rId262"/>
                <a:stretch>
                  <a:fillRect/>
                </a:stretch>
              </p:blipFill>
              <p:spPr>
                <a:xfrm>
                  <a:off x="6561875" y="4979343"/>
                  <a:ext cx="219600" cy="376920"/>
                </a:xfrm>
                <a:prstGeom prst="rect">
                  <a:avLst/>
                </a:prstGeom>
              </p:spPr>
            </p:pic>
          </mc:Fallback>
        </mc:AlternateContent>
      </p:grpSp>
      <p:grpSp>
        <p:nvGrpSpPr>
          <p:cNvPr id="115730" name="Group 260">
            <a:extLst>
              <a:ext uri="{FF2B5EF4-FFF2-40B4-BE49-F238E27FC236}">
                <a16:creationId xmlns:a16="http://schemas.microsoft.com/office/drawing/2014/main" id="{BAE58E75-DD2D-462B-8D49-62499CA84ABC}"/>
              </a:ext>
            </a:extLst>
          </p:cNvPr>
          <p:cNvGrpSpPr>
            <a:grpSpLocks/>
          </p:cNvGrpSpPr>
          <p:nvPr/>
        </p:nvGrpSpPr>
        <p:grpSpPr bwMode="auto">
          <a:xfrm>
            <a:off x="2921001" y="5775326"/>
            <a:ext cx="2786063" cy="193675"/>
            <a:chOff x="1396955" y="5774583"/>
            <a:chExt cx="2785320" cy="195120"/>
          </a:xfrm>
        </p:grpSpPr>
        <mc:AlternateContent xmlns:mc="http://schemas.openxmlformats.org/markup-compatibility/2006" xmlns:p14="http://schemas.microsoft.com/office/powerpoint/2010/main">
          <mc:Choice Requires="p14">
            <p:contentPart p14:bwMode="auto" r:id="rId263">
              <p14:nvContentPartPr>
                <p14:cNvPr id="237" name="Ink 236">
                  <a:extLst>
                    <a:ext uri="{FF2B5EF4-FFF2-40B4-BE49-F238E27FC236}">
                      <a16:creationId xmlns:a16="http://schemas.microsoft.com/office/drawing/2014/main" id="{31378C07-4DAD-42E8-82E9-291DBE68D606}"/>
                    </a:ext>
                  </a:extLst>
                </p14:cNvPr>
                <p14:cNvContentPartPr/>
                <p14:nvPr/>
              </p14:nvContentPartPr>
              <p14:xfrm>
                <a:off x="1396955" y="5824623"/>
                <a:ext cx="145080" cy="132480"/>
              </p14:xfrm>
            </p:contentPart>
          </mc:Choice>
          <mc:Fallback xmlns="">
            <p:pic>
              <p:nvPicPr>
                <p:cNvPr id="237" name="Ink 236">
                  <a:extLst>
                    <a:ext uri="{FF2B5EF4-FFF2-40B4-BE49-F238E27FC236}">
                      <a16:creationId xmlns:a16="http://schemas.microsoft.com/office/drawing/2014/main" id="{31378C07-4DAD-42E8-82E9-291DBE68D606}"/>
                    </a:ext>
                  </a:extLst>
                </p:cNvPr>
                <p:cNvPicPr/>
                <p:nvPr/>
              </p:nvPicPr>
              <p:blipFill>
                <a:blip r:embed="rId264"/>
                <a:stretch>
                  <a:fillRect/>
                </a:stretch>
              </p:blipFill>
              <p:spPr>
                <a:xfrm>
                  <a:off x="1381475" y="5809143"/>
                  <a:ext cx="1756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238" name="Ink 237">
                  <a:extLst>
                    <a:ext uri="{FF2B5EF4-FFF2-40B4-BE49-F238E27FC236}">
                      <a16:creationId xmlns:a16="http://schemas.microsoft.com/office/drawing/2014/main" id="{217EAB29-D90B-4499-9077-310F12229450}"/>
                    </a:ext>
                  </a:extLst>
                </p14:cNvPr>
                <p14:cNvContentPartPr/>
                <p14:nvPr/>
              </p14:nvContentPartPr>
              <p14:xfrm>
                <a:off x="1667315" y="5906343"/>
                <a:ext cx="12960" cy="6480"/>
              </p14:xfrm>
            </p:contentPart>
          </mc:Choice>
          <mc:Fallback xmlns="">
            <p:pic>
              <p:nvPicPr>
                <p:cNvPr id="238" name="Ink 237">
                  <a:extLst>
                    <a:ext uri="{FF2B5EF4-FFF2-40B4-BE49-F238E27FC236}">
                      <a16:creationId xmlns:a16="http://schemas.microsoft.com/office/drawing/2014/main" id="{217EAB29-D90B-4499-9077-310F12229450}"/>
                    </a:ext>
                  </a:extLst>
                </p:cNvPr>
                <p:cNvPicPr/>
                <p:nvPr/>
              </p:nvPicPr>
              <p:blipFill>
                <a:blip r:embed="rId266"/>
                <a:stretch>
                  <a:fillRect/>
                </a:stretch>
              </p:blipFill>
              <p:spPr>
                <a:xfrm>
                  <a:off x="1651835" y="5890863"/>
                  <a:ext cx="435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239" name="Ink 238">
                  <a:extLst>
                    <a:ext uri="{FF2B5EF4-FFF2-40B4-BE49-F238E27FC236}">
                      <a16:creationId xmlns:a16="http://schemas.microsoft.com/office/drawing/2014/main" id="{2052A195-4902-4FAE-BD05-92CEEE90CA94}"/>
                    </a:ext>
                  </a:extLst>
                </p14:cNvPr>
                <p14:cNvContentPartPr/>
                <p14:nvPr/>
              </p14:nvContentPartPr>
              <p14:xfrm>
                <a:off x="1792955" y="5831103"/>
                <a:ext cx="138600" cy="119880"/>
              </p14:xfrm>
            </p:contentPart>
          </mc:Choice>
          <mc:Fallback xmlns="">
            <p:pic>
              <p:nvPicPr>
                <p:cNvPr id="239" name="Ink 238">
                  <a:extLst>
                    <a:ext uri="{FF2B5EF4-FFF2-40B4-BE49-F238E27FC236}">
                      <a16:creationId xmlns:a16="http://schemas.microsoft.com/office/drawing/2014/main" id="{2052A195-4902-4FAE-BD05-92CEEE90CA94}"/>
                    </a:ext>
                  </a:extLst>
                </p:cNvPr>
                <p:cNvPicPr/>
                <p:nvPr/>
              </p:nvPicPr>
              <p:blipFill>
                <a:blip r:embed="rId268"/>
                <a:stretch>
                  <a:fillRect/>
                </a:stretch>
              </p:blipFill>
              <p:spPr>
                <a:xfrm>
                  <a:off x="1777515" y="5815623"/>
                  <a:ext cx="169121"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240" name="Ink 239">
                  <a:extLst>
                    <a:ext uri="{FF2B5EF4-FFF2-40B4-BE49-F238E27FC236}">
                      <a16:creationId xmlns:a16="http://schemas.microsoft.com/office/drawing/2014/main" id="{2EDD19EE-B158-4129-8A90-44B5C8003D8D}"/>
                    </a:ext>
                  </a:extLst>
                </p14:cNvPr>
                <p14:cNvContentPartPr/>
                <p14:nvPr/>
              </p14:nvContentPartPr>
              <p14:xfrm>
                <a:off x="2012915" y="5824623"/>
                <a:ext cx="182520" cy="138600"/>
              </p14:xfrm>
            </p:contentPart>
          </mc:Choice>
          <mc:Fallback xmlns="">
            <p:pic>
              <p:nvPicPr>
                <p:cNvPr id="240" name="Ink 239">
                  <a:extLst>
                    <a:ext uri="{FF2B5EF4-FFF2-40B4-BE49-F238E27FC236}">
                      <a16:creationId xmlns:a16="http://schemas.microsoft.com/office/drawing/2014/main" id="{2EDD19EE-B158-4129-8A90-44B5C8003D8D}"/>
                    </a:ext>
                  </a:extLst>
                </p:cNvPr>
                <p:cNvPicPr/>
                <p:nvPr/>
              </p:nvPicPr>
              <p:blipFill>
                <a:blip r:embed="rId270"/>
                <a:stretch>
                  <a:fillRect/>
                </a:stretch>
              </p:blipFill>
              <p:spPr>
                <a:xfrm>
                  <a:off x="1997435" y="5809143"/>
                  <a:ext cx="21312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241" name="Ink 240">
                  <a:extLst>
                    <a:ext uri="{FF2B5EF4-FFF2-40B4-BE49-F238E27FC236}">
                      <a16:creationId xmlns:a16="http://schemas.microsoft.com/office/drawing/2014/main" id="{CDCCA4B2-26F1-4D35-8DD5-6B9529365B34}"/>
                    </a:ext>
                  </a:extLst>
                </p14:cNvPr>
                <p14:cNvContentPartPr/>
                <p14:nvPr/>
              </p14:nvContentPartPr>
              <p14:xfrm>
                <a:off x="2038115" y="5786823"/>
                <a:ext cx="107280" cy="6480"/>
              </p14:xfrm>
            </p:contentPart>
          </mc:Choice>
          <mc:Fallback xmlns="">
            <p:pic>
              <p:nvPicPr>
                <p:cNvPr id="241" name="Ink 240">
                  <a:extLst>
                    <a:ext uri="{FF2B5EF4-FFF2-40B4-BE49-F238E27FC236}">
                      <a16:creationId xmlns:a16="http://schemas.microsoft.com/office/drawing/2014/main" id="{CDCCA4B2-26F1-4D35-8DD5-6B9529365B34}"/>
                    </a:ext>
                  </a:extLst>
                </p:cNvPr>
                <p:cNvPicPr/>
                <p:nvPr/>
              </p:nvPicPr>
              <p:blipFill>
                <a:blip r:embed="rId272"/>
                <a:stretch>
                  <a:fillRect/>
                </a:stretch>
              </p:blipFill>
              <p:spPr>
                <a:xfrm>
                  <a:off x="2022635" y="5771343"/>
                  <a:ext cx="1378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242" name="Ink 241">
                  <a:extLst>
                    <a:ext uri="{FF2B5EF4-FFF2-40B4-BE49-F238E27FC236}">
                      <a16:creationId xmlns:a16="http://schemas.microsoft.com/office/drawing/2014/main" id="{91F5DD97-A4D5-4627-9277-14B3ABAEE828}"/>
                    </a:ext>
                  </a:extLst>
                </p14:cNvPr>
                <p14:cNvContentPartPr/>
                <p14:nvPr/>
              </p14:nvContentPartPr>
              <p14:xfrm>
                <a:off x="2283275" y="5793303"/>
                <a:ext cx="94680" cy="163800"/>
              </p14:xfrm>
            </p:contentPart>
          </mc:Choice>
          <mc:Fallback xmlns="">
            <p:pic>
              <p:nvPicPr>
                <p:cNvPr id="242" name="Ink 241">
                  <a:extLst>
                    <a:ext uri="{FF2B5EF4-FFF2-40B4-BE49-F238E27FC236}">
                      <a16:creationId xmlns:a16="http://schemas.microsoft.com/office/drawing/2014/main" id="{91F5DD97-A4D5-4627-9277-14B3ABAEE828}"/>
                    </a:ext>
                  </a:extLst>
                </p:cNvPr>
                <p:cNvPicPr/>
                <p:nvPr/>
              </p:nvPicPr>
              <p:blipFill>
                <a:blip r:embed="rId274"/>
                <a:stretch>
                  <a:fillRect/>
                </a:stretch>
              </p:blipFill>
              <p:spPr>
                <a:xfrm>
                  <a:off x="2267795" y="5777857"/>
                  <a:ext cx="125280" cy="194333"/>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243" name="Ink 242">
                  <a:extLst>
                    <a:ext uri="{FF2B5EF4-FFF2-40B4-BE49-F238E27FC236}">
                      <a16:creationId xmlns:a16="http://schemas.microsoft.com/office/drawing/2014/main" id="{1812C37C-D2A7-45DB-B86A-766176EB3F99}"/>
                    </a:ext>
                  </a:extLst>
                </p14:cNvPr>
                <p14:cNvContentPartPr/>
                <p14:nvPr/>
              </p14:nvContentPartPr>
              <p14:xfrm>
                <a:off x="2459315" y="5793303"/>
                <a:ext cx="126000" cy="163800"/>
              </p14:xfrm>
            </p:contentPart>
          </mc:Choice>
          <mc:Fallback xmlns="">
            <p:pic>
              <p:nvPicPr>
                <p:cNvPr id="243" name="Ink 242">
                  <a:extLst>
                    <a:ext uri="{FF2B5EF4-FFF2-40B4-BE49-F238E27FC236}">
                      <a16:creationId xmlns:a16="http://schemas.microsoft.com/office/drawing/2014/main" id="{1812C37C-D2A7-45DB-B86A-766176EB3F99}"/>
                    </a:ext>
                  </a:extLst>
                </p:cNvPr>
                <p:cNvPicPr/>
                <p:nvPr/>
              </p:nvPicPr>
              <p:blipFill>
                <a:blip r:embed="rId276"/>
                <a:stretch>
                  <a:fillRect/>
                </a:stretch>
              </p:blipFill>
              <p:spPr>
                <a:xfrm>
                  <a:off x="2443835" y="5777857"/>
                  <a:ext cx="156600" cy="194333"/>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244" name="Ink 243">
                  <a:extLst>
                    <a:ext uri="{FF2B5EF4-FFF2-40B4-BE49-F238E27FC236}">
                      <a16:creationId xmlns:a16="http://schemas.microsoft.com/office/drawing/2014/main" id="{139200B4-C602-4728-B036-B7E5EEF3A99D}"/>
                    </a:ext>
                  </a:extLst>
                </p14:cNvPr>
                <p14:cNvContentPartPr/>
                <p14:nvPr/>
              </p14:nvContentPartPr>
              <p14:xfrm>
                <a:off x="2823995" y="5805903"/>
                <a:ext cx="170280" cy="163800"/>
              </p14:xfrm>
            </p:contentPart>
          </mc:Choice>
          <mc:Fallback xmlns="">
            <p:pic>
              <p:nvPicPr>
                <p:cNvPr id="244" name="Ink 243">
                  <a:extLst>
                    <a:ext uri="{FF2B5EF4-FFF2-40B4-BE49-F238E27FC236}">
                      <a16:creationId xmlns:a16="http://schemas.microsoft.com/office/drawing/2014/main" id="{139200B4-C602-4728-B036-B7E5EEF3A99D}"/>
                    </a:ext>
                  </a:extLst>
                </p:cNvPr>
                <p:cNvPicPr/>
                <p:nvPr/>
              </p:nvPicPr>
              <p:blipFill>
                <a:blip r:embed="rId278"/>
                <a:stretch>
                  <a:fillRect/>
                </a:stretch>
              </p:blipFill>
              <p:spPr>
                <a:xfrm>
                  <a:off x="2808482" y="5790423"/>
                  <a:ext cx="200945"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245" name="Ink 244">
                  <a:extLst>
                    <a:ext uri="{FF2B5EF4-FFF2-40B4-BE49-F238E27FC236}">
                      <a16:creationId xmlns:a16="http://schemas.microsoft.com/office/drawing/2014/main" id="{269DB572-7D1D-492E-8E86-BC75A9961374}"/>
                    </a:ext>
                  </a:extLst>
                </p14:cNvPr>
                <p14:cNvContentPartPr/>
                <p14:nvPr/>
              </p14:nvContentPartPr>
              <p14:xfrm>
                <a:off x="3219995" y="5812023"/>
                <a:ext cx="126000" cy="113400"/>
              </p14:xfrm>
            </p:contentPart>
          </mc:Choice>
          <mc:Fallback xmlns="">
            <p:pic>
              <p:nvPicPr>
                <p:cNvPr id="245" name="Ink 244">
                  <a:extLst>
                    <a:ext uri="{FF2B5EF4-FFF2-40B4-BE49-F238E27FC236}">
                      <a16:creationId xmlns:a16="http://schemas.microsoft.com/office/drawing/2014/main" id="{269DB572-7D1D-492E-8E86-BC75A9961374}"/>
                    </a:ext>
                  </a:extLst>
                </p:cNvPr>
                <p:cNvPicPr/>
                <p:nvPr/>
              </p:nvPicPr>
              <p:blipFill>
                <a:blip r:embed="rId280"/>
                <a:stretch>
                  <a:fillRect/>
                </a:stretch>
              </p:blipFill>
              <p:spPr>
                <a:xfrm>
                  <a:off x="3204515" y="5796543"/>
                  <a:ext cx="1566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246" name="Ink 245">
                  <a:extLst>
                    <a:ext uri="{FF2B5EF4-FFF2-40B4-BE49-F238E27FC236}">
                      <a16:creationId xmlns:a16="http://schemas.microsoft.com/office/drawing/2014/main" id="{1929ADD5-07B5-4F39-A5AB-9F70E818AC69}"/>
                    </a:ext>
                  </a:extLst>
                </p14:cNvPr>
                <p14:cNvContentPartPr/>
                <p14:nvPr/>
              </p14:nvContentPartPr>
              <p14:xfrm>
                <a:off x="3433835" y="5868903"/>
                <a:ext cx="360" cy="6480"/>
              </p14:xfrm>
            </p:contentPart>
          </mc:Choice>
          <mc:Fallback xmlns="">
            <p:pic>
              <p:nvPicPr>
                <p:cNvPr id="246" name="Ink 245">
                  <a:extLst>
                    <a:ext uri="{FF2B5EF4-FFF2-40B4-BE49-F238E27FC236}">
                      <a16:creationId xmlns:a16="http://schemas.microsoft.com/office/drawing/2014/main" id="{1929ADD5-07B5-4F39-A5AB-9F70E818AC69}"/>
                    </a:ext>
                  </a:extLst>
                </p:cNvPr>
                <p:cNvPicPr/>
                <p:nvPr/>
              </p:nvPicPr>
              <p:blipFill>
                <a:blip r:embed="rId282"/>
                <a:stretch>
                  <a:fillRect/>
                </a:stretch>
              </p:blipFill>
              <p:spPr>
                <a:xfrm>
                  <a:off x="3418355" y="5853423"/>
                  <a:ext cx="30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247" name="Ink 246">
                  <a:extLst>
                    <a:ext uri="{FF2B5EF4-FFF2-40B4-BE49-F238E27FC236}">
                      <a16:creationId xmlns:a16="http://schemas.microsoft.com/office/drawing/2014/main" id="{952AEB3D-1BB0-4DA3-AC82-211CE9E04AD8}"/>
                    </a:ext>
                  </a:extLst>
                </p14:cNvPr>
                <p14:cNvContentPartPr/>
                <p14:nvPr/>
              </p14:nvContentPartPr>
              <p14:xfrm>
                <a:off x="3559475" y="5818503"/>
                <a:ext cx="119880" cy="107280"/>
              </p14:xfrm>
            </p:contentPart>
          </mc:Choice>
          <mc:Fallback xmlns="">
            <p:pic>
              <p:nvPicPr>
                <p:cNvPr id="247" name="Ink 246">
                  <a:extLst>
                    <a:ext uri="{FF2B5EF4-FFF2-40B4-BE49-F238E27FC236}">
                      <a16:creationId xmlns:a16="http://schemas.microsoft.com/office/drawing/2014/main" id="{952AEB3D-1BB0-4DA3-AC82-211CE9E04AD8}"/>
                    </a:ext>
                  </a:extLst>
                </p:cNvPr>
                <p:cNvPicPr/>
                <p:nvPr/>
              </p:nvPicPr>
              <p:blipFill>
                <a:blip r:embed="rId284"/>
                <a:stretch>
                  <a:fillRect/>
                </a:stretch>
              </p:blipFill>
              <p:spPr>
                <a:xfrm>
                  <a:off x="3543995" y="5803023"/>
                  <a:ext cx="1504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248" name="Ink 247">
                  <a:extLst>
                    <a:ext uri="{FF2B5EF4-FFF2-40B4-BE49-F238E27FC236}">
                      <a16:creationId xmlns:a16="http://schemas.microsoft.com/office/drawing/2014/main" id="{27DD0C42-2268-4318-A89B-00D1C3A98493}"/>
                    </a:ext>
                  </a:extLst>
                </p14:cNvPr>
                <p14:cNvContentPartPr/>
                <p14:nvPr/>
              </p14:nvContentPartPr>
              <p14:xfrm>
                <a:off x="3785915" y="5805903"/>
                <a:ext cx="100800" cy="126000"/>
              </p14:xfrm>
            </p:contentPart>
          </mc:Choice>
          <mc:Fallback xmlns="">
            <p:pic>
              <p:nvPicPr>
                <p:cNvPr id="248" name="Ink 247">
                  <a:extLst>
                    <a:ext uri="{FF2B5EF4-FFF2-40B4-BE49-F238E27FC236}">
                      <a16:creationId xmlns:a16="http://schemas.microsoft.com/office/drawing/2014/main" id="{27DD0C42-2268-4318-A89B-00D1C3A98493}"/>
                    </a:ext>
                  </a:extLst>
                </p:cNvPr>
                <p:cNvPicPr/>
                <p:nvPr/>
              </p:nvPicPr>
              <p:blipFill>
                <a:blip r:embed="rId286"/>
                <a:stretch>
                  <a:fillRect/>
                </a:stretch>
              </p:blipFill>
              <p:spPr>
                <a:xfrm>
                  <a:off x="3770435" y="5790467"/>
                  <a:ext cx="131400" cy="156513"/>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249" name="Ink 248">
                  <a:extLst>
                    <a:ext uri="{FF2B5EF4-FFF2-40B4-BE49-F238E27FC236}">
                      <a16:creationId xmlns:a16="http://schemas.microsoft.com/office/drawing/2014/main" id="{0F0BE85C-711D-4B3B-9ABD-B055C2E3BBA6}"/>
                    </a:ext>
                  </a:extLst>
                </p14:cNvPr>
                <p14:cNvContentPartPr/>
                <p14:nvPr/>
              </p14:nvContentPartPr>
              <p14:xfrm>
                <a:off x="3961955" y="5793303"/>
                <a:ext cx="113400" cy="145080"/>
              </p14:xfrm>
            </p:contentPart>
          </mc:Choice>
          <mc:Fallback xmlns="">
            <p:pic>
              <p:nvPicPr>
                <p:cNvPr id="249" name="Ink 248">
                  <a:extLst>
                    <a:ext uri="{FF2B5EF4-FFF2-40B4-BE49-F238E27FC236}">
                      <a16:creationId xmlns:a16="http://schemas.microsoft.com/office/drawing/2014/main" id="{0F0BE85C-711D-4B3B-9ABD-B055C2E3BBA6}"/>
                    </a:ext>
                  </a:extLst>
                </p:cNvPr>
                <p:cNvPicPr/>
                <p:nvPr/>
              </p:nvPicPr>
              <p:blipFill>
                <a:blip r:embed="rId288"/>
                <a:stretch>
                  <a:fillRect/>
                </a:stretch>
              </p:blipFill>
              <p:spPr>
                <a:xfrm>
                  <a:off x="3946475" y="5777823"/>
                  <a:ext cx="1440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250" name="Ink 249">
                  <a:extLst>
                    <a:ext uri="{FF2B5EF4-FFF2-40B4-BE49-F238E27FC236}">
                      <a16:creationId xmlns:a16="http://schemas.microsoft.com/office/drawing/2014/main" id="{3C4DDD1D-31FC-4786-9D06-C89F22C2473F}"/>
                    </a:ext>
                  </a:extLst>
                </p14:cNvPr>
                <p14:cNvContentPartPr/>
                <p14:nvPr/>
              </p14:nvContentPartPr>
              <p14:xfrm>
                <a:off x="4163195" y="5774583"/>
                <a:ext cx="19080" cy="163800"/>
              </p14:xfrm>
            </p:contentPart>
          </mc:Choice>
          <mc:Fallback xmlns="">
            <p:pic>
              <p:nvPicPr>
                <p:cNvPr id="250" name="Ink 249">
                  <a:extLst>
                    <a:ext uri="{FF2B5EF4-FFF2-40B4-BE49-F238E27FC236}">
                      <a16:creationId xmlns:a16="http://schemas.microsoft.com/office/drawing/2014/main" id="{3C4DDD1D-31FC-4786-9D06-C89F22C2473F}"/>
                    </a:ext>
                  </a:extLst>
                </p:cNvPr>
                <p:cNvPicPr/>
                <p:nvPr/>
              </p:nvPicPr>
              <p:blipFill>
                <a:blip r:embed="rId290"/>
                <a:stretch>
                  <a:fillRect/>
                </a:stretch>
              </p:blipFill>
              <p:spPr>
                <a:xfrm>
                  <a:off x="4148002" y="5759103"/>
                  <a:ext cx="49113" cy="194400"/>
                </a:xfrm>
                <a:prstGeom prst="rect">
                  <a:avLst/>
                </a:prstGeom>
              </p:spPr>
            </p:pic>
          </mc:Fallback>
        </mc:AlternateContent>
      </p:grpSp>
      <p:grpSp>
        <p:nvGrpSpPr>
          <p:cNvPr id="115731" name="Group 259">
            <a:extLst>
              <a:ext uri="{FF2B5EF4-FFF2-40B4-BE49-F238E27FC236}">
                <a16:creationId xmlns:a16="http://schemas.microsoft.com/office/drawing/2014/main" id="{472AFF07-7F1F-489A-889C-BEA1C7E34B22}"/>
              </a:ext>
            </a:extLst>
          </p:cNvPr>
          <p:cNvGrpSpPr>
            <a:grpSpLocks/>
          </p:cNvGrpSpPr>
          <p:nvPr/>
        </p:nvGrpSpPr>
        <p:grpSpPr bwMode="auto">
          <a:xfrm>
            <a:off x="3914776" y="6202363"/>
            <a:ext cx="150813" cy="131762"/>
            <a:chOff x="2390195" y="6201903"/>
            <a:chExt cx="151200" cy="132480"/>
          </a:xfrm>
        </p:grpSpPr>
        <mc:AlternateContent xmlns:mc="http://schemas.openxmlformats.org/markup-compatibility/2006" xmlns:p14="http://schemas.microsoft.com/office/powerpoint/2010/main">
          <mc:Choice Requires="p14">
            <p:contentPart p14:bwMode="auto" r:id="rId291">
              <p14:nvContentPartPr>
                <p14:cNvPr id="251" name="Ink 250">
                  <a:extLst>
                    <a:ext uri="{FF2B5EF4-FFF2-40B4-BE49-F238E27FC236}">
                      <a16:creationId xmlns:a16="http://schemas.microsoft.com/office/drawing/2014/main" id="{6A898D00-FEBA-4A65-B1F8-8A014D8DFF6F}"/>
                    </a:ext>
                  </a:extLst>
                </p14:cNvPr>
                <p14:cNvContentPartPr/>
                <p14:nvPr/>
              </p14:nvContentPartPr>
              <p14:xfrm>
                <a:off x="2390195" y="6290103"/>
                <a:ext cx="12960" cy="38160"/>
              </p14:xfrm>
            </p:contentPart>
          </mc:Choice>
          <mc:Fallback xmlns="">
            <p:pic>
              <p:nvPicPr>
                <p:cNvPr id="251" name="Ink 250">
                  <a:extLst>
                    <a:ext uri="{FF2B5EF4-FFF2-40B4-BE49-F238E27FC236}">
                      <a16:creationId xmlns:a16="http://schemas.microsoft.com/office/drawing/2014/main" id="{6A898D00-FEBA-4A65-B1F8-8A014D8DFF6F}"/>
                    </a:ext>
                  </a:extLst>
                </p:cNvPr>
                <p:cNvPicPr/>
                <p:nvPr/>
              </p:nvPicPr>
              <p:blipFill>
                <a:blip r:embed="rId292"/>
                <a:stretch>
                  <a:fillRect/>
                </a:stretch>
              </p:blipFill>
              <p:spPr>
                <a:xfrm>
                  <a:off x="2374715" y="6274623"/>
                  <a:ext cx="4356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252" name="Ink 251">
                  <a:extLst>
                    <a:ext uri="{FF2B5EF4-FFF2-40B4-BE49-F238E27FC236}">
                      <a16:creationId xmlns:a16="http://schemas.microsoft.com/office/drawing/2014/main" id="{D6FC88E5-A815-42D1-8D78-E95800AC63FC}"/>
                    </a:ext>
                  </a:extLst>
                </p14:cNvPr>
                <p14:cNvContentPartPr/>
                <p14:nvPr/>
              </p14:nvContentPartPr>
              <p14:xfrm>
                <a:off x="2446715" y="6283623"/>
                <a:ext cx="94680" cy="50760"/>
              </p14:xfrm>
            </p:contentPart>
          </mc:Choice>
          <mc:Fallback xmlns="">
            <p:pic>
              <p:nvPicPr>
                <p:cNvPr id="252" name="Ink 251">
                  <a:extLst>
                    <a:ext uri="{FF2B5EF4-FFF2-40B4-BE49-F238E27FC236}">
                      <a16:creationId xmlns:a16="http://schemas.microsoft.com/office/drawing/2014/main" id="{D6FC88E5-A815-42D1-8D78-E95800AC63FC}"/>
                    </a:ext>
                  </a:extLst>
                </p:cNvPr>
                <p:cNvPicPr/>
                <p:nvPr/>
              </p:nvPicPr>
              <p:blipFill>
                <a:blip r:embed="rId294"/>
                <a:stretch>
                  <a:fillRect/>
                </a:stretch>
              </p:blipFill>
              <p:spPr>
                <a:xfrm>
                  <a:off x="2431235" y="6268032"/>
                  <a:ext cx="125280" cy="81579"/>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253" name="Ink 252">
                  <a:extLst>
                    <a:ext uri="{FF2B5EF4-FFF2-40B4-BE49-F238E27FC236}">
                      <a16:creationId xmlns:a16="http://schemas.microsoft.com/office/drawing/2014/main" id="{269202F1-E8AB-46C1-A83A-D6825B2D8491}"/>
                    </a:ext>
                  </a:extLst>
                </p14:cNvPr>
                <p14:cNvContentPartPr/>
                <p14:nvPr/>
              </p14:nvContentPartPr>
              <p14:xfrm>
                <a:off x="2409635" y="6201903"/>
                <a:ext cx="37440" cy="12960"/>
              </p14:xfrm>
            </p:contentPart>
          </mc:Choice>
          <mc:Fallback xmlns="">
            <p:pic>
              <p:nvPicPr>
                <p:cNvPr id="253" name="Ink 252">
                  <a:extLst>
                    <a:ext uri="{FF2B5EF4-FFF2-40B4-BE49-F238E27FC236}">
                      <a16:creationId xmlns:a16="http://schemas.microsoft.com/office/drawing/2014/main" id="{269202F1-E8AB-46C1-A83A-D6825B2D8491}"/>
                    </a:ext>
                  </a:extLst>
                </p:cNvPr>
                <p:cNvPicPr/>
                <p:nvPr/>
              </p:nvPicPr>
              <p:blipFill>
                <a:blip r:embed="rId296"/>
                <a:stretch>
                  <a:fillRect/>
                </a:stretch>
              </p:blipFill>
              <p:spPr>
                <a:xfrm>
                  <a:off x="2394155" y="6186423"/>
                  <a:ext cx="68040" cy="43560"/>
                </a:xfrm>
                <a:prstGeom prst="rect">
                  <a:avLst/>
                </a:prstGeom>
              </p:spPr>
            </p:pic>
          </mc:Fallback>
        </mc:AlternateContent>
      </p:grpSp>
      <p:grpSp>
        <p:nvGrpSpPr>
          <p:cNvPr id="115732" name="Group 258">
            <a:extLst>
              <a:ext uri="{FF2B5EF4-FFF2-40B4-BE49-F238E27FC236}">
                <a16:creationId xmlns:a16="http://schemas.microsoft.com/office/drawing/2014/main" id="{4ED59B4D-255E-4FB9-B1C8-03EF9BF0CEFC}"/>
              </a:ext>
            </a:extLst>
          </p:cNvPr>
          <p:cNvGrpSpPr>
            <a:grpSpLocks/>
          </p:cNvGrpSpPr>
          <p:nvPr/>
        </p:nvGrpSpPr>
        <p:grpSpPr bwMode="auto">
          <a:xfrm>
            <a:off x="4411664" y="6089651"/>
            <a:ext cx="955675" cy="314325"/>
            <a:chOff x="2886995" y="6088863"/>
            <a:chExt cx="956160" cy="314640"/>
          </a:xfrm>
        </p:grpSpPr>
        <mc:AlternateContent xmlns:mc="http://schemas.openxmlformats.org/markup-compatibility/2006" xmlns:p14="http://schemas.microsoft.com/office/powerpoint/2010/main">
          <mc:Choice Requires="p14">
            <p:contentPart p14:bwMode="auto" r:id="rId297">
              <p14:nvContentPartPr>
                <p14:cNvPr id="254" name="Ink 253">
                  <a:extLst>
                    <a:ext uri="{FF2B5EF4-FFF2-40B4-BE49-F238E27FC236}">
                      <a16:creationId xmlns:a16="http://schemas.microsoft.com/office/drawing/2014/main" id="{8CBFF2B5-C094-47D8-AD6B-7404A332A015}"/>
                    </a:ext>
                  </a:extLst>
                </p14:cNvPr>
                <p14:cNvContentPartPr/>
                <p14:nvPr/>
              </p14:nvContentPartPr>
              <p14:xfrm>
                <a:off x="2886995" y="6208383"/>
                <a:ext cx="25560" cy="132480"/>
              </p14:xfrm>
            </p:contentPart>
          </mc:Choice>
          <mc:Fallback xmlns="">
            <p:pic>
              <p:nvPicPr>
                <p:cNvPr id="254" name="Ink 253">
                  <a:extLst>
                    <a:ext uri="{FF2B5EF4-FFF2-40B4-BE49-F238E27FC236}">
                      <a16:creationId xmlns:a16="http://schemas.microsoft.com/office/drawing/2014/main" id="{8CBFF2B5-C094-47D8-AD6B-7404A332A015}"/>
                    </a:ext>
                  </a:extLst>
                </p:cNvPr>
                <p:cNvPicPr/>
                <p:nvPr/>
              </p:nvPicPr>
              <p:blipFill>
                <a:blip r:embed="rId298"/>
                <a:stretch>
                  <a:fillRect/>
                </a:stretch>
              </p:blipFill>
              <p:spPr>
                <a:xfrm>
                  <a:off x="2871515" y="6192903"/>
                  <a:ext cx="561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255" name="Ink 254">
                  <a:extLst>
                    <a:ext uri="{FF2B5EF4-FFF2-40B4-BE49-F238E27FC236}">
                      <a16:creationId xmlns:a16="http://schemas.microsoft.com/office/drawing/2014/main" id="{3115D45F-7A72-418D-B37E-FB8407324A04}"/>
                    </a:ext>
                  </a:extLst>
                </p14:cNvPr>
                <p14:cNvContentPartPr/>
                <p14:nvPr/>
              </p14:nvContentPartPr>
              <p14:xfrm>
                <a:off x="2912195" y="6214503"/>
                <a:ext cx="346320" cy="163800"/>
              </p14:xfrm>
            </p:contentPart>
          </mc:Choice>
          <mc:Fallback xmlns="">
            <p:pic>
              <p:nvPicPr>
                <p:cNvPr id="255" name="Ink 254">
                  <a:extLst>
                    <a:ext uri="{FF2B5EF4-FFF2-40B4-BE49-F238E27FC236}">
                      <a16:creationId xmlns:a16="http://schemas.microsoft.com/office/drawing/2014/main" id="{3115D45F-7A72-418D-B37E-FB8407324A04}"/>
                    </a:ext>
                  </a:extLst>
                </p:cNvPr>
                <p:cNvPicPr/>
                <p:nvPr/>
              </p:nvPicPr>
              <p:blipFill>
                <a:blip r:embed="rId300"/>
                <a:stretch>
                  <a:fillRect/>
                </a:stretch>
              </p:blipFill>
              <p:spPr>
                <a:xfrm>
                  <a:off x="2896715" y="6199023"/>
                  <a:ext cx="37692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256" name="Ink 255">
                  <a:extLst>
                    <a:ext uri="{FF2B5EF4-FFF2-40B4-BE49-F238E27FC236}">
                      <a16:creationId xmlns:a16="http://schemas.microsoft.com/office/drawing/2014/main" id="{AA7232AC-C07F-40EB-ADA0-A7ED3919462A}"/>
                    </a:ext>
                  </a:extLst>
                </p14:cNvPr>
                <p14:cNvContentPartPr/>
                <p14:nvPr/>
              </p14:nvContentPartPr>
              <p14:xfrm>
                <a:off x="3358235" y="6283623"/>
                <a:ext cx="201600" cy="94680"/>
              </p14:xfrm>
            </p:contentPart>
          </mc:Choice>
          <mc:Fallback xmlns="">
            <p:pic>
              <p:nvPicPr>
                <p:cNvPr id="256" name="Ink 255">
                  <a:extLst>
                    <a:ext uri="{FF2B5EF4-FFF2-40B4-BE49-F238E27FC236}">
                      <a16:creationId xmlns:a16="http://schemas.microsoft.com/office/drawing/2014/main" id="{AA7232AC-C07F-40EB-ADA0-A7ED3919462A}"/>
                    </a:ext>
                  </a:extLst>
                </p:cNvPr>
                <p:cNvPicPr/>
                <p:nvPr/>
              </p:nvPicPr>
              <p:blipFill>
                <a:blip r:embed="rId302"/>
                <a:stretch>
                  <a:fillRect/>
                </a:stretch>
              </p:blipFill>
              <p:spPr>
                <a:xfrm>
                  <a:off x="3342755" y="6268143"/>
                  <a:ext cx="2322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257" name="Ink 256">
                  <a:extLst>
                    <a:ext uri="{FF2B5EF4-FFF2-40B4-BE49-F238E27FC236}">
                      <a16:creationId xmlns:a16="http://schemas.microsoft.com/office/drawing/2014/main" id="{320F1BDC-228C-4045-999A-9B688B7582C4}"/>
                    </a:ext>
                  </a:extLst>
                </p14:cNvPr>
                <p14:cNvContentPartPr/>
                <p14:nvPr/>
              </p14:nvContentPartPr>
              <p14:xfrm>
                <a:off x="3559475" y="6088863"/>
                <a:ext cx="38160" cy="295920"/>
              </p14:xfrm>
            </p:contentPart>
          </mc:Choice>
          <mc:Fallback xmlns="">
            <p:pic>
              <p:nvPicPr>
                <p:cNvPr id="257" name="Ink 256">
                  <a:extLst>
                    <a:ext uri="{FF2B5EF4-FFF2-40B4-BE49-F238E27FC236}">
                      <a16:creationId xmlns:a16="http://schemas.microsoft.com/office/drawing/2014/main" id="{320F1BDC-228C-4045-999A-9B688B7582C4}"/>
                    </a:ext>
                  </a:extLst>
                </p:cNvPr>
                <p:cNvPicPr/>
                <p:nvPr/>
              </p:nvPicPr>
              <p:blipFill>
                <a:blip r:embed="rId304"/>
                <a:stretch>
                  <a:fillRect/>
                </a:stretch>
              </p:blipFill>
              <p:spPr>
                <a:xfrm>
                  <a:off x="3543995" y="6073383"/>
                  <a:ext cx="6876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258" name="Ink 257">
                  <a:extLst>
                    <a:ext uri="{FF2B5EF4-FFF2-40B4-BE49-F238E27FC236}">
                      <a16:creationId xmlns:a16="http://schemas.microsoft.com/office/drawing/2014/main" id="{A545F970-BCCA-4A01-8A3D-5B0433271060}"/>
                    </a:ext>
                  </a:extLst>
                </p14:cNvPr>
                <p14:cNvContentPartPr/>
                <p14:nvPr/>
              </p14:nvContentPartPr>
              <p14:xfrm>
                <a:off x="3672875" y="6258423"/>
                <a:ext cx="170280" cy="145080"/>
              </p14:xfrm>
            </p:contentPart>
          </mc:Choice>
          <mc:Fallback xmlns="">
            <p:pic>
              <p:nvPicPr>
                <p:cNvPr id="258" name="Ink 257">
                  <a:extLst>
                    <a:ext uri="{FF2B5EF4-FFF2-40B4-BE49-F238E27FC236}">
                      <a16:creationId xmlns:a16="http://schemas.microsoft.com/office/drawing/2014/main" id="{A545F970-BCCA-4A01-8A3D-5B0433271060}"/>
                    </a:ext>
                  </a:extLst>
                </p:cNvPr>
                <p:cNvPicPr/>
                <p:nvPr/>
              </p:nvPicPr>
              <p:blipFill>
                <a:blip r:embed="rId306"/>
                <a:stretch>
                  <a:fillRect/>
                </a:stretch>
              </p:blipFill>
              <p:spPr>
                <a:xfrm>
                  <a:off x="3657395" y="6242904"/>
                  <a:ext cx="200880" cy="17575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7">
            <p14:nvContentPartPr>
              <p14:cNvPr id="10" name="Ink 9">
                <a:extLst>
                  <a:ext uri="{FF2B5EF4-FFF2-40B4-BE49-F238E27FC236}">
                    <a16:creationId xmlns:a16="http://schemas.microsoft.com/office/drawing/2014/main" id="{A134E36B-48E6-49D3-82BE-68CFAE5CFD75}"/>
                  </a:ext>
                </a:extLst>
              </p14:cNvPr>
              <p14:cNvContentPartPr/>
              <p14:nvPr/>
            </p14:nvContentPartPr>
            <p14:xfrm>
              <a:off x="5980080" y="6206040"/>
              <a:ext cx="786240" cy="357480"/>
            </p14:xfrm>
          </p:contentPart>
        </mc:Choice>
        <mc:Fallback xmlns="">
          <p:pic>
            <p:nvPicPr>
              <p:cNvPr id="10" name="Ink 9">
                <a:extLst>
                  <a:ext uri="{FF2B5EF4-FFF2-40B4-BE49-F238E27FC236}">
                    <a16:creationId xmlns:a16="http://schemas.microsoft.com/office/drawing/2014/main" id="{A134E36B-48E6-49D3-82BE-68CFAE5CFD75}"/>
                  </a:ext>
                </a:extLst>
              </p:cNvPr>
              <p:cNvPicPr/>
              <p:nvPr/>
            </p:nvPicPr>
            <p:blipFill>
              <a:blip r:embed="rId308"/>
              <a:stretch>
                <a:fillRect/>
              </a:stretch>
            </p:blipFill>
            <p:spPr>
              <a:xfrm>
                <a:off x="5970720" y="6196680"/>
                <a:ext cx="804960" cy="376200"/>
              </a:xfrm>
              <a:prstGeom prst="rect">
                <a:avLst/>
              </a:prstGeom>
            </p:spPr>
          </p:pic>
        </mc:Fallback>
      </mc:AlternateContent>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solidFill>
                  <a:srgbClr val="FF0000"/>
                </a:solidFill>
              </a:rPr>
              <a:t>Example 4:</a:t>
            </a:r>
          </a:p>
        </p:txBody>
      </p:sp>
      <p:graphicFrame>
        <p:nvGraphicFramePr>
          <p:cNvPr id="6" name="Object 3"/>
          <p:cNvGraphicFramePr>
            <a:graphicFrameLocks noChangeAspect="1"/>
          </p:cNvGraphicFramePr>
          <p:nvPr>
            <p:extLst>
              <p:ext uri="{D42A27DB-BD31-4B8C-83A1-F6EECF244321}">
                <p14:modId xmlns:p14="http://schemas.microsoft.com/office/powerpoint/2010/main" val="1400215500"/>
              </p:ext>
            </p:extLst>
          </p:nvPr>
        </p:nvGraphicFramePr>
        <p:xfrm>
          <a:off x="609600" y="1447800"/>
          <a:ext cx="5181600" cy="3733800"/>
        </p:xfrm>
        <a:graphic>
          <a:graphicData uri="http://schemas.openxmlformats.org/presentationml/2006/ole">
            <mc:AlternateContent xmlns:mc="http://schemas.openxmlformats.org/markup-compatibility/2006">
              <mc:Choice xmlns:v="urn:schemas-microsoft-com:vml" Requires="v">
                <p:oleObj name="Worksheet" r:id="rId2" imgW="6057900" imgH="4241800" progId="Excel.Sheet.8">
                  <p:embed/>
                </p:oleObj>
              </mc:Choice>
              <mc:Fallback>
                <p:oleObj name="Worksheet" r:id="rId2" imgW="6057900" imgH="4241800" progId="Excel.Sheet.8">
                  <p:embed/>
                  <p:pic>
                    <p:nvPicPr>
                      <p:cNvPr id="6"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447800"/>
                        <a:ext cx="5181600" cy="3733800"/>
                      </a:xfrm>
                      <a:prstGeom prst="rect">
                        <a:avLst/>
                      </a:prstGeom>
                      <a:noFill/>
                      <a:ln>
                        <a:noFill/>
                      </a:ln>
                      <a:effectLst/>
                    </p:spPr>
                  </p:pic>
                </p:oleObj>
              </mc:Fallback>
            </mc:AlternateContent>
          </a:graphicData>
        </a:graphic>
      </p:graphicFrame>
      <p:graphicFrame>
        <p:nvGraphicFramePr>
          <p:cNvPr id="8" name="Object 4"/>
          <p:cNvGraphicFramePr>
            <a:graphicFrameLocks noChangeAspect="1"/>
          </p:cNvGraphicFramePr>
          <p:nvPr>
            <p:extLst>
              <p:ext uri="{D42A27DB-BD31-4B8C-83A1-F6EECF244321}">
                <p14:modId xmlns:p14="http://schemas.microsoft.com/office/powerpoint/2010/main" val="3240845766"/>
              </p:ext>
            </p:extLst>
          </p:nvPr>
        </p:nvGraphicFramePr>
        <p:xfrm>
          <a:off x="638175" y="5486400"/>
          <a:ext cx="5153025" cy="438150"/>
        </p:xfrm>
        <a:graphic>
          <a:graphicData uri="http://schemas.openxmlformats.org/presentationml/2006/ole">
            <mc:AlternateContent xmlns:mc="http://schemas.openxmlformats.org/markup-compatibility/2006">
              <mc:Choice xmlns:v="urn:schemas-microsoft-com:vml" Requires="v">
                <p:oleObj name="Worksheet" r:id="rId4" imgW="4876800" imgH="393700" progId="Excel.Sheet.8">
                  <p:embed/>
                </p:oleObj>
              </mc:Choice>
              <mc:Fallback>
                <p:oleObj name="Worksheet" r:id="rId4" imgW="4876800" imgH="393700" progId="Excel.Sheet.8">
                  <p:embed/>
                  <p:pic>
                    <p:nvPicPr>
                      <p:cNvPr id="7"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75" y="5486400"/>
                        <a:ext cx="5153025"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9" name="Text Box 6"/>
          <p:cNvSpPr txBox="1">
            <a:spLocks noChangeArrowheads="1"/>
          </p:cNvSpPr>
          <p:nvPr/>
        </p:nvSpPr>
        <p:spPr bwMode="auto">
          <a:xfrm>
            <a:off x="7239000" y="1676400"/>
            <a:ext cx="2743200" cy="9541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1400" b="1">
                <a:solidFill>
                  <a:schemeClr val="tx1"/>
                </a:solidFill>
                <a:latin typeface="Arial" charset="0"/>
                <a:ea typeface="ＭＳ Ｐゴシック" charset="0"/>
              </a:defRPr>
            </a:lvl1pPr>
            <a:lvl2pPr marL="742950" indent="-285750">
              <a:defRPr sz="1400" b="1">
                <a:solidFill>
                  <a:schemeClr val="tx1"/>
                </a:solidFill>
                <a:latin typeface="Arial" charset="0"/>
                <a:ea typeface="ＭＳ Ｐゴシック" charset="0"/>
              </a:defRPr>
            </a:lvl2pPr>
            <a:lvl3pPr marL="1143000" indent="-228600">
              <a:defRPr sz="1400" b="1">
                <a:solidFill>
                  <a:schemeClr val="tx1"/>
                </a:solidFill>
                <a:latin typeface="Arial" charset="0"/>
                <a:ea typeface="ＭＳ Ｐゴシック" charset="0"/>
              </a:defRPr>
            </a:lvl3pPr>
            <a:lvl4pPr marL="1600200" indent="-228600">
              <a:defRPr sz="1400" b="1">
                <a:solidFill>
                  <a:schemeClr val="tx1"/>
                </a:solidFill>
                <a:latin typeface="Arial" charset="0"/>
                <a:ea typeface="ＭＳ Ｐゴシック" charset="0"/>
              </a:defRPr>
            </a:lvl4pPr>
            <a:lvl5pPr marL="2057400" indent="-228600">
              <a:defRPr sz="1400" b="1">
                <a:solidFill>
                  <a:schemeClr val="tx1"/>
                </a:solidFill>
                <a:latin typeface="Arial" charset="0"/>
                <a:ea typeface="ＭＳ Ｐゴシック" charset="0"/>
              </a:defRPr>
            </a:lvl5pPr>
            <a:lvl6pPr marL="2514600" indent="-228600" eaLnBrk="0" fontAlgn="base" hangingPunct="0">
              <a:spcBef>
                <a:spcPct val="0"/>
              </a:spcBef>
              <a:spcAft>
                <a:spcPct val="0"/>
              </a:spcAft>
              <a:defRPr sz="1400" b="1">
                <a:solidFill>
                  <a:schemeClr val="tx1"/>
                </a:solidFill>
                <a:latin typeface="Arial" charset="0"/>
                <a:ea typeface="ＭＳ Ｐゴシック" charset="0"/>
              </a:defRPr>
            </a:lvl6pPr>
            <a:lvl7pPr marL="2971800" indent="-228600" eaLnBrk="0" fontAlgn="base" hangingPunct="0">
              <a:spcBef>
                <a:spcPct val="0"/>
              </a:spcBef>
              <a:spcAft>
                <a:spcPct val="0"/>
              </a:spcAft>
              <a:defRPr sz="1400" b="1">
                <a:solidFill>
                  <a:schemeClr val="tx1"/>
                </a:solidFill>
                <a:latin typeface="Arial" charset="0"/>
                <a:ea typeface="ＭＳ Ｐゴシック" charset="0"/>
              </a:defRPr>
            </a:lvl7pPr>
            <a:lvl8pPr marL="3429000" indent="-228600" eaLnBrk="0" fontAlgn="base" hangingPunct="0">
              <a:spcBef>
                <a:spcPct val="0"/>
              </a:spcBef>
              <a:spcAft>
                <a:spcPct val="0"/>
              </a:spcAft>
              <a:defRPr sz="1400" b="1">
                <a:solidFill>
                  <a:schemeClr val="tx1"/>
                </a:solidFill>
                <a:latin typeface="Arial" charset="0"/>
                <a:ea typeface="ＭＳ Ｐゴシック" charset="0"/>
              </a:defRPr>
            </a:lvl8pPr>
            <a:lvl9pPr marL="3886200" indent="-228600" eaLnBrk="0" fontAlgn="base" hangingPunct="0">
              <a:spcBef>
                <a:spcPct val="0"/>
              </a:spcBef>
              <a:spcAft>
                <a:spcPct val="0"/>
              </a:spcAft>
              <a:defRPr sz="1400" b="1">
                <a:solidFill>
                  <a:schemeClr val="tx1"/>
                </a:solidFill>
                <a:latin typeface="Arial" charset="0"/>
                <a:ea typeface="ＭＳ Ｐゴシック" charset="0"/>
              </a:defRPr>
            </a:lvl9pPr>
          </a:lstStyle>
          <a:p>
            <a:pPr fontAlgn="base">
              <a:spcBef>
                <a:spcPct val="50000"/>
              </a:spcBef>
              <a:spcAft>
                <a:spcPct val="0"/>
              </a:spcAft>
              <a:defRPr/>
            </a:pPr>
            <a:r>
              <a:rPr lang="en-US" dirty="0">
                <a:solidFill>
                  <a:prstClr val="black"/>
                </a:solidFill>
              </a:rPr>
              <a:t>A: attributes</a:t>
            </a:r>
          </a:p>
          <a:p>
            <a:pPr fontAlgn="base">
              <a:spcBef>
                <a:spcPct val="50000"/>
              </a:spcBef>
              <a:spcAft>
                <a:spcPct val="0"/>
              </a:spcAft>
              <a:defRPr/>
            </a:pPr>
            <a:r>
              <a:rPr lang="en-US" dirty="0">
                <a:solidFill>
                  <a:prstClr val="black"/>
                </a:solidFill>
              </a:rPr>
              <a:t>M: mammals</a:t>
            </a:r>
          </a:p>
          <a:p>
            <a:pPr fontAlgn="base">
              <a:spcBef>
                <a:spcPct val="50000"/>
              </a:spcBef>
              <a:spcAft>
                <a:spcPct val="0"/>
              </a:spcAft>
              <a:defRPr/>
            </a:pPr>
            <a:r>
              <a:rPr lang="en-US" dirty="0">
                <a:solidFill>
                  <a:prstClr val="black"/>
                </a:solidFill>
              </a:rPr>
              <a:t>N: non-mammals</a:t>
            </a:r>
          </a:p>
        </p:txBody>
      </p:sp>
      <p:graphicFrame>
        <p:nvGraphicFramePr>
          <p:cNvPr id="10" name="Object 5"/>
          <p:cNvGraphicFramePr>
            <a:graphicFrameLocks noChangeAspect="1"/>
          </p:cNvGraphicFramePr>
          <p:nvPr>
            <p:extLst>
              <p:ext uri="{D42A27DB-BD31-4B8C-83A1-F6EECF244321}">
                <p14:modId xmlns:p14="http://schemas.microsoft.com/office/powerpoint/2010/main" val="1601924566"/>
              </p:ext>
            </p:extLst>
          </p:nvPr>
        </p:nvGraphicFramePr>
        <p:xfrm>
          <a:off x="6782594" y="2613249"/>
          <a:ext cx="3656012" cy="2584450"/>
        </p:xfrm>
        <a:graphic>
          <a:graphicData uri="http://schemas.openxmlformats.org/presentationml/2006/ole">
            <mc:AlternateContent xmlns:mc="http://schemas.openxmlformats.org/markup-compatibility/2006">
              <mc:Choice xmlns:v="urn:schemas-microsoft-com:vml" Requires="v">
                <p:oleObj name="Equation" r:id="rId6" imgW="4457700" imgH="3149600" progId="Equation.3">
                  <p:embed/>
                </p:oleObj>
              </mc:Choice>
              <mc:Fallback>
                <p:oleObj name="Equation" r:id="rId6" imgW="4457700" imgH="3149600" progId="Equation.3">
                  <p:embed/>
                  <p:pic>
                    <p:nvPicPr>
                      <p:cNvPr id="8"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82594" y="2613249"/>
                        <a:ext cx="3656012" cy="2584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1" name="Text Box 7"/>
          <p:cNvSpPr txBox="1">
            <a:spLocks noChangeArrowheads="1"/>
          </p:cNvSpPr>
          <p:nvPr/>
        </p:nvSpPr>
        <p:spPr bwMode="auto">
          <a:xfrm>
            <a:off x="7315200" y="5257800"/>
            <a:ext cx="2743200" cy="6309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1400" b="1">
                <a:solidFill>
                  <a:schemeClr val="tx1"/>
                </a:solidFill>
                <a:latin typeface="Arial" charset="0"/>
                <a:ea typeface="ＭＳ Ｐゴシック" charset="0"/>
              </a:defRPr>
            </a:lvl1pPr>
            <a:lvl2pPr marL="742950" indent="-285750">
              <a:defRPr sz="1400" b="1">
                <a:solidFill>
                  <a:schemeClr val="tx1"/>
                </a:solidFill>
                <a:latin typeface="Arial" charset="0"/>
                <a:ea typeface="ＭＳ Ｐゴシック" charset="0"/>
              </a:defRPr>
            </a:lvl2pPr>
            <a:lvl3pPr marL="1143000" indent="-228600">
              <a:defRPr sz="1400" b="1">
                <a:solidFill>
                  <a:schemeClr val="tx1"/>
                </a:solidFill>
                <a:latin typeface="Arial" charset="0"/>
                <a:ea typeface="ＭＳ Ｐゴシック" charset="0"/>
              </a:defRPr>
            </a:lvl3pPr>
            <a:lvl4pPr marL="1600200" indent="-228600">
              <a:defRPr sz="1400" b="1">
                <a:solidFill>
                  <a:schemeClr val="tx1"/>
                </a:solidFill>
                <a:latin typeface="Arial" charset="0"/>
                <a:ea typeface="ＭＳ Ｐゴシック" charset="0"/>
              </a:defRPr>
            </a:lvl4pPr>
            <a:lvl5pPr marL="2057400" indent="-228600">
              <a:defRPr sz="1400" b="1">
                <a:solidFill>
                  <a:schemeClr val="tx1"/>
                </a:solidFill>
                <a:latin typeface="Arial" charset="0"/>
                <a:ea typeface="ＭＳ Ｐゴシック" charset="0"/>
              </a:defRPr>
            </a:lvl5pPr>
            <a:lvl6pPr marL="2514600" indent="-228600" eaLnBrk="0" fontAlgn="base" hangingPunct="0">
              <a:spcBef>
                <a:spcPct val="0"/>
              </a:spcBef>
              <a:spcAft>
                <a:spcPct val="0"/>
              </a:spcAft>
              <a:defRPr sz="1400" b="1">
                <a:solidFill>
                  <a:schemeClr val="tx1"/>
                </a:solidFill>
                <a:latin typeface="Arial" charset="0"/>
                <a:ea typeface="ＭＳ Ｐゴシック" charset="0"/>
              </a:defRPr>
            </a:lvl6pPr>
            <a:lvl7pPr marL="2971800" indent="-228600" eaLnBrk="0" fontAlgn="base" hangingPunct="0">
              <a:spcBef>
                <a:spcPct val="0"/>
              </a:spcBef>
              <a:spcAft>
                <a:spcPct val="0"/>
              </a:spcAft>
              <a:defRPr sz="1400" b="1">
                <a:solidFill>
                  <a:schemeClr val="tx1"/>
                </a:solidFill>
                <a:latin typeface="Arial" charset="0"/>
                <a:ea typeface="ＭＳ Ｐゴシック" charset="0"/>
              </a:defRPr>
            </a:lvl7pPr>
            <a:lvl8pPr marL="3429000" indent="-228600" eaLnBrk="0" fontAlgn="base" hangingPunct="0">
              <a:spcBef>
                <a:spcPct val="0"/>
              </a:spcBef>
              <a:spcAft>
                <a:spcPct val="0"/>
              </a:spcAft>
              <a:defRPr sz="1400" b="1">
                <a:solidFill>
                  <a:schemeClr val="tx1"/>
                </a:solidFill>
                <a:latin typeface="Arial" charset="0"/>
                <a:ea typeface="ＭＳ Ｐゴシック" charset="0"/>
              </a:defRPr>
            </a:lvl8pPr>
            <a:lvl9pPr marL="3886200" indent="-228600" eaLnBrk="0" fontAlgn="base" hangingPunct="0">
              <a:spcBef>
                <a:spcPct val="0"/>
              </a:spcBef>
              <a:spcAft>
                <a:spcPct val="0"/>
              </a:spcAft>
              <a:defRPr sz="1400" b="1">
                <a:solidFill>
                  <a:schemeClr val="tx1"/>
                </a:solidFill>
                <a:latin typeface="Arial" charset="0"/>
                <a:ea typeface="ＭＳ Ｐゴシック" charset="0"/>
              </a:defRPr>
            </a:lvl9pPr>
          </a:lstStyle>
          <a:p>
            <a:pPr fontAlgn="base">
              <a:spcBef>
                <a:spcPct val="50000"/>
              </a:spcBef>
              <a:spcAft>
                <a:spcPct val="0"/>
              </a:spcAft>
              <a:defRPr/>
            </a:pPr>
            <a:r>
              <a:rPr lang="en-US" dirty="0">
                <a:solidFill>
                  <a:prstClr val="black"/>
                </a:solidFill>
              </a:rPr>
              <a:t>P(A|M)P(M) &gt; P(A|N)P(N)</a:t>
            </a:r>
          </a:p>
          <a:p>
            <a:pPr fontAlgn="base">
              <a:spcBef>
                <a:spcPct val="50000"/>
              </a:spcBef>
              <a:spcAft>
                <a:spcPct val="0"/>
              </a:spcAft>
              <a:defRPr/>
            </a:pPr>
            <a:r>
              <a:rPr lang="en-US" dirty="0">
                <a:solidFill>
                  <a:prstClr val="black"/>
                </a:solidFill>
              </a:rPr>
              <a:t>=&gt; Mammals</a:t>
            </a:r>
          </a:p>
        </p:txBody>
      </p:sp>
    </p:spTree>
    <p:extLst>
      <p:ext uri="{BB962C8B-B14F-4D97-AF65-F5344CB8AC3E}">
        <p14:creationId xmlns:p14="http://schemas.microsoft.com/office/powerpoint/2010/main" val="389066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1639912" y="331010"/>
            <a:ext cx="5112913" cy="1143000"/>
          </a:xfrm>
        </p:spPr>
        <p:txBody>
          <a:bodyPr/>
          <a:lstStyle/>
          <a:p>
            <a:r>
              <a:rPr lang="en-US" dirty="0">
                <a:solidFill>
                  <a:srgbClr val="00B0F0"/>
                </a:solidFill>
                <a:latin typeface="Times New Roman" pitchFamily="18" charset="0"/>
                <a:cs typeface="Times New Roman" pitchFamily="18" charset="0"/>
              </a:rPr>
              <a:t>BAYES</a:t>
            </a:r>
            <a:r>
              <a:rPr lang="en-US" baseline="30000" dirty="0">
                <a:solidFill>
                  <a:srgbClr val="00B0F0"/>
                </a:solidFill>
                <a:latin typeface="Times New Roman" pitchFamily="18" charset="0"/>
                <a:cs typeface="Times New Roman" pitchFamily="18" charset="0"/>
              </a:rPr>
              <a:t>'</a:t>
            </a:r>
            <a:r>
              <a:rPr lang="en-US" dirty="0">
                <a:solidFill>
                  <a:srgbClr val="00B0F0"/>
                </a:solidFill>
                <a:latin typeface="Times New Roman" pitchFamily="18" charset="0"/>
                <a:cs typeface="Times New Roman" pitchFamily="18" charset="0"/>
              </a:rPr>
              <a:t> THEOREM</a:t>
            </a:r>
            <a:endParaRPr lang="en-IN" dirty="0"/>
          </a:p>
        </p:txBody>
      </p:sp>
      <mc:AlternateContent xmlns:mc="http://schemas.openxmlformats.org/markup-compatibility/2006" xmlns:a14="http://schemas.microsoft.com/office/drawing/2010/main">
        <mc:Choice Requires="a14">
          <p:sp>
            <p:nvSpPr>
              <p:cNvPr id="4" name="Content Placeholder 3"/>
              <p:cNvSpPr>
                <a:spLocks noGrp="1" noChangeArrowheads="1"/>
              </p:cNvSpPr>
              <p:nvPr>
                <p:ph idx="1"/>
              </p:nvPr>
            </p:nvSpPr>
            <p:spPr bwMode="auto">
              <a:xfrm>
                <a:off x="1524000" y="1493837"/>
                <a:ext cx="8534400" cy="5152308"/>
              </a:xfrm>
              <a:prstGeom prst="rect">
                <a:avLst/>
              </a:prstGeom>
              <a:noFill/>
              <a:ln w="9525">
                <a:noFill/>
                <a:miter lim="800000"/>
                <a:headEnd/>
                <a:tailEnd/>
              </a:ln>
            </p:spPr>
            <p:txBody>
              <a:bodyPr wrap="square">
                <a:spAutoFit/>
              </a:bodyPr>
              <a:lstStyle/>
              <a:p>
                <a:pPr algn="just" fontAlgn="base">
                  <a:spcBef>
                    <a:spcPct val="0"/>
                  </a:spcBef>
                  <a:spcAft>
                    <a:spcPct val="0"/>
                  </a:spcAft>
                </a:pPr>
                <a:r>
                  <a:rPr lang="en-US" dirty="0">
                    <a:solidFill>
                      <a:prstClr val="black"/>
                    </a:solidFill>
                    <a:latin typeface="Times New Roman" pitchFamily="18" charset="0"/>
                    <a:cs typeface="Times New Roman" pitchFamily="18" charset="0"/>
                  </a:rPr>
                  <a:t>Let </a:t>
                </a:r>
                <a14:m>
                  <m:oMath xmlns:m="http://schemas.openxmlformats.org/officeDocument/2006/math">
                    <m:r>
                      <a:rPr lang="en-US" i="1">
                        <a:solidFill>
                          <a:prstClr val="black"/>
                        </a:solidFill>
                        <a:latin typeface="Cambria Math" panose="02040503050406030204" pitchFamily="18" charset="0"/>
                        <a:cs typeface="Times New Roman" pitchFamily="18" charset="0"/>
                      </a:rPr>
                      <m:t>𝑃</m:t>
                    </m:r>
                    <m:r>
                      <a:rPr lang="en-US" i="1">
                        <a:solidFill>
                          <a:prstClr val="black"/>
                        </a:solidFill>
                        <a:latin typeface="Cambria Math" panose="02040503050406030204" pitchFamily="18" charset="0"/>
                        <a:cs typeface="Times New Roman" pitchFamily="18" charset="0"/>
                      </a:rPr>
                      <m:t>=</m:t>
                    </m:r>
                    <m:d>
                      <m:dPr>
                        <m:begChr m:val="{"/>
                        <m:endChr m:val="}"/>
                        <m:ctrlPr>
                          <a:rPr lang="en-US" i="1">
                            <a:solidFill>
                              <a:prstClr val="black"/>
                            </a:solidFill>
                            <a:latin typeface="Cambria Math" panose="02040503050406030204" pitchFamily="18" charset="0"/>
                            <a:cs typeface="Times New Roman" pitchFamily="18" charset="0"/>
                          </a:rPr>
                        </m:ctrlPr>
                      </m:dPr>
                      <m:e>
                        <m:sSub>
                          <m:sSubPr>
                            <m:ctrlPr>
                              <a:rPr lang="en-US" i="1">
                                <a:solidFill>
                                  <a:prstClr val="black"/>
                                </a:solidFill>
                                <a:latin typeface="Cambria Math" panose="02040503050406030204" pitchFamily="18" charset="0"/>
                                <a:cs typeface="Times New Roman" pitchFamily="18" charset="0"/>
                              </a:rPr>
                            </m:ctrlPr>
                          </m:sSubPr>
                          <m:e>
                            <m:r>
                              <a:rPr lang="en-US" i="1">
                                <a:solidFill>
                                  <a:prstClr val="black"/>
                                </a:solidFill>
                                <a:latin typeface="Cambria Math" panose="02040503050406030204" pitchFamily="18" charset="0"/>
                                <a:cs typeface="Times New Roman" pitchFamily="18" charset="0"/>
                              </a:rPr>
                              <m:t>𝐴</m:t>
                            </m:r>
                          </m:e>
                          <m:sub>
                            <m:r>
                              <a:rPr lang="en-US" i="1">
                                <a:solidFill>
                                  <a:prstClr val="black"/>
                                </a:solidFill>
                                <a:latin typeface="Cambria Math" panose="02040503050406030204" pitchFamily="18" charset="0"/>
                                <a:cs typeface="Times New Roman" pitchFamily="18" charset="0"/>
                              </a:rPr>
                              <m:t>1</m:t>
                            </m:r>
                          </m:sub>
                        </m:sSub>
                        <m:r>
                          <a:rPr lang="en-US" i="1">
                            <a:solidFill>
                              <a:prstClr val="black"/>
                            </a:solidFill>
                            <a:latin typeface="Cambria Math" panose="02040503050406030204" pitchFamily="18" charset="0"/>
                            <a:cs typeface="Times New Roman" pitchFamily="18" charset="0"/>
                          </a:rPr>
                          <m:t>,  </m:t>
                        </m:r>
                        <m:sSub>
                          <m:sSubPr>
                            <m:ctrlPr>
                              <a:rPr lang="en-US" i="1">
                                <a:solidFill>
                                  <a:prstClr val="black"/>
                                </a:solidFill>
                                <a:latin typeface="Cambria Math" panose="02040503050406030204" pitchFamily="18" charset="0"/>
                                <a:cs typeface="Times New Roman" pitchFamily="18" charset="0"/>
                              </a:rPr>
                            </m:ctrlPr>
                          </m:sSubPr>
                          <m:e>
                            <m:r>
                              <a:rPr lang="en-US" i="1">
                                <a:solidFill>
                                  <a:prstClr val="black"/>
                                </a:solidFill>
                                <a:latin typeface="Cambria Math" panose="02040503050406030204" pitchFamily="18" charset="0"/>
                                <a:cs typeface="Times New Roman" pitchFamily="18" charset="0"/>
                              </a:rPr>
                              <m:t>𝐴</m:t>
                            </m:r>
                          </m:e>
                          <m:sub>
                            <m:r>
                              <a:rPr lang="en-US" i="1">
                                <a:solidFill>
                                  <a:prstClr val="black"/>
                                </a:solidFill>
                                <a:latin typeface="Cambria Math" panose="02040503050406030204" pitchFamily="18" charset="0"/>
                                <a:cs typeface="Times New Roman" pitchFamily="18" charset="0"/>
                              </a:rPr>
                              <m:t>2</m:t>
                            </m:r>
                          </m:sub>
                        </m:sSub>
                        <m:r>
                          <a:rPr lang="en-US" i="1">
                            <a:solidFill>
                              <a:prstClr val="black"/>
                            </a:solidFill>
                            <a:latin typeface="Cambria Math" panose="02040503050406030204" pitchFamily="18" charset="0"/>
                            <a:cs typeface="Times New Roman" pitchFamily="18" charset="0"/>
                          </a:rPr>
                          <m:t>,  </m:t>
                        </m:r>
                        <m:sSub>
                          <m:sSubPr>
                            <m:ctrlPr>
                              <a:rPr lang="en-US" i="1">
                                <a:solidFill>
                                  <a:prstClr val="black"/>
                                </a:solidFill>
                                <a:latin typeface="Cambria Math" panose="02040503050406030204" pitchFamily="18" charset="0"/>
                                <a:cs typeface="Times New Roman" pitchFamily="18" charset="0"/>
                              </a:rPr>
                            </m:ctrlPr>
                          </m:sSubPr>
                          <m:e>
                            <m:r>
                              <a:rPr lang="en-US" i="1">
                                <a:solidFill>
                                  <a:prstClr val="black"/>
                                </a:solidFill>
                                <a:latin typeface="Cambria Math" panose="02040503050406030204" pitchFamily="18" charset="0"/>
                                <a:cs typeface="Times New Roman" pitchFamily="18" charset="0"/>
                              </a:rPr>
                              <m:t>𝐴</m:t>
                            </m:r>
                          </m:e>
                          <m:sub>
                            <m:r>
                              <a:rPr lang="en-US" i="1">
                                <a:solidFill>
                                  <a:prstClr val="black"/>
                                </a:solidFill>
                                <a:latin typeface="Cambria Math" panose="02040503050406030204" pitchFamily="18" charset="0"/>
                                <a:cs typeface="Times New Roman" pitchFamily="18" charset="0"/>
                              </a:rPr>
                              <m:t>3</m:t>
                            </m:r>
                          </m:sub>
                        </m:sSub>
                        <m:r>
                          <a:rPr lang="en-US" i="1">
                            <a:solidFill>
                              <a:prstClr val="black"/>
                            </a:solidFill>
                            <a:latin typeface="Cambria Math" panose="02040503050406030204" pitchFamily="18" charset="0"/>
                            <a:cs typeface="Times New Roman" pitchFamily="18" charset="0"/>
                          </a:rPr>
                          <m:t>,  … , </m:t>
                        </m:r>
                        <m:sSub>
                          <m:sSubPr>
                            <m:ctrlPr>
                              <a:rPr lang="en-US" i="1">
                                <a:solidFill>
                                  <a:prstClr val="black"/>
                                </a:solidFill>
                                <a:latin typeface="Cambria Math" panose="02040503050406030204" pitchFamily="18" charset="0"/>
                                <a:cs typeface="Times New Roman" pitchFamily="18" charset="0"/>
                              </a:rPr>
                            </m:ctrlPr>
                          </m:sSubPr>
                          <m:e>
                            <m:r>
                              <a:rPr lang="en-US" i="1">
                                <a:solidFill>
                                  <a:prstClr val="black"/>
                                </a:solidFill>
                                <a:latin typeface="Cambria Math" panose="02040503050406030204" pitchFamily="18" charset="0"/>
                                <a:cs typeface="Times New Roman" pitchFamily="18" charset="0"/>
                              </a:rPr>
                              <m:t>𝐴</m:t>
                            </m:r>
                          </m:e>
                          <m:sub>
                            <m:r>
                              <a:rPr lang="en-US" b="0" i="1" smtClean="0">
                                <a:solidFill>
                                  <a:prstClr val="black"/>
                                </a:solidFill>
                                <a:latin typeface="Cambria Math" panose="02040503050406030204" pitchFamily="18" charset="0"/>
                                <a:cs typeface="Times New Roman" pitchFamily="18" charset="0"/>
                              </a:rPr>
                              <m:t>𝑛</m:t>
                            </m:r>
                          </m:sub>
                        </m:sSub>
                      </m:e>
                    </m:d>
                  </m:oMath>
                </a14:m>
                <a:r>
                  <a:rPr lang="en-US" dirty="0">
                    <a:solidFill>
                      <a:prstClr val="black"/>
                    </a:solidFill>
                    <a:latin typeface="Times New Roman" pitchFamily="18" charset="0"/>
                    <a:cs typeface="Times New Roman" pitchFamily="18" charset="0"/>
                  </a:rPr>
                  <a:t> be a set of exhaustive and  mutually exclusive events of a sample space S with </a:t>
                </a:r>
                <a14:m>
                  <m:oMath xmlns:m="http://schemas.openxmlformats.org/officeDocument/2006/math">
                    <m:r>
                      <a:rPr lang="en-US" b="0" i="1" smtClean="0">
                        <a:solidFill>
                          <a:srgbClr val="FF0000"/>
                        </a:solidFill>
                        <a:latin typeface="Cambria Math" panose="02040503050406030204" pitchFamily="18" charset="0"/>
                        <a:cs typeface="Times New Roman" pitchFamily="18" charset="0"/>
                        <a:sym typeface="Symbol" pitchFamily="18" charset="2"/>
                      </a:rPr>
                      <m:t>𝑃</m:t>
                    </m:r>
                    <m:r>
                      <a:rPr lang="en-US" b="0" i="1" smtClean="0">
                        <a:solidFill>
                          <a:srgbClr val="FF0000"/>
                        </a:solidFill>
                        <a:latin typeface="Cambria Math" panose="02040503050406030204" pitchFamily="18" charset="0"/>
                        <a:cs typeface="Times New Roman" pitchFamily="18" charset="0"/>
                        <a:sym typeface="Symbol" pitchFamily="18" charset="2"/>
                      </a:rPr>
                      <m:t>(</m:t>
                    </m:r>
                    <m:sSub>
                      <m:sSubPr>
                        <m:ctrlPr>
                          <a:rPr lang="en-US" b="0" i="1" smtClean="0">
                            <a:solidFill>
                              <a:srgbClr val="FF0000"/>
                            </a:solidFill>
                            <a:latin typeface="Cambria Math" panose="02040503050406030204" pitchFamily="18" charset="0"/>
                            <a:cs typeface="Times New Roman" pitchFamily="18" charset="0"/>
                            <a:sym typeface="Symbol" pitchFamily="18" charset="2"/>
                          </a:rPr>
                        </m:ctrlPr>
                      </m:sSubPr>
                      <m:e>
                        <m:r>
                          <a:rPr lang="en-US" b="0" i="1" smtClean="0">
                            <a:solidFill>
                              <a:srgbClr val="FF0000"/>
                            </a:solidFill>
                            <a:latin typeface="Cambria Math" panose="02040503050406030204" pitchFamily="18" charset="0"/>
                            <a:cs typeface="Times New Roman" pitchFamily="18" charset="0"/>
                            <a:sym typeface="Symbol" pitchFamily="18" charset="2"/>
                          </a:rPr>
                          <m:t>𝐴</m:t>
                        </m:r>
                      </m:e>
                      <m:sub>
                        <m:r>
                          <a:rPr lang="en-US" b="0" i="1" smtClean="0">
                            <a:solidFill>
                              <a:srgbClr val="FF0000"/>
                            </a:solidFill>
                            <a:latin typeface="Cambria Math" panose="02040503050406030204" pitchFamily="18" charset="0"/>
                            <a:cs typeface="Times New Roman" pitchFamily="18" charset="0"/>
                            <a:sym typeface="Symbol" pitchFamily="18" charset="2"/>
                          </a:rPr>
                          <m:t>𝑖</m:t>
                        </m:r>
                      </m:sub>
                    </m:sSub>
                    <m:r>
                      <a:rPr lang="en-US" b="0" i="1" smtClean="0">
                        <a:solidFill>
                          <a:srgbClr val="FF0000"/>
                        </a:solidFill>
                        <a:latin typeface="Cambria Math" panose="02040503050406030204" pitchFamily="18" charset="0"/>
                        <a:cs typeface="Times New Roman" pitchFamily="18" charset="0"/>
                        <a:sym typeface="Symbol" pitchFamily="18" charset="2"/>
                      </a:rPr>
                      <m:t>)</m:t>
                    </m:r>
                    <m:r>
                      <a:rPr lang="en-US" b="0" i="1" smtClean="0">
                        <a:solidFill>
                          <a:srgbClr val="FF0000"/>
                        </a:solidFill>
                        <a:latin typeface="Cambria Math" panose="02040503050406030204" pitchFamily="18" charset="0"/>
                        <a:ea typeface="Cambria Math" panose="02040503050406030204" pitchFamily="18" charset="0"/>
                        <a:cs typeface="Times New Roman" pitchFamily="18" charset="0"/>
                        <a:sym typeface="Symbol" pitchFamily="18" charset="2"/>
                      </a:rPr>
                      <m:t>≠0</m:t>
                    </m:r>
                  </m:oMath>
                </a14:m>
                <a:r>
                  <a:rPr lang="en-US" dirty="0">
                    <a:solidFill>
                      <a:prstClr val="black"/>
                    </a:solidFill>
                    <a:latin typeface="Times New Roman" pitchFamily="18" charset="0"/>
                    <a:cs typeface="Times New Roman" pitchFamily="18" charset="0"/>
                  </a:rPr>
                  <a:t> </a:t>
                </a:r>
              </a:p>
              <a:p>
                <a:pPr algn="just" fontAlgn="base">
                  <a:spcBef>
                    <a:spcPct val="0"/>
                  </a:spcBef>
                  <a:spcAft>
                    <a:spcPct val="0"/>
                  </a:spcAft>
                </a:pPr>
                <a:r>
                  <a:rPr lang="en-US" dirty="0">
                    <a:solidFill>
                      <a:prstClr val="black"/>
                    </a:solidFill>
                    <a:latin typeface="Times New Roman" pitchFamily="18" charset="0"/>
                    <a:cs typeface="Times New Roman" pitchFamily="18" charset="0"/>
                  </a:rPr>
                  <a:t>   For each </a:t>
                </a:r>
                <a14:m>
                  <m:oMath xmlns:m="http://schemas.openxmlformats.org/officeDocument/2006/math">
                    <m:r>
                      <a:rPr lang="en-US" b="0" i="1" smtClean="0">
                        <a:solidFill>
                          <a:srgbClr val="FF0000"/>
                        </a:solidFill>
                        <a:latin typeface="Cambria Math" panose="02040503050406030204" pitchFamily="18" charset="0"/>
                        <a:cs typeface="Times New Roman" pitchFamily="18" charset="0"/>
                        <a:sym typeface="Symbol" pitchFamily="18" charset="2"/>
                      </a:rPr>
                      <m:t>𝑖</m:t>
                    </m:r>
                  </m:oMath>
                </a14:m>
                <a:r>
                  <a:rPr lang="en-US" dirty="0">
                    <a:solidFill>
                      <a:prstClr val="black"/>
                    </a:solidFill>
                    <a:latin typeface="Times New Roman" pitchFamily="18" charset="0"/>
                    <a:cs typeface="Times New Roman" pitchFamily="18" charset="0"/>
                  </a:rPr>
                  <a:t>. If </a:t>
                </a:r>
                <a14:m>
                  <m:oMath xmlns:m="http://schemas.openxmlformats.org/officeDocument/2006/math">
                    <m:r>
                      <a:rPr lang="en-US" b="0" i="1" smtClean="0">
                        <a:solidFill>
                          <a:srgbClr val="FF0000"/>
                        </a:solidFill>
                        <a:latin typeface="Cambria Math" panose="02040503050406030204" pitchFamily="18" charset="0"/>
                        <a:cs typeface="Times New Roman" pitchFamily="18" charset="0"/>
                        <a:sym typeface="Symbol" pitchFamily="18" charset="2"/>
                      </a:rPr>
                      <m:t>𝐵</m:t>
                    </m:r>
                  </m:oMath>
                </a14:m>
                <a:r>
                  <a:rPr lang="en-US" dirty="0">
                    <a:solidFill>
                      <a:prstClr val="black"/>
                    </a:solidFill>
                    <a:latin typeface="Times New Roman" pitchFamily="18" charset="0"/>
                    <a:cs typeface="Times New Roman" pitchFamily="18" charset="0"/>
                  </a:rPr>
                  <a:t> is any other event associated with </a:t>
                </a:r>
                <a14:m>
                  <m:oMath xmlns:m="http://schemas.openxmlformats.org/officeDocument/2006/math">
                    <m:sSub>
                      <m:sSubPr>
                        <m:ctrlPr>
                          <a:rPr lang="en-US" i="1" smtClean="0">
                            <a:solidFill>
                              <a:srgbClr val="FF0000"/>
                            </a:solidFill>
                            <a:latin typeface="Cambria Math" panose="02040503050406030204" pitchFamily="18" charset="0"/>
                            <a:cs typeface="Times New Roman" pitchFamily="18" charset="0"/>
                            <a:sym typeface="Symbol" pitchFamily="18" charset="2"/>
                          </a:rPr>
                        </m:ctrlPr>
                      </m:sSubPr>
                      <m:e>
                        <m:r>
                          <a:rPr lang="en-US" b="0" i="1" smtClean="0">
                            <a:solidFill>
                              <a:srgbClr val="FF0000"/>
                            </a:solidFill>
                            <a:latin typeface="Cambria Math" panose="02040503050406030204" pitchFamily="18" charset="0"/>
                            <a:cs typeface="Times New Roman" pitchFamily="18" charset="0"/>
                            <a:sym typeface="Symbol" pitchFamily="18" charset="2"/>
                          </a:rPr>
                          <m:t>𝐴</m:t>
                        </m:r>
                      </m:e>
                      <m:sub>
                        <m:r>
                          <a:rPr lang="en-US" b="0" i="1" smtClean="0">
                            <a:solidFill>
                              <a:srgbClr val="FF0000"/>
                            </a:solidFill>
                            <a:latin typeface="Cambria Math" panose="02040503050406030204" pitchFamily="18" charset="0"/>
                            <a:cs typeface="Times New Roman" pitchFamily="18" charset="0"/>
                            <a:sym typeface="Symbol" pitchFamily="18" charset="2"/>
                          </a:rPr>
                          <m:t>𝑖</m:t>
                        </m:r>
                      </m:sub>
                    </m:sSub>
                  </m:oMath>
                </a14:m>
                <a:r>
                  <a:rPr lang="en-US" dirty="0">
                    <a:solidFill>
                      <a:prstClr val="black"/>
                    </a:solidFill>
                    <a:latin typeface="Times New Roman" pitchFamily="18" charset="0"/>
                    <a:cs typeface="Times New Roman" pitchFamily="18" charset="0"/>
                  </a:rPr>
                  <a:t> with </a:t>
                </a:r>
                <a14:m>
                  <m:oMath xmlns:m="http://schemas.openxmlformats.org/officeDocument/2006/math">
                    <m:r>
                      <a:rPr lang="en-US" b="0" i="1" smtClean="0">
                        <a:solidFill>
                          <a:srgbClr val="FF0000"/>
                        </a:solidFill>
                        <a:latin typeface="Cambria Math" panose="02040503050406030204" pitchFamily="18" charset="0"/>
                        <a:cs typeface="Times New Roman" pitchFamily="18" charset="0"/>
                        <a:sym typeface="Symbol" pitchFamily="18" charset="2"/>
                      </a:rPr>
                      <m:t>𝑃</m:t>
                    </m:r>
                    <m:r>
                      <a:rPr lang="en-US" b="0" i="1" smtClean="0">
                        <a:solidFill>
                          <a:srgbClr val="FF0000"/>
                        </a:solidFill>
                        <a:latin typeface="Cambria Math" panose="02040503050406030204" pitchFamily="18" charset="0"/>
                        <a:cs typeface="Times New Roman" pitchFamily="18" charset="0"/>
                        <a:sym typeface="Symbol" pitchFamily="18" charset="2"/>
                      </a:rPr>
                      <m:t>(</m:t>
                    </m:r>
                    <m:r>
                      <a:rPr lang="en-US" b="0" i="1" smtClean="0">
                        <a:solidFill>
                          <a:srgbClr val="FF0000"/>
                        </a:solidFill>
                        <a:latin typeface="Cambria Math" panose="02040503050406030204" pitchFamily="18" charset="0"/>
                        <a:cs typeface="Times New Roman" pitchFamily="18" charset="0"/>
                        <a:sym typeface="Symbol" pitchFamily="18" charset="2"/>
                      </a:rPr>
                      <m:t>𝐵</m:t>
                    </m:r>
                    <m:r>
                      <a:rPr lang="en-US" b="0" i="1" smtClean="0">
                        <a:solidFill>
                          <a:srgbClr val="FF0000"/>
                        </a:solidFill>
                        <a:latin typeface="Cambria Math" panose="02040503050406030204" pitchFamily="18" charset="0"/>
                        <a:cs typeface="Times New Roman" pitchFamily="18" charset="0"/>
                        <a:sym typeface="Symbol" pitchFamily="18" charset="2"/>
                      </a:rPr>
                      <m:t>)≠0</m:t>
                    </m:r>
                  </m:oMath>
                </a14:m>
                <a:r>
                  <a:rPr lang="en-US" dirty="0">
                    <a:solidFill>
                      <a:prstClr val="black"/>
                    </a:solidFill>
                    <a:latin typeface="Times New Roman" pitchFamily="18" charset="0"/>
                    <a:cs typeface="Times New Roman" pitchFamily="18" charset="0"/>
                  </a:rPr>
                  <a:t>, then</a:t>
                </a:r>
              </a:p>
              <a:p>
                <a:pPr algn="just" fontAlgn="base">
                  <a:spcBef>
                    <a:spcPct val="0"/>
                  </a:spcBef>
                  <a:spcAft>
                    <a:spcPct val="0"/>
                  </a:spcAft>
                </a:pPr>
                <a:r>
                  <a:rPr lang="en-US" sz="3200" dirty="0">
                    <a:solidFill>
                      <a:srgbClr val="190472"/>
                    </a:solidFill>
                    <a:latin typeface="Times New Roman" pitchFamily="18" charset="0"/>
                    <a:cs typeface="Times New Roman" pitchFamily="18" charset="0"/>
                  </a:rPr>
                  <a:t>              </a:t>
                </a:r>
                <a14:m>
                  <m:oMath xmlns:m="http://schemas.openxmlformats.org/officeDocument/2006/math">
                    <m:r>
                      <a:rPr lang="en-US" sz="3200" i="1">
                        <a:solidFill>
                          <a:srgbClr val="190472"/>
                        </a:solidFill>
                        <a:latin typeface="Cambria Math" panose="02040503050406030204" pitchFamily="18" charset="0"/>
                        <a:cs typeface="Times New Roman" pitchFamily="18" charset="0"/>
                      </a:rPr>
                      <m:t>𝑃</m:t>
                    </m:r>
                    <m:d>
                      <m:dPr>
                        <m:ctrlPr>
                          <a:rPr lang="en-US" sz="3200" i="1">
                            <a:solidFill>
                              <a:srgbClr val="190472"/>
                            </a:solidFill>
                            <a:latin typeface="Cambria Math" panose="02040503050406030204" pitchFamily="18" charset="0"/>
                            <a:cs typeface="Times New Roman" pitchFamily="18" charset="0"/>
                          </a:rPr>
                        </m:ctrlPr>
                      </m:dPr>
                      <m:e>
                        <m:f>
                          <m:fPr>
                            <m:ctrlPr>
                              <a:rPr lang="en-US" sz="3200" i="1">
                                <a:solidFill>
                                  <a:srgbClr val="190472"/>
                                </a:solidFill>
                                <a:latin typeface="Cambria Math" panose="02040503050406030204" pitchFamily="18" charset="0"/>
                                <a:cs typeface="Times New Roman" pitchFamily="18" charset="0"/>
                              </a:rPr>
                            </m:ctrlPr>
                          </m:fPr>
                          <m:num>
                            <m:sSub>
                              <m:sSubPr>
                                <m:ctrlPr>
                                  <a:rPr lang="en-US" sz="3200" i="1">
                                    <a:solidFill>
                                      <a:srgbClr val="190472"/>
                                    </a:solidFill>
                                    <a:latin typeface="Cambria Math" panose="02040503050406030204" pitchFamily="18" charset="0"/>
                                    <a:cs typeface="Times New Roman" pitchFamily="18" charset="0"/>
                                  </a:rPr>
                                </m:ctrlPr>
                              </m:sSubPr>
                              <m:e>
                                <m:r>
                                  <a:rPr lang="en-US" sz="3200" i="1">
                                    <a:solidFill>
                                      <a:srgbClr val="190472"/>
                                    </a:solidFill>
                                    <a:latin typeface="Cambria Math" panose="02040503050406030204" pitchFamily="18" charset="0"/>
                                    <a:cs typeface="Times New Roman" pitchFamily="18" charset="0"/>
                                  </a:rPr>
                                  <m:t>𝐴</m:t>
                                </m:r>
                              </m:e>
                              <m:sub>
                                <m:r>
                                  <a:rPr lang="en-US" sz="3200" i="1">
                                    <a:solidFill>
                                      <a:srgbClr val="190472"/>
                                    </a:solidFill>
                                    <a:latin typeface="Cambria Math" panose="02040503050406030204" pitchFamily="18" charset="0"/>
                                    <a:cs typeface="Times New Roman" pitchFamily="18" charset="0"/>
                                  </a:rPr>
                                  <m:t>𝑖</m:t>
                                </m:r>
                              </m:sub>
                            </m:sSub>
                          </m:num>
                          <m:den>
                            <m:r>
                              <a:rPr lang="en-US" sz="3200" i="1">
                                <a:solidFill>
                                  <a:srgbClr val="190472"/>
                                </a:solidFill>
                                <a:latin typeface="Cambria Math" panose="02040503050406030204" pitchFamily="18" charset="0"/>
                                <a:cs typeface="Times New Roman" pitchFamily="18" charset="0"/>
                              </a:rPr>
                              <m:t>𝐵</m:t>
                            </m:r>
                          </m:den>
                        </m:f>
                      </m:e>
                    </m:d>
                    <m:r>
                      <a:rPr lang="en-US" sz="3200" b="0" i="1" smtClean="0">
                        <a:solidFill>
                          <a:srgbClr val="190472"/>
                        </a:solidFill>
                        <a:latin typeface="Cambria Math" panose="02040503050406030204" pitchFamily="18" charset="0"/>
                        <a:cs typeface="Times New Roman" pitchFamily="18" charset="0"/>
                      </a:rPr>
                      <m:t>=</m:t>
                    </m:r>
                    <m:f>
                      <m:fPr>
                        <m:ctrlPr>
                          <a:rPr lang="en-US" sz="3200" i="1">
                            <a:solidFill>
                              <a:srgbClr val="190472"/>
                            </a:solidFill>
                            <a:latin typeface="Cambria Math" panose="02040503050406030204" pitchFamily="18" charset="0"/>
                            <a:cs typeface="Times New Roman" pitchFamily="18" charset="0"/>
                          </a:rPr>
                        </m:ctrlPr>
                      </m:fPr>
                      <m:num>
                        <m:r>
                          <a:rPr lang="en-US" sz="3200" i="1">
                            <a:solidFill>
                              <a:srgbClr val="190472"/>
                            </a:solidFill>
                            <a:latin typeface="Cambria Math" panose="02040503050406030204" pitchFamily="18" charset="0"/>
                            <a:cs typeface="Times New Roman" pitchFamily="18" charset="0"/>
                          </a:rPr>
                          <m:t>𝑃</m:t>
                        </m:r>
                        <m:d>
                          <m:dPr>
                            <m:ctrlPr>
                              <a:rPr lang="en-US" sz="3200" i="1">
                                <a:solidFill>
                                  <a:srgbClr val="190472"/>
                                </a:solidFill>
                                <a:latin typeface="Cambria Math" panose="02040503050406030204" pitchFamily="18" charset="0"/>
                                <a:cs typeface="Times New Roman" pitchFamily="18" charset="0"/>
                              </a:rPr>
                            </m:ctrlPr>
                          </m:dPr>
                          <m:e>
                            <m:sSub>
                              <m:sSubPr>
                                <m:ctrlPr>
                                  <a:rPr lang="en-US" sz="3200" i="1">
                                    <a:solidFill>
                                      <a:srgbClr val="190472"/>
                                    </a:solidFill>
                                    <a:latin typeface="Cambria Math" panose="02040503050406030204" pitchFamily="18" charset="0"/>
                                    <a:cs typeface="Times New Roman" pitchFamily="18" charset="0"/>
                                  </a:rPr>
                                </m:ctrlPr>
                              </m:sSubPr>
                              <m:e>
                                <m:r>
                                  <a:rPr lang="en-US" sz="3200" i="1">
                                    <a:solidFill>
                                      <a:srgbClr val="190472"/>
                                    </a:solidFill>
                                    <a:latin typeface="Cambria Math" panose="02040503050406030204" pitchFamily="18" charset="0"/>
                                    <a:cs typeface="Times New Roman" pitchFamily="18" charset="0"/>
                                  </a:rPr>
                                  <m:t>𝐴</m:t>
                                </m:r>
                              </m:e>
                              <m:sub>
                                <m:r>
                                  <a:rPr lang="en-US" sz="3200" i="1">
                                    <a:solidFill>
                                      <a:srgbClr val="190472"/>
                                    </a:solidFill>
                                    <a:latin typeface="Cambria Math" panose="02040503050406030204" pitchFamily="18" charset="0"/>
                                    <a:cs typeface="Times New Roman" pitchFamily="18" charset="0"/>
                                  </a:rPr>
                                  <m:t>𝑖</m:t>
                                </m:r>
                              </m:sub>
                            </m:sSub>
                          </m:e>
                        </m:d>
                        <m:r>
                          <a:rPr lang="en-US" sz="3200" i="1">
                            <a:solidFill>
                              <a:srgbClr val="190472"/>
                            </a:solidFill>
                            <a:latin typeface="Cambria Math" panose="02040503050406030204" pitchFamily="18" charset="0"/>
                            <a:cs typeface="Times New Roman" pitchFamily="18" charset="0"/>
                          </a:rPr>
                          <m:t>𝑃</m:t>
                        </m:r>
                        <m:d>
                          <m:dPr>
                            <m:ctrlPr>
                              <a:rPr lang="en-US" sz="3200" i="1">
                                <a:solidFill>
                                  <a:srgbClr val="190472"/>
                                </a:solidFill>
                                <a:latin typeface="Cambria Math" panose="02040503050406030204" pitchFamily="18" charset="0"/>
                                <a:cs typeface="Times New Roman" pitchFamily="18" charset="0"/>
                              </a:rPr>
                            </m:ctrlPr>
                          </m:dPr>
                          <m:e>
                            <m:f>
                              <m:fPr>
                                <m:ctrlPr>
                                  <a:rPr lang="en-US" sz="3200" i="1">
                                    <a:solidFill>
                                      <a:srgbClr val="190472"/>
                                    </a:solidFill>
                                    <a:latin typeface="Cambria Math" panose="02040503050406030204" pitchFamily="18" charset="0"/>
                                    <a:cs typeface="Times New Roman" pitchFamily="18" charset="0"/>
                                  </a:rPr>
                                </m:ctrlPr>
                              </m:fPr>
                              <m:num>
                                <m:r>
                                  <a:rPr lang="en-US" sz="3200" i="1">
                                    <a:solidFill>
                                      <a:srgbClr val="190472"/>
                                    </a:solidFill>
                                    <a:latin typeface="Cambria Math" panose="02040503050406030204" pitchFamily="18" charset="0"/>
                                    <a:cs typeface="Times New Roman" pitchFamily="18" charset="0"/>
                                  </a:rPr>
                                  <m:t>𝐵</m:t>
                                </m:r>
                              </m:num>
                              <m:den>
                                <m:sSub>
                                  <m:sSubPr>
                                    <m:ctrlPr>
                                      <a:rPr lang="en-US" sz="3200" i="1">
                                        <a:solidFill>
                                          <a:srgbClr val="190472"/>
                                        </a:solidFill>
                                        <a:latin typeface="Cambria Math" panose="02040503050406030204" pitchFamily="18" charset="0"/>
                                        <a:cs typeface="Times New Roman" pitchFamily="18" charset="0"/>
                                      </a:rPr>
                                    </m:ctrlPr>
                                  </m:sSubPr>
                                  <m:e>
                                    <m:r>
                                      <a:rPr lang="en-US" sz="3200" i="1">
                                        <a:solidFill>
                                          <a:srgbClr val="190472"/>
                                        </a:solidFill>
                                        <a:latin typeface="Cambria Math" panose="02040503050406030204" pitchFamily="18" charset="0"/>
                                        <a:cs typeface="Times New Roman" pitchFamily="18" charset="0"/>
                                      </a:rPr>
                                      <m:t>𝐴</m:t>
                                    </m:r>
                                  </m:e>
                                  <m:sub>
                                    <m:r>
                                      <a:rPr lang="en-US" sz="3200" i="1">
                                        <a:solidFill>
                                          <a:srgbClr val="190472"/>
                                        </a:solidFill>
                                        <a:latin typeface="Cambria Math" panose="02040503050406030204" pitchFamily="18" charset="0"/>
                                        <a:cs typeface="Times New Roman" pitchFamily="18" charset="0"/>
                                      </a:rPr>
                                      <m:t>𝑖</m:t>
                                    </m:r>
                                  </m:sub>
                                </m:sSub>
                              </m:den>
                            </m:f>
                          </m:e>
                        </m:d>
                      </m:num>
                      <m:den>
                        <m:r>
                          <a:rPr lang="en-US" sz="3200" b="0" i="1" smtClean="0">
                            <a:solidFill>
                              <a:srgbClr val="190472"/>
                            </a:solidFill>
                            <a:latin typeface="Cambria Math" panose="02040503050406030204" pitchFamily="18" charset="0"/>
                            <a:cs typeface="Times New Roman" pitchFamily="18" charset="0"/>
                          </a:rPr>
                          <m:t>𝑃</m:t>
                        </m:r>
                        <m:r>
                          <a:rPr lang="en-US" sz="3200" b="0" i="1" smtClean="0">
                            <a:solidFill>
                              <a:srgbClr val="190472"/>
                            </a:solidFill>
                            <a:latin typeface="Cambria Math" panose="02040503050406030204" pitchFamily="18" charset="0"/>
                            <a:cs typeface="Times New Roman" pitchFamily="18" charset="0"/>
                          </a:rPr>
                          <m:t>(</m:t>
                        </m:r>
                        <m:r>
                          <a:rPr lang="en-US" sz="3200" b="0" i="1" smtClean="0">
                            <a:solidFill>
                              <a:srgbClr val="190472"/>
                            </a:solidFill>
                            <a:latin typeface="Cambria Math" panose="02040503050406030204" pitchFamily="18" charset="0"/>
                            <a:cs typeface="Times New Roman" pitchFamily="18" charset="0"/>
                          </a:rPr>
                          <m:t>𝐵</m:t>
                        </m:r>
                        <m:r>
                          <a:rPr lang="en-US" sz="3200" b="0" i="1" smtClean="0">
                            <a:solidFill>
                              <a:srgbClr val="190472"/>
                            </a:solidFill>
                            <a:latin typeface="Cambria Math" panose="02040503050406030204" pitchFamily="18" charset="0"/>
                            <a:cs typeface="Times New Roman" pitchFamily="18" charset="0"/>
                          </a:rPr>
                          <m:t>)</m:t>
                        </m:r>
                      </m:den>
                    </m:f>
                  </m:oMath>
                </a14:m>
                <a:endParaRPr lang="en-US" dirty="0">
                  <a:solidFill>
                    <a:prstClr val="black"/>
                  </a:solidFill>
                  <a:latin typeface="Times New Roman" pitchFamily="18" charset="0"/>
                  <a:cs typeface="Times New Roman" pitchFamily="18" charset="0"/>
                </a:endParaRPr>
              </a:p>
              <a:p>
                <a:pPr algn="just" fontAlgn="base">
                  <a:spcBef>
                    <a:spcPct val="0"/>
                  </a:spcBef>
                  <a:spcAft>
                    <a:spcPct val="0"/>
                  </a:spcAft>
                </a:pPr>
                <a:endParaRPr lang="en-US" dirty="0">
                  <a:solidFill>
                    <a:prstClr val="black"/>
                  </a:solidFill>
                  <a:latin typeface="Times New Roman" pitchFamily="18" charset="0"/>
                  <a:cs typeface="Times New Roman" pitchFamily="18" charset="0"/>
                </a:endParaRPr>
              </a:p>
              <a:p>
                <a:pPr algn="just" fontAlgn="base">
                  <a:spcBef>
                    <a:spcPct val="0"/>
                  </a:spcBef>
                  <a:spcAft>
                    <a:spcPct val="0"/>
                  </a:spcAft>
                </a:pPr>
                <a14:m>
                  <m:oMathPara xmlns:m="http://schemas.openxmlformats.org/officeDocument/2006/math">
                    <m:oMathParaPr>
                      <m:jc m:val="centerGroup"/>
                    </m:oMathParaPr>
                    <m:oMath xmlns:m="http://schemas.openxmlformats.org/officeDocument/2006/math">
                      <m:r>
                        <a:rPr lang="en-US" i="1">
                          <a:solidFill>
                            <a:srgbClr val="190472"/>
                          </a:solidFill>
                          <a:latin typeface="Cambria Math" panose="02040503050406030204" pitchFamily="18" charset="0"/>
                          <a:cs typeface="Times New Roman" pitchFamily="18" charset="0"/>
                        </a:rPr>
                        <m:t>=</m:t>
                      </m:r>
                      <m:f>
                        <m:fPr>
                          <m:ctrlPr>
                            <a:rPr lang="en-US" i="1">
                              <a:solidFill>
                                <a:srgbClr val="190472"/>
                              </a:solidFill>
                              <a:latin typeface="Cambria Math" panose="02040503050406030204" pitchFamily="18" charset="0"/>
                              <a:cs typeface="Times New Roman" pitchFamily="18" charset="0"/>
                            </a:rPr>
                          </m:ctrlPr>
                        </m:fPr>
                        <m:num>
                          <m:r>
                            <a:rPr lang="en-US" i="1">
                              <a:solidFill>
                                <a:srgbClr val="190472"/>
                              </a:solidFill>
                              <a:latin typeface="Cambria Math" panose="02040503050406030204" pitchFamily="18" charset="0"/>
                              <a:cs typeface="Times New Roman" pitchFamily="18" charset="0"/>
                            </a:rPr>
                            <m:t>𝑃</m:t>
                          </m:r>
                          <m:d>
                            <m:dPr>
                              <m:ctrlPr>
                                <a:rPr lang="en-US" i="1">
                                  <a:solidFill>
                                    <a:srgbClr val="190472"/>
                                  </a:solidFill>
                                  <a:latin typeface="Cambria Math" panose="02040503050406030204" pitchFamily="18" charset="0"/>
                                  <a:cs typeface="Times New Roman" pitchFamily="18" charset="0"/>
                                </a:rPr>
                              </m:ctrlPr>
                            </m:dPr>
                            <m:e>
                              <m:sSub>
                                <m:sSubPr>
                                  <m:ctrlPr>
                                    <a:rPr lang="en-US" i="1">
                                      <a:solidFill>
                                        <a:srgbClr val="190472"/>
                                      </a:solidFill>
                                      <a:latin typeface="Cambria Math" panose="02040503050406030204" pitchFamily="18" charset="0"/>
                                      <a:cs typeface="Times New Roman" pitchFamily="18" charset="0"/>
                                    </a:rPr>
                                  </m:ctrlPr>
                                </m:sSubPr>
                                <m:e>
                                  <m:r>
                                    <a:rPr lang="en-US" i="1">
                                      <a:solidFill>
                                        <a:srgbClr val="190472"/>
                                      </a:solidFill>
                                      <a:latin typeface="Cambria Math" panose="02040503050406030204" pitchFamily="18" charset="0"/>
                                      <a:cs typeface="Times New Roman" pitchFamily="18" charset="0"/>
                                    </a:rPr>
                                    <m:t>𝐴</m:t>
                                  </m:r>
                                </m:e>
                                <m:sub>
                                  <m:r>
                                    <a:rPr lang="en-US" i="1">
                                      <a:solidFill>
                                        <a:srgbClr val="190472"/>
                                      </a:solidFill>
                                      <a:latin typeface="Cambria Math" panose="02040503050406030204" pitchFamily="18" charset="0"/>
                                      <a:cs typeface="Times New Roman" pitchFamily="18" charset="0"/>
                                    </a:rPr>
                                    <m:t>𝑖</m:t>
                                  </m:r>
                                </m:sub>
                              </m:sSub>
                            </m:e>
                          </m:d>
                          <m:r>
                            <a:rPr lang="en-US" i="1">
                              <a:solidFill>
                                <a:srgbClr val="190472"/>
                              </a:solidFill>
                              <a:latin typeface="Cambria Math" panose="02040503050406030204" pitchFamily="18" charset="0"/>
                              <a:cs typeface="Times New Roman" pitchFamily="18" charset="0"/>
                            </a:rPr>
                            <m:t>𝑃</m:t>
                          </m:r>
                          <m:d>
                            <m:dPr>
                              <m:ctrlPr>
                                <a:rPr lang="en-US" i="1">
                                  <a:solidFill>
                                    <a:srgbClr val="190472"/>
                                  </a:solidFill>
                                  <a:latin typeface="Cambria Math" panose="02040503050406030204" pitchFamily="18" charset="0"/>
                                  <a:cs typeface="Times New Roman" pitchFamily="18" charset="0"/>
                                </a:rPr>
                              </m:ctrlPr>
                            </m:dPr>
                            <m:e>
                              <m:f>
                                <m:fPr>
                                  <m:ctrlPr>
                                    <a:rPr lang="en-US" i="1">
                                      <a:solidFill>
                                        <a:srgbClr val="190472"/>
                                      </a:solidFill>
                                      <a:latin typeface="Cambria Math" panose="02040503050406030204" pitchFamily="18" charset="0"/>
                                      <a:cs typeface="Times New Roman" pitchFamily="18" charset="0"/>
                                    </a:rPr>
                                  </m:ctrlPr>
                                </m:fPr>
                                <m:num>
                                  <m:r>
                                    <a:rPr lang="en-US" i="1">
                                      <a:solidFill>
                                        <a:srgbClr val="190472"/>
                                      </a:solidFill>
                                      <a:latin typeface="Cambria Math" panose="02040503050406030204" pitchFamily="18" charset="0"/>
                                      <a:cs typeface="Times New Roman" pitchFamily="18" charset="0"/>
                                    </a:rPr>
                                    <m:t>𝐵</m:t>
                                  </m:r>
                                </m:num>
                                <m:den>
                                  <m:sSub>
                                    <m:sSubPr>
                                      <m:ctrlPr>
                                        <a:rPr lang="en-US" i="1">
                                          <a:solidFill>
                                            <a:srgbClr val="190472"/>
                                          </a:solidFill>
                                          <a:latin typeface="Cambria Math" panose="02040503050406030204" pitchFamily="18" charset="0"/>
                                          <a:cs typeface="Times New Roman" pitchFamily="18" charset="0"/>
                                        </a:rPr>
                                      </m:ctrlPr>
                                    </m:sSubPr>
                                    <m:e>
                                      <m:r>
                                        <a:rPr lang="en-US" i="1">
                                          <a:solidFill>
                                            <a:srgbClr val="190472"/>
                                          </a:solidFill>
                                          <a:latin typeface="Cambria Math" panose="02040503050406030204" pitchFamily="18" charset="0"/>
                                          <a:cs typeface="Times New Roman" pitchFamily="18" charset="0"/>
                                        </a:rPr>
                                        <m:t>𝐴</m:t>
                                      </m:r>
                                    </m:e>
                                    <m:sub>
                                      <m:r>
                                        <a:rPr lang="en-US" i="1">
                                          <a:solidFill>
                                            <a:srgbClr val="190472"/>
                                          </a:solidFill>
                                          <a:latin typeface="Cambria Math" panose="02040503050406030204" pitchFamily="18" charset="0"/>
                                          <a:cs typeface="Times New Roman" pitchFamily="18" charset="0"/>
                                        </a:rPr>
                                        <m:t>𝑖</m:t>
                                      </m:r>
                                    </m:sub>
                                  </m:sSub>
                                </m:den>
                              </m:f>
                            </m:e>
                          </m:d>
                        </m:num>
                        <m:den>
                          <m:nary>
                            <m:naryPr>
                              <m:chr m:val="∑"/>
                              <m:ctrlPr>
                                <a:rPr lang="en-US" i="1">
                                  <a:solidFill>
                                    <a:srgbClr val="190472"/>
                                  </a:solidFill>
                                  <a:latin typeface="Cambria Math" panose="02040503050406030204" pitchFamily="18" charset="0"/>
                                  <a:cs typeface="Times New Roman" pitchFamily="18" charset="0"/>
                                </a:rPr>
                              </m:ctrlPr>
                            </m:naryPr>
                            <m:sub>
                              <m:r>
                                <m:rPr>
                                  <m:brk m:alnAt="23"/>
                                </m:rPr>
                                <a:rPr lang="en-US" i="1">
                                  <a:solidFill>
                                    <a:srgbClr val="190472"/>
                                  </a:solidFill>
                                  <a:latin typeface="Cambria Math" panose="02040503050406030204" pitchFamily="18" charset="0"/>
                                  <a:cs typeface="Times New Roman" pitchFamily="18" charset="0"/>
                                </a:rPr>
                                <m:t>𝑖</m:t>
                              </m:r>
                              <m:r>
                                <a:rPr lang="en-US" i="1">
                                  <a:solidFill>
                                    <a:srgbClr val="190472"/>
                                  </a:solidFill>
                                  <a:latin typeface="Cambria Math" panose="02040503050406030204" pitchFamily="18" charset="0"/>
                                  <a:cs typeface="Times New Roman" pitchFamily="18" charset="0"/>
                                </a:rPr>
                                <m:t>=1</m:t>
                              </m:r>
                            </m:sub>
                            <m:sup>
                              <m:r>
                                <a:rPr lang="en-US" i="1">
                                  <a:solidFill>
                                    <a:srgbClr val="190472"/>
                                  </a:solidFill>
                                  <a:latin typeface="Cambria Math" panose="02040503050406030204" pitchFamily="18" charset="0"/>
                                  <a:cs typeface="Times New Roman" pitchFamily="18" charset="0"/>
                                </a:rPr>
                                <m:t>𝑛</m:t>
                              </m:r>
                            </m:sup>
                            <m:e>
                              <m:r>
                                <a:rPr lang="en-US" i="1">
                                  <a:solidFill>
                                    <a:srgbClr val="190472"/>
                                  </a:solidFill>
                                  <a:latin typeface="Cambria Math" panose="02040503050406030204" pitchFamily="18" charset="0"/>
                                  <a:cs typeface="Times New Roman" pitchFamily="18" charset="0"/>
                                </a:rPr>
                                <m:t>𝑃</m:t>
                              </m:r>
                              <m:d>
                                <m:dPr>
                                  <m:ctrlPr>
                                    <a:rPr lang="en-US" i="1">
                                      <a:solidFill>
                                        <a:srgbClr val="190472"/>
                                      </a:solidFill>
                                      <a:latin typeface="Cambria Math" panose="02040503050406030204" pitchFamily="18" charset="0"/>
                                      <a:cs typeface="Times New Roman" pitchFamily="18" charset="0"/>
                                    </a:rPr>
                                  </m:ctrlPr>
                                </m:dPr>
                                <m:e>
                                  <m:sSub>
                                    <m:sSubPr>
                                      <m:ctrlPr>
                                        <a:rPr lang="en-US" i="1">
                                          <a:solidFill>
                                            <a:srgbClr val="190472"/>
                                          </a:solidFill>
                                          <a:latin typeface="Cambria Math" panose="02040503050406030204" pitchFamily="18" charset="0"/>
                                          <a:cs typeface="Times New Roman" pitchFamily="18" charset="0"/>
                                        </a:rPr>
                                      </m:ctrlPr>
                                    </m:sSubPr>
                                    <m:e>
                                      <m:r>
                                        <a:rPr lang="en-US" i="1">
                                          <a:solidFill>
                                            <a:srgbClr val="190472"/>
                                          </a:solidFill>
                                          <a:latin typeface="Cambria Math" panose="02040503050406030204" pitchFamily="18" charset="0"/>
                                          <a:cs typeface="Times New Roman" pitchFamily="18" charset="0"/>
                                        </a:rPr>
                                        <m:t>𝐴</m:t>
                                      </m:r>
                                    </m:e>
                                    <m:sub>
                                      <m:r>
                                        <a:rPr lang="en-US" i="1">
                                          <a:solidFill>
                                            <a:srgbClr val="190472"/>
                                          </a:solidFill>
                                          <a:latin typeface="Cambria Math" panose="02040503050406030204" pitchFamily="18" charset="0"/>
                                          <a:cs typeface="Times New Roman" pitchFamily="18" charset="0"/>
                                        </a:rPr>
                                        <m:t>𝑖</m:t>
                                      </m:r>
                                    </m:sub>
                                  </m:sSub>
                                </m:e>
                              </m:d>
                              <m:r>
                                <a:rPr lang="en-US" i="1">
                                  <a:solidFill>
                                    <a:srgbClr val="190472"/>
                                  </a:solidFill>
                                  <a:latin typeface="Cambria Math" panose="02040503050406030204" pitchFamily="18" charset="0"/>
                                  <a:cs typeface="Times New Roman" pitchFamily="18" charset="0"/>
                                </a:rPr>
                                <m:t>𝑃</m:t>
                              </m:r>
                              <m:d>
                                <m:dPr>
                                  <m:ctrlPr>
                                    <a:rPr lang="en-US" i="1">
                                      <a:solidFill>
                                        <a:srgbClr val="190472"/>
                                      </a:solidFill>
                                      <a:latin typeface="Cambria Math" panose="02040503050406030204" pitchFamily="18" charset="0"/>
                                      <a:cs typeface="Times New Roman" pitchFamily="18" charset="0"/>
                                    </a:rPr>
                                  </m:ctrlPr>
                                </m:dPr>
                                <m:e>
                                  <m:f>
                                    <m:fPr>
                                      <m:ctrlPr>
                                        <a:rPr lang="en-US" i="1">
                                          <a:solidFill>
                                            <a:srgbClr val="190472"/>
                                          </a:solidFill>
                                          <a:latin typeface="Cambria Math" panose="02040503050406030204" pitchFamily="18" charset="0"/>
                                          <a:cs typeface="Times New Roman" pitchFamily="18" charset="0"/>
                                        </a:rPr>
                                      </m:ctrlPr>
                                    </m:fPr>
                                    <m:num>
                                      <m:r>
                                        <a:rPr lang="en-US" i="1">
                                          <a:solidFill>
                                            <a:srgbClr val="190472"/>
                                          </a:solidFill>
                                          <a:latin typeface="Cambria Math" panose="02040503050406030204" pitchFamily="18" charset="0"/>
                                          <a:cs typeface="Times New Roman" pitchFamily="18" charset="0"/>
                                        </a:rPr>
                                        <m:t>𝐵</m:t>
                                      </m:r>
                                    </m:num>
                                    <m:den>
                                      <m:sSub>
                                        <m:sSubPr>
                                          <m:ctrlPr>
                                            <a:rPr lang="en-US" i="1">
                                              <a:solidFill>
                                                <a:srgbClr val="190472"/>
                                              </a:solidFill>
                                              <a:latin typeface="Cambria Math" panose="02040503050406030204" pitchFamily="18" charset="0"/>
                                              <a:cs typeface="Times New Roman" pitchFamily="18" charset="0"/>
                                            </a:rPr>
                                          </m:ctrlPr>
                                        </m:sSubPr>
                                        <m:e>
                                          <m:r>
                                            <a:rPr lang="en-US" i="1">
                                              <a:solidFill>
                                                <a:srgbClr val="190472"/>
                                              </a:solidFill>
                                              <a:latin typeface="Cambria Math" panose="02040503050406030204" pitchFamily="18" charset="0"/>
                                              <a:cs typeface="Times New Roman" pitchFamily="18" charset="0"/>
                                            </a:rPr>
                                            <m:t>𝐴</m:t>
                                          </m:r>
                                        </m:e>
                                        <m:sub>
                                          <m:r>
                                            <a:rPr lang="en-US" i="1">
                                              <a:solidFill>
                                                <a:srgbClr val="190472"/>
                                              </a:solidFill>
                                              <a:latin typeface="Cambria Math" panose="02040503050406030204" pitchFamily="18" charset="0"/>
                                              <a:cs typeface="Times New Roman" pitchFamily="18" charset="0"/>
                                            </a:rPr>
                                            <m:t>𝑖</m:t>
                                          </m:r>
                                        </m:sub>
                                      </m:sSub>
                                    </m:den>
                                  </m:f>
                                </m:e>
                              </m:d>
                            </m:e>
                          </m:nary>
                        </m:den>
                      </m:f>
                    </m:oMath>
                  </m:oMathPara>
                </a14:m>
                <a:endParaRPr lang="en-US" dirty="0">
                  <a:solidFill>
                    <a:prstClr val="black"/>
                  </a:solidFill>
                  <a:latin typeface="Times New Roman" pitchFamily="18" charset="0"/>
                  <a:cs typeface="Times New Roman" pitchFamily="18" charset="0"/>
                </a:endParaRPr>
              </a:p>
              <a:p>
                <a:pPr algn="just" fontAlgn="base">
                  <a:spcBef>
                    <a:spcPct val="0"/>
                  </a:spcBef>
                  <a:spcAft>
                    <a:spcPct val="0"/>
                  </a:spcAft>
                </a:pPr>
                <a:endParaRPr lang="en-US" dirty="0">
                  <a:solidFill>
                    <a:prstClr val="black"/>
                  </a:solidFill>
                  <a:latin typeface="Times New Roman" pitchFamily="18" charset="0"/>
                  <a:cs typeface="Times New Roman" pitchFamily="18" charset="0"/>
                </a:endParaRPr>
              </a:p>
              <a:p>
                <a:pPr algn="just" fontAlgn="base">
                  <a:spcBef>
                    <a:spcPct val="0"/>
                  </a:spcBef>
                  <a:spcAft>
                    <a:spcPct val="0"/>
                  </a:spcAft>
                </a:pPr>
                <a:endParaRPr lang="en-US" dirty="0">
                  <a:solidFill>
                    <a:prstClr val="black"/>
                  </a:solidFill>
                  <a:latin typeface="Times New Roman" pitchFamily="18" charset="0"/>
                  <a:cs typeface="Times New Roman" pitchFamily="18" charset="0"/>
                </a:endParaRP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bwMode="auto">
              <a:xfrm>
                <a:off x="1524000" y="1493837"/>
                <a:ext cx="8534400" cy="5152308"/>
              </a:xfrm>
              <a:prstGeom prst="rect">
                <a:avLst/>
              </a:prstGeom>
              <a:blipFill>
                <a:blip r:embed="rId2"/>
                <a:stretch>
                  <a:fillRect l="-1071" t="-947" r="-1071"/>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2532618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solidFill>
                  <a:srgbClr val="00B0F0"/>
                </a:solidFill>
                <a:ea typeface="ＭＳ Ｐゴシック" panose="020B0600070205080204" pitchFamily="34" charset="-128"/>
              </a:rPr>
              <a:t>Issues with Naïve Bayes Classifier</a:t>
            </a:r>
            <a:endParaRPr lang="en-US" dirty="0">
              <a:solidFill>
                <a:srgbClr val="00B0F0"/>
              </a:solidFill>
            </a:endParaRPr>
          </a:p>
        </p:txBody>
      </p:sp>
      <p:sp>
        <p:nvSpPr>
          <p:cNvPr id="4" name="TextBox 1"/>
          <p:cNvSpPr txBox="1">
            <a:spLocks noGrp="1" noChangeArrowheads="1"/>
          </p:cNvSpPr>
          <p:nvPr>
            <p:ph idx="1"/>
          </p:nvPr>
        </p:nvSpPr>
        <p:spPr bwMode="auto">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panose="020B0604020202020204" pitchFamily="34" charset="0"/>
                <a:ea typeface="ＭＳ Ｐゴシック" panose="020B0600070205080204" pitchFamily="34" charset="-128"/>
              </a:defRPr>
            </a:lvl1pPr>
            <a:lvl2pPr marL="742950" indent="-285750">
              <a:defRPr sz="1400" b="1">
                <a:solidFill>
                  <a:schemeClr val="tx1"/>
                </a:solidFill>
                <a:latin typeface="Arial" panose="020B0604020202020204" pitchFamily="34" charset="0"/>
                <a:ea typeface="ＭＳ Ｐゴシック" panose="020B0600070205080204" pitchFamily="34" charset="-128"/>
              </a:defRPr>
            </a:lvl2pPr>
            <a:lvl3pPr marL="1143000" indent="-228600">
              <a:defRPr sz="1400" b="1">
                <a:solidFill>
                  <a:schemeClr val="tx1"/>
                </a:solidFill>
                <a:latin typeface="Arial" panose="020B0604020202020204" pitchFamily="34" charset="0"/>
                <a:ea typeface="ＭＳ Ｐゴシック" panose="020B0600070205080204" pitchFamily="34" charset="-128"/>
              </a:defRPr>
            </a:lvl3pPr>
            <a:lvl4pPr marL="1600200" indent="-228600">
              <a:defRPr sz="1400" b="1">
                <a:solidFill>
                  <a:schemeClr val="tx1"/>
                </a:solidFill>
                <a:latin typeface="Arial" panose="020B0604020202020204" pitchFamily="34" charset="0"/>
                <a:ea typeface="ＭＳ Ｐゴシック" panose="020B0600070205080204" pitchFamily="34" charset="-128"/>
              </a:defRPr>
            </a:lvl4pPr>
            <a:lvl5pPr marL="2057400" indent="-228600">
              <a:defRPr sz="1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9pPr>
          </a:lstStyle>
          <a:p>
            <a:pPr fontAlgn="base">
              <a:spcBef>
                <a:spcPct val="0"/>
              </a:spcBef>
              <a:spcAft>
                <a:spcPct val="0"/>
              </a:spcAft>
              <a:defRPr/>
            </a:pPr>
            <a:r>
              <a:rPr lang="en-US" sz="1600" dirty="0">
                <a:solidFill>
                  <a:prstClr val="black"/>
                </a:solidFill>
              </a:rPr>
              <a:t>Naïve  Bayes Classifier:</a:t>
            </a:r>
          </a:p>
          <a:p>
            <a:pPr fontAlgn="base">
              <a:spcBef>
                <a:spcPct val="0"/>
              </a:spcBef>
              <a:spcAft>
                <a:spcPct val="0"/>
              </a:spcAft>
              <a:defRPr/>
            </a:pPr>
            <a:endParaRPr lang="en-US" dirty="0">
              <a:solidFill>
                <a:prstClr val="black"/>
              </a:solidFill>
            </a:endParaRPr>
          </a:p>
          <a:p>
            <a:pPr fontAlgn="base">
              <a:spcBef>
                <a:spcPct val="0"/>
              </a:spcBef>
              <a:spcAft>
                <a:spcPct val="0"/>
              </a:spcAft>
              <a:defRPr/>
            </a:pPr>
            <a:r>
              <a:rPr lang="en-US" b="0" dirty="0">
                <a:solidFill>
                  <a:prstClr val="black"/>
                </a:solidFill>
              </a:rPr>
              <a:t>P(Refund = Yes | No) = 3/7</a:t>
            </a:r>
          </a:p>
          <a:p>
            <a:pPr fontAlgn="base">
              <a:spcBef>
                <a:spcPct val="0"/>
              </a:spcBef>
              <a:spcAft>
                <a:spcPct val="0"/>
              </a:spcAft>
              <a:defRPr/>
            </a:pPr>
            <a:r>
              <a:rPr lang="en-US" b="0" dirty="0">
                <a:solidFill>
                  <a:prstClr val="black"/>
                </a:solidFill>
              </a:rPr>
              <a:t>P(Refund = No | No) = 4/7</a:t>
            </a:r>
          </a:p>
          <a:p>
            <a:pPr fontAlgn="base">
              <a:spcBef>
                <a:spcPct val="0"/>
              </a:spcBef>
              <a:spcAft>
                <a:spcPct val="0"/>
              </a:spcAft>
              <a:defRPr/>
            </a:pPr>
            <a:r>
              <a:rPr lang="en-US" b="0" dirty="0">
                <a:solidFill>
                  <a:prstClr val="black"/>
                </a:solidFill>
              </a:rPr>
              <a:t>P(Refund = Yes | Yes) = 0</a:t>
            </a:r>
          </a:p>
          <a:p>
            <a:pPr fontAlgn="base">
              <a:spcBef>
                <a:spcPct val="0"/>
              </a:spcBef>
              <a:spcAft>
                <a:spcPct val="0"/>
              </a:spcAft>
              <a:defRPr/>
            </a:pPr>
            <a:r>
              <a:rPr lang="en-US" b="0" dirty="0">
                <a:solidFill>
                  <a:prstClr val="black"/>
                </a:solidFill>
              </a:rPr>
              <a:t>P(Refund = No | Yes) = 1</a:t>
            </a:r>
          </a:p>
          <a:p>
            <a:pPr fontAlgn="base">
              <a:spcBef>
                <a:spcPct val="0"/>
              </a:spcBef>
              <a:spcAft>
                <a:spcPct val="0"/>
              </a:spcAft>
              <a:defRPr/>
            </a:pPr>
            <a:r>
              <a:rPr lang="en-US" b="0" dirty="0">
                <a:solidFill>
                  <a:prstClr val="black"/>
                </a:solidFill>
              </a:rPr>
              <a:t>P(Marital Status = Single | No) = 2/7</a:t>
            </a:r>
          </a:p>
          <a:p>
            <a:pPr fontAlgn="base">
              <a:spcBef>
                <a:spcPct val="0"/>
              </a:spcBef>
              <a:spcAft>
                <a:spcPct val="0"/>
              </a:spcAft>
              <a:defRPr/>
            </a:pPr>
            <a:r>
              <a:rPr lang="en-US" b="0" dirty="0">
                <a:solidFill>
                  <a:prstClr val="black"/>
                </a:solidFill>
              </a:rPr>
              <a:t>P(Marital Status = Divorced | No) = 1/7</a:t>
            </a:r>
          </a:p>
          <a:p>
            <a:pPr fontAlgn="base">
              <a:spcBef>
                <a:spcPct val="0"/>
              </a:spcBef>
              <a:spcAft>
                <a:spcPct val="0"/>
              </a:spcAft>
              <a:defRPr/>
            </a:pPr>
            <a:r>
              <a:rPr lang="en-US" b="0" dirty="0">
                <a:solidFill>
                  <a:prstClr val="black"/>
                </a:solidFill>
              </a:rPr>
              <a:t>P(Marital Status = Married | No) = 4/7</a:t>
            </a:r>
          </a:p>
          <a:p>
            <a:pPr fontAlgn="base">
              <a:spcBef>
                <a:spcPct val="0"/>
              </a:spcBef>
              <a:spcAft>
                <a:spcPct val="0"/>
              </a:spcAft>
              <a:defRPr/>
            </a:pPr>
            <a:r>
              <a:rPr lang="en-US" b="0" dirty="0">
                <a:solidFill>
                  <a:prstClr val="black"/>
                </a:solidFill>
              </a:rPr>
              <a:t>P(Marital Status = Single | Yes) = 2/3</a:t>
            </a:r>
          </a:p>
          <a:p>
            <a:pPr fontAlgn="base">
              <a:spcBef>
                <a:spcPct val="0"/>
              </a:spcBef>
              <a:spcAft>
                <a:spcPct val="0"/>
              </a:spcAft>
              <a:defRPr/>
            </a:pPr>
            <a:r>
              <a:rPr lang="en-US" b="0" dirty="0">
                <a:solidFill>
                  <a:prstClr val="black"/>
                </a:solidFill>
              </a:rPr>
              <a:t>P(Marital Status = Divorced | Yes) = 1/3</a:t>
            </a:r>
          </a:p>
          <a:p>
            <a:pPr fontAlgn="base">
              <a:spcBef>
                <a:spcPct val="0"/>
              </a:spcBef>
              <a:spcAft>
                <a:spcPct val="0"/>
              </a:spcAft>
              <a:defRPr/>
            </a:pPr>
            <a:r>
              <a:rPr lang="en-US" b="0" dirty="0">
                <a:solidFill>
                  <a:prstClr val="black"/>
                </a:solidFill>
              </a:rPr>
              <a:t>P(Marital Status = Married | Yes) = 0</a:t>
            </a:r>
          </a:p>
          <a:p>
            <a:pPr fontAlgn="base">
              <a:spcBef>
                <a:spcPct val="0"/>
              </a:spcBef>
              <a:spcAft>
                <a:spcPct val="0"/>
              </a:spcAft>
              <a:defRPr/>
            </a:pPr>
            <a:endParaRPr lang="en-US" b="0" dirty="0">
              <a:solidFill>
                <a:prstClr val="black"/>
              </a:solidFill>
            </a:endParaRPr>
          </a:p>
          <a:p>
            <a:pPr fontAlgn="base">
              <a:spcBef>
                <a:spcPct val="0"/>
              </a:spcBef>
              <a:spcAft>
                <a:spcPct val="0"/>
              </a:spcAft>
              <a:defRPr/>
            </a:pPr>
            <a:r>
              <a:rPr lang="en-US" b="0" dirty="0">
                <a:solidFill>
                  <a:prstClr val="black"/>
                </a:solidFill>
              </a:rPr>
              <a:t>For Taxable Income:</a:t>
            </a:r>
          </a:p>
          <a:p>
            <a:pPr fontAlgn="base">
              <a:spcBef>
                <a:spcPct val="0"/>
              </a:spcBef>
              <a:spcAft>
                <a:spcPct val="0"/>
              </a:spcAft>
              <a:defRPr/>
            </a:pPr>
            <a:r>
              <a:rPr lang="en-US" b="0" dirty="0">
                <a:solidFill>
                  <a:prstClr val="black"/>
                </a:solidFill>
              </a:rPr>
              <a:t>If class = No: sample mean = 110</a:t>
            </a:r>
          </a:p>
          <a:p>
            <a:pPr fontAlgn="base">
              <a:spcBef>
                <a:spcPct val="0"/>
              </a:spcBef>
              <a:spcAft>
                <a:spcPct val="0"/>
              </a:spcAft>
              <a:defRPr/>
            </a:pPr>
            <a:r>
              <a:rPr lang="en-US" b="0" dirty="0">
                <a:solidFill>
                  <a:prstClr val="black"/>
                </a:solidFill>
              </a:rPr>
              <a:t>	   sample variance = 2975</a:t>
            </a:r>
          </a:p>
          <a:p>
            <a:pPr fontAlgn="base">
              <a:spcBef>
                <a:spcPct val="0"/>
              </a:spcBef>
              <a:spcAft>
                <a:spcPct val="0"/>
              </a:spcAft>
              <a:defRPr/>
            </a:pPr>
            <a:r>
              <a:rPr lang="en-US" b="0" dirty="0">
                <a:solidFill>
                  <a:prstClr val="black"/>
                </a:solidFill>
              </a:rPr>
              <a:t>If class = Yes: sample mean = 90</a:t>
            </a:r>
          </a:p>
          <a:p>
            <a:pPr fontAlgn="base">
              <a:spcBef>
                <a:spcPct val="0"/>
              </a:spcBef>
              <a:spcAft>
                <a:spcPct val="0"/>
              </a:spcAft>
              <a:defRPr/>
            </a:pPr>
            <a:r>
              <a:rPr lang="en-US" b="0" dirty="0">
                <a:solidFill>
                  <a:prstClr val="black"/>
                </a:solidFill>
              </a:rPr>
              <a:t>	   sample variance = 25</a:t>
            </a:r>
          </a:p>
          <a:p>
            <a:pPr fontAlgn="base">
              <a:spcBef>
                <a:spcPct val="0"/>
              </a:spcBef>
              <a:spcAft>
                <a:spcPct val="0"/>
              </a:spcAft>
              <a:defRPr/>
            </a:pPr>
            <a:endParaRPr lang="en-US" b="0" dirty="0">
              <a:solidFill>
                <a:prstClr val="black"/>
              </a:solidFill>
            </a:endParaRPr>
          </a:p>
        </p:txBody>
      </p:sp>
      <p:sp>
        <p:nvSpPr>
          <p:cNvPr id="5" name="Rectangle 5"/>
          <p:cNvSpPr>
            <a:spLocks noChangeArrowheads="1"/>
          </p:cNvSpPr>
          <p:nvPr/>
        </p:nvSpPr>
        <p:spPr bwMode="auto">
          <a:xfrm>
            <a:off x="5410200" y="1676400"/>
            <a:ext cx="5410200" cy="3581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lIns="90488" tIns="44450" rIns="90488" bIns="44450"/>
          <a:lstStyle/>
          <a:p>
            <a:pPr marL="292100" indent="-292100" fontAlgn="base">
              <a:spcBef>
                <a:spcPct val="10000"/>
              </a:spcBef>
              <a:spcAft>
                <a:spcPts val="400"/>
              </a:spcAft>
              <a:buClr>
                <a:srgbClr val="0C7B9C"/>
              </a:buClr>
              <a:buSzPct val="75000"/>
              <a:buFont typeface="Monotype Sorts" charset="0"/>
              <a:buChar char="l"/>
              <a:defRPr/>
            </a:pPr>
            <a:r>
              <a:rPr lang="en-US" dirty="0">
                <a:solidFill>
                  <a:prstClr val="black"/>
                </a:solidFill>
                <a:latin typeface="Arial" charset="0"/>
                <a:ea typeface="ＭＳ Ｐゴシック" charset="0"/>
                <a:cs typeface="ＭＳ Ｐゴシック" charset="0"/>
              </a:rPr>
              <a:t>P(Yes) = 3/10</a:t>
            </a:r>
          </a:p>
          <a:p>
            <a:pPr marL="292100" indent="-292100" fontAlgn="base">
              <a:spcBef>
                <a:spcPct val="10000"/>
              </a:spcBef>
              <a:spcAft>
                <a:spcPts val="400"/>
              </a:spcAft>
              <a:buClr>
                <a:srgbClr val="0C7B9C"/>
              </a:buClr>
              <a:buSzPct val="75000"/>
              <a:defRPr/>
            </a:pPr>
            <a:r>
              <a:rPr lang="en-US" dirty="0">
                <a:solidFill>
                  <a:prstClr val="black"/>
                </a:solidFill>
                <a:latin typeface="Arial" charset="0"/>
                <a:ea typeface="ＭＳ Ｐゴシック" charset="0"/>
                <a:cs typeface="ＭＳ Ｐゴシック" charset="0"/>
              </a:rPr>
              <a:t>     P(No) = 7/10</a:t>
            </a:r>
          </a:p>
          <a:p>
            <a:pPr marL="292100" indent="-292100" fontAlgn="base">
              <a:spcBef>
                <a:spcPct val="10000"/>
              </a:spcBef>
              <a:spcAft>
                <a:spcPts val="400"/>
              </a:spcAft>
              <a:buClr>
                <a:srgbClr val="0C7B9C"/>
              </a:buClr>
              <a:buSzPct val="75000"/>
              <a:defRPr/>
            </a:pPr>
            <a:endParaRPr lang="en-US" dirty="0">
              <a:solidFill>
                <a:prstClr val="black"/>
              </a:solidFill>
              <a:latin typeface="Arial" charset="0"/>
              <a:ea typeface="ＭＳ Ｐゴシック" charset="0"/>
              <a:cs typeface="ＭＳ Ｐゴシック" charset="0"/>
            </a:endParaRPr>
          </a:p>
          <a:p>
            <a:pPr marL="292100" indent="-292100" fontAlgn="base">
              <a:spcBef>
                <a:spcPct val="10000"/>
              </a:spcBef>
              <a:spcAft>
                <a:spcPts val="400"/>
              </a:spcAft>
              <a:buClr>
                <a:srgbClr val="0C7B9C"/>
              </a:buClr>
              <a:buSzPct val="75000"/>
              <a:buFont typeface="Monotype Sorts" charset="0"/>
              <a:buChar char="l"/>
              <a:defRPr/>
            </a:pPr>
            <a:r>
              <a:rPr lang="en-US" dirty="0">
                <a:solidFill>
                  <a:prstClr val="black"/>
                </a:solidFill>
                <a:latin typeface="Arial" charset="0"/>
                <a:ea typeface="ＭＳ Ｐゴシック" charset="0"/>
                <a:cs typeface="ＭＳ Ｐゴシック" charset="0"/>
              </a:rPr>
              <a:t>P(Yes | Married) = 0 x 3/10 / P(Married)</a:t>
            </a:r>
          </a:p>
          <a:p>
            <a:pPr marL="292100" indent="-292100" fontAlgn="base">
              <a:spcBef>
                <a:spcPct val="10000"/>
              </a:spcBef>
              <a:spcAft>
                <a:spcPts val="400"/>
              </a:spcAft>
              <a:buClr>
                <a:srgbClr val="0C7B9C"/>
              </a:buClr>
              <a:buSzPct val="75000"/>
              <a:defRPr/>
            </a:pPr>
            <a:r>
              <a:rPr lang="en-US" dirty="0">
                <a:solidFill>
                  <a:prstClr val="black"/>
                </a:solidFill>
                <a:latin typeface="Arial" charset="0"/>
                <a:ea typeface="ＭＳ Ｐゴシック" charset="0"/>
                <a:cs typeface="ＭＳ Ｐゴシック" charset="0"/>
              </a:rPr>
              <a:t>     P(No | Married) = 4/7 x 7/10 / P(Married)</a:t>
            </a:r>
          </a:p>
          <a:p>
            <a:pPr marL="292100" indent="-292100" fontAlgn="base">
              <a:spcBef>
                <a:spcPct val="10000"/>
              </a:spcBef>
              <a:spcAft>
                <a:spcPts val="400"/>
              </a:spcAft>
              <a:buClr>
                <a:srgbClr val="0C7B9C"/>
              </a:buClr>
              <a:buSzPct val="75000"/>
              <a:defRPr/>
            </a:pPr>
            <a:endParaRPr lang="en-US" sz="900" dirty="0">
              <a:solidFill>
                <a:prstClr val="black"/>
              </a:solidFill>
              <a:latin typeface="Arial" charset="0"/>
              <a:ea typeface="ＭＳ Ｐゴシック" charset="0"/>
              <a:cs typeface="ＭＳ Ｐゴシック" charset="0"/>
              <a:sym typeface="Symbol" charset="0"/>
            </a:endParaRPr>
          </a:p>
        </p:txBody>
      </p:sp>
    </p:spTree>
    <p:extLst>
      <p:ext uri="{BB962C8B-B14F-4D97-AF65-F5344CB8AC3E}">
        <p14:creationId xmlns:p14="http://schemas.microsoft.com/office/powerpoint/2010/main" val="32833976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solidFill>
                  <a:srgbClr val="00B0F0"/>
                </a:solidFill>
                <a:ea typeface="ＭＳ Ｐゴシック" panose="020B0600070205080204" pitchFamily="34" charset="-128"/>
              </a:rPr>
              <a:t>Issues with Naïve Bayes Classifier</a:t>
            </a:r>
            <a:endParaRPr lang="en-US" dirty="0">
              <a:solidFill>
                <a:srgbClr val="00B0F0"/>
              </a:solidFill>
            </a:endParaRPr>
          </a:p>
        </p:txBody>
      </p:sp>
      <p:pic>
        <p:nvPicPr>
          <p:cNvPr id="6" name="Picture 5"/>
          <p:cNvPicPr>
            <a:picLocks noChangeAspect="1"/>
          </p:cNvPicPr>
          <p:nvPr/>
        </p:nvPicPr>
        <p:blipFill>
          <a:blip r:embed="rId2"/>
          <a:stretch>
            <a:fillRect/>
          </a:stretch>
        </p:blipFill>
        <p:spPr>
          <a:xfrm>
            <a:off x="228600" y="1371600"/>
            <a:ext cx="7467600" cy="3881187"/>
          </a:xfrm>
          <a:prstGeom prst="rect">
            <a:avLst/>
          </a:prstGeom>
        </p:spPr>
      </p:pic>
      <p:sp>
        <p:nvSpPr>
          <p:cNvPr id="7" name="TextBox 6"/>
          <p:cNvSpPr txBox="1">
            <a:spLocks noChangeArrowheads="1"/>
          </p:cNvSpPr>
          <p:nvPr/>
        </p:nvSpPr>
        <p:spPr bwMode="auto">
          <a:xfrm>
            <a:off x="1943101" y="5064125"/>
            <a:ext cx="4506913" cy="135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chemeClr val="tx1"/>
                </a:solidFill>
                <a:latin typeface="Arial" panose="020B0604020202020204" pitchFamily="34" charset="0"/>
                <a:ea typeface="ＭＳ Ｐゴシック" panose="020B0600070205080204" pitchFamily="34" charset="-128"/>
              </a:defRPr>
            </a:lvl1pPr>
            <a:lvl2pPr marL="742950" indent="-285750">
              <a:defRPr sz="1400" b="1">
                <a:solidFill>
                  <a:schemeClr val="tx1"/>
                </a:solidFill>
                <a:latin typeface="Arial" panose="020B0604020202020204" pitchFamily="34" charset="0"/>
                <a:ea typeface="ＭＳ Ｐゴシック" panose="020B0600070205080204" pitchFamily="34" charset="-128"/>
              </a:defRPr>
            </a:lvl2pPr>
            <a:lvl3pPr marL="1143000" indent="-228600">
              <a:defRPr sz="1400" b="1">
                <a:solidFill>
                  <a:schemeClr val="tx1"/>
                </a:solidFill>
                <a:latin typeface="Arial" panose="020B0604020202020204" pitchFamily="34" charset="0"/>
                <a:ea typeface="ＭＳ Ｐゴシック" panose="020B0600070205080204" pitchFamily="34" charset="-128"/>
              </a:defRPr>
            </a:lvl3pPr>
            <a:lvl4pPr marL="1600200" indent="-228600">
              <a:defRPr sz="1400" b="1">
                <a:solidFill>
                  <a:schemeClr val="tx1"/>
                </a:solidFill>
                <a:latin typeface="Arial" panose="020B0604020202020204" pitchFamily="34" charset="0"/>
                <a:ea typeface="ＭＳ Ｐゴシック" panose="020B0600070205080204" pitchFamily="34" charset="-128"/>
              </a:defRPr>
            </a:lvl4pPr>
            <a:lvl5pPr marL="2057400" indent="-228600">
              <a:defRPr sz="1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9pPr>
          </a:lstStyle>
          <a:p>
            <a:pPr fontAlgn="base">
              <a:spcBef>
                <a:spcPct val="0"/>
              </a:spcBef>
              <a:spcAft>
                <a:spcPct val="0"/>
              </a:spcAft>
              <a:defRPr/>
            </a:pPr>
            <a:r>
              <a:rPr lang="en-US" sz="1800" b="0" dirty="0">
                <a:solidFill>
                  <a:prstClr val="black"/>
                </a:solidFill>
              </a:rPr>
              <a:t>Given X = (Refund = Yes, Divorced, 120K)</a:t>
            </a:r>
          </a:p>
          <a:p>
            <a:pPr fontAlgn="base">
              <a:lnSpc>
                <a:spcPct val="150000"/>
              </a:lnSpc>
              <a:spcBef>
                <a:spcPct val="0"/>
              </a:spcBef>
              <a:spcAft>
                <a:spcPct val="0"/>
              </a:spcAft>
              <a:defRPr/>
            </a:pPr>
            <a:r>
              <a:rPr lang="en-US" sz="2000" b="0" dirty="0">
                <a:solidFill>
                  <a:prstClr val="black"/>
                </a:solidFill>
              </a:rPr>
              <a:t>P(X | No) = 2/6 X 0 X 0.0083 = 0</a:t>
            </a:r>
          </a:p>
          <a:p>
            <a:pPr fontAlgn="base">
              <a:spcBef>
                <a:spcPct val="0"/>
              </a:spcBef>
              <a:spcAft>
                <a:spcPct val="0"/>
              </a:spcAft>
              <a:defRPr/>
            </a:pPr>
            <a:r>
              <a:rPr lang="en-US" sz="2000" b="0" dirty="0">
                <a:solidFill>
                  <a:prstClr val="black"/>
                </a:solidFill>
              </a:rPr>
              <a:t>P(X | Yes) = 0 X 1/3 X 1.2 X 10</a:t>
            </a:r>
            <a:r>
              <a:rPr lang="en-US" sz="2000" b="0" baseline="30000" dirty="0">
                <a:solidFill>
                  <a:prstClr val="black"/>
                </a:solidFill>
              </a:rPr>
              <a:t>-9</a:t>
            </a:r>
            <a:r>
              <a:rPr lang="en-US" sz="2000" b="0" dirty="0">
                <a:solidFill>
                  <a:prstClr val="black"/>
                </a:solidFill>
              </a:rPr>
              <a:t> = 0</a:t>
            </a:r>
          </a:p>
          <a:p>
            <a:pPr fontAlgn="base">
              <a:spcBef>
                <a:spcPct val="0"/>
              </a:spcBef>
              <a:spcAft>
                <a:spcPct val="0"/>
              </a:spcAft>
              <a:defRPr/>
            </a:pPr>
            <a:endParaRPr lang="en-US" b="0" dirty="0">
              <a:solidFill>
                <a:prstClr val="black"/>
              </a:solidFill>
            </a:endParaRPr>
          </a:p>
        </p:txBody>
      </p:sp>
      <p:sp>
        <p:nvSpPr>
          <p:cNvPr id="8" name="Rectangle 7"/>
          <p:cNvSpPr>
            <a:spLocks noChangeArrowheads="1"/>
          </p:cNvSpPr>
          <p:nvPr/>
        </p:nvSpPr>
        <p:spPr bwMode="auto">
          <a:xfrm>
            <a:off x="6488113" y="5181600"/>
            <a:ext cx="38100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ＭＳ Ｐゴシック" panose="020B0600070205080204" pitchFamily="34" charset="-128"/>
              </a:defRPr>
            </a:lvl1pPr>
            <a:lvl2pPr marL="742950" indent="-285750">
              <a:defRPr sz="1400" b="1">
                <a:solidFill>
                  <a:schemeClr val="tx1"/>
                </a:solidFill>
                <a:latin typeface="Arial" panose="020B0604020202020204" pitchFamily="34" charset="0"/>
                <a:ea typeface="ＭＳ Ｐゴシック" panose="020B0600070205080204" pitchFamily="34" charset="-128"/>
              </a:defRPr>
            </a:lvl2pPr>
            <a:lvl3pPr marL="1143000" indent="-228600">
              <a:defRPr sz="1400" b="1">
                <a:solidFill>
                  <a:schemeClr val="tx1"/>
                </a:solidFill>
                <a:latin typeface="Arial" panose="020B0604020202020204" pitchFamily="34" charset="0"/>
                <a:ea typeface="ＭＳ Ｐゴシック" panose="020B0600070205080204" pitchFamily="34" charset="-128"/>
              </a:defRPr>
            </a:lvl3pPr>
            <a:lvl4pPr marL="1600200" indent="-228600">
              <a:defRPr sz="1400" b="1">
                <a:solidFill>
                  <a:schemeClr val="tx1"/>
                </a:solidFill>
                <a:latin typeface="Arial" panose="020B0604020202020204" pitchFamily="34" charset="0"/>
                <a:ea typeface="ＭＳ Ｐゴシック" panose="020B0600070205080204" pitchFamily="34" charset="-128"/>
              </a:defRPr>
            </a:lvl4pPr>
            <a:lvl5pPr marL="2057400" indent="-228600">
              <a:defRPr sz="14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ＭＳ Ｐゴシック" panose="020B0600070205080204" pitchFamily="34" charset="-128"/>
              </a:defRPr>
            </a:lvl9pPr>
          </a:lstStyle>
          <a:p>
            <a:pPr algn="ctr" fontAlgn="base">
              <a:lnSpc>
                <a:spcPct val="130000"/>
              </a:lnSpc>
              <a:spcBef>
                <a:spcPct val="0"/>
              </a:spcBef>
              <a:spcAft>
                <a:spcPct val="0"/>
              </a:spcAft>
              <a:defRPr/>
            </a:pPr>
            <a:r>
              <a:rPr lang="en-US" sz="1800" dirty="0">
                <a:solidFill>
                  <a:srgbClr val="FF0000"/>
                </a:solidFill>
              </a:rPr>
              <a:t>Naïve Bayes will not be able to classify X as Yes or No!</a:t>
            </a:r>
          </a:p>
        </p:txBody>
      </p:sp>
    </p:spTree>
    <p:extLst>
      <p:ext uri="{BB962C8B-B14F-4D97-AF65-F5344CB8AC3E}">
        <p14:creationId xmlns:p14="http://schemas.microsoft.com/office/powerpoint/2010/main" val="2063769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solidFill>
                  <a:srgbClr val="00B0F0"/>
                </a:solidFill>
              </a:rPr>
              <a:t>Naïve Bayes for Text Classification</a:t>
            </a:r>
            <a:endParaRPr lang="en-IN" dirty="0">
              <a:solidFill>
                <a:srgbClr val="00B0F0"/>
              </a:solidFill>
            </a:endParaRPr>
          </a:p>
          <a:p>
            <a:endParaRPr lang="en-US" dirty="0">
              <a:solidFill>
                <a:srgbClr val="00B0F0"/>
              </a:solidFill>
            </a:endParaRPr>
          </a:p>
        </p:txBody>
      </p:sp>
      <p:pic>
        <p:nvPicPr>
          <p:cNvPr id="4" name="Content Placeholder 4">
            <a:extLst>
              <a:ext uri="{FF2B5EF4-FFF2-40B4-BE49-F238E27FC236}">
                <a16:creationId xmlns:a16="http://schemas.microsoft.com/office/drawing/2014/main" id="{75F51B6C-6607-42C9-8D19-9BE73126A064}"/>
              </a:ext>
            </a:extLst>
          </p:cNvPr>
          <p:cNvPicPr>
            <a:picLocks noGrp="1" noChangeAspect="1"/>
          </p:cNvPicPr>
          <p:nvPr>
            <p:ph idx="1"/>
          </p:nvPr>
        </p:nvPicPr>
        <p:blipFill>
          <a:blip r:embed="rId2"/>
          <a:stretch>
            <a:fillRect/>
          </a:stretch>
        </p:blipFill>
        <p:spPr>
          <a:xfrm>
            <a:off x="2001824" y="1493838"/>
            <a:ext cx="7781952" cy="4525962"/>
          </a:xfrm>
          <a:prstGeom prst="rect">
            <a:avLst/>
          </a:prstGeom>
        </p:spPr>
      </p:pic>
    </p:spTree>
    <p:extLst>
      <p:ext uri="{BB962C8B-B14F-4D97-AF65-F5344CB8AC3E}">
        <p14:creationId xmlns:p14="http://schemas.microsoft.com/office/powerpoint/2010/main" val="23192005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solidFill>
                  <a:srgbClr val="FF0000"/>
                </a:solidFill>
              </a:rPr>
              <a:t>A Simple Example:</a:t>
            </a:r>
          </a:p>
        </p:txBody>
      </p:sp>
      <p:graphicFrame>
        <p:nvGraphicFramePr>
          <p:cNvPr id="4" name="Content Placeholder 7"/>
          <p:cNvGraphicFramePr>
            <a:graphicFrameLocks/>
          </p:cNvGraphicFramePr>
          <p:nvPr>
            <p:extLst>
              <p:ext uri="{D42A27DB-BD31-4B8C-83A1-F6EECF244321}">
                <p14:modId xmlns:p14="http://schemas.microsoft.com/office/powerpoint/2010/main" val="2189963473"/>
              </p:ext>
            </p:extLst>
          </p:nvPr>
        </p:nvGraphicFramePr>
        <p:xfrm>
          <a:off x="406400" y="1493838"/>
          <a:ext cx="4419600" cy="2446020"/>
        </p:xfrm>
        <a:graphic>
          <a:graphicData uri="http://schemas.openxmlformats.org/drawingml/2006/table">
            <a:tbl>
              <a:tblPr firstRow="1" bandRow="1">
                <a:tableStyleId>{5C22544A-7EE6-4342-B048-85BDC9FD1C3A}</a:tableStyleId>
              </a:tblPr>
              <a:tblGrid>
                <a:gridCol w="3150475">
                  <a:extLst>
                    <a:ext uri="{9D8B030D-6E8A-4147-A177-3AD203B41FA5}">
                      <a16:colId xmlns:a16="http://schemas.microsoft.com/office/drawing/2014/main" val="20000"/>
                    </a:ext>
                  </a:extLst>
                </a:gridCol>
                <a:gridCol w="1269125">
                  <a:extLst>
                    <a:ext uri="{9D8B030D-6E8A-4147-A177-3AD203B41FA5}">
                      <a16:colId xmlns:a16="http://schemas.microsoft.com/office/drawing/2014/main" val="20001"/>
                    </a:ext>
                  </a:extLst>
                </a:gridCol>
              </a:tblGrid>
              <a:tr h="304799">
                <a:tc>
                  <a:txBody>
                    <a:bodyPr/>
                    <a:lstStyle/>
                    <a:p>
                      <a:r>
                        <a:rPr lang="en-US" b="1" dirty="0">
                          <a:effectLst/>
                        </a:rPr>
                        <a:t>Text</a:t>
                      </a:r>
                      <a:endParaRPr lang="en-US" dirty="0">
                        <a:effectLst/>
                      </a:endParaRPr>
                    </a:p>
                  </a:txBody>
                  <a:tcPr marL="114300" marR="114300" marT="76200" marB="57150" anchor="ctr"/>
                </a:tc>
                <a:tc>
                  <a:txBody>
                    <a:bodyPr/>
                    <a:lstStyle/>
                    <a:p>
                      <a:r>
                        <a:rPr lang="en-US" b="1" dirty="0">
                          <a:effectLst/>
                        </a:rPr>
                        <a:t>Tag</a:t>
                      </a:r>
                      <a:endParaRPr lang="en-US" dirty="0">
                        <a:effectLst/>
                      </a:endParaRPr>
                    </a:p>
                  </a:txBody>
                  <a:tcPr marL="114300" marR="114300" marT="76200" marB="57150" anchor="ctr"/>
                </a:tc>
                <a:extLst>
                  <a:ext uri="{0D108BD9-81ED-4DB2-BD59-A6C34878D82A}">
                    <a16:rowId xmlns:a16="http://schemas.microsoft.com/office/drawing/2014/main" val="10000"/>
                  </a:ext>
                </a:extLst>
              </a:tr>
              <a:tr h="380960">
                <a:tc>
                  <a:txBody>
                    <a:bodyPr/>
                    <a:lstStyle/>
                    <a:p>
                      <a:r>
                        <a:rPr lang="en-US">
                          <a:effectLst/>
                        </a:rPr>
                        <a:t>“A great game”</a:t>
                      </a:r>
                    </a:p>
                  </a:txBody>
                  <a:tcPr marL="114300" marR="114300" marT="76200" marB="57150" anchor="ctr"/>
                </a:tc>
                <a:tc>
                  <a:txBody>
                    <a:bodyPr/>
                    <a:lstStyle/>
                    <a:p>
                      <a:r>
                        <a:rPr lang="en-US">
                          <a:effectLst/>
                        </a:rPr>
                        <a:t>Sports</a:t>
                      </a:r>
                    </a:p>
                  </a:txBody>
                  <a:tcPr marL="114300" marR="114300" marT="76200" marB="57150" anchor="ctr"/>
                </a:tc>
                <a:extLst>
                  <a:ext uri="{0D108BD9-81ED-4DB2-BD59-A6C34878D82A}">
                    <a16:rowId xmlns:a16="http://schemas.microsoft.com/office/drawing/2014/main" val="10001"/>
                  </a:ext>
                </a:extLst>
              </a:tr>
              <a:tr h="327659">
                <a:tc>
                  <a:txBody>
                    <a:bodyPr/>
                    <a:lstStyle/>
                    <a:p>
                      <a:r>
                        <a:rPr lang="en-US">
                          <a:effectLst/>
                        </a:rPr>
                        <a:t>“The election was over”</a:t>
                      </a:r>
                    </a:p>
                  </a:txBody>
                  <a:tcPr marL="114300" marR="114300" marT="76200" marB="57150" anchor="ctr"/>
                </a:tc>
                <a:tc>
                  <a:txBody>
                    <a:bodyPr/>
                    <a:lstStyle/>
                    <a:p>
                      <a:r>
                        <a:rPr lang="en-US" dirty="0">
                          <a:effectLst/>
                        </a:rPr>
                        <a:t>Not sports</a:t>
                      </a:r>
                    </a:p>
                  </a:txBody>
                  <a:tcPr marL="114300" marR="114300" marT="76200" marB="57150" anchor="ctr"/>
                </a:tc>
                <a:extLst>
                  <a:ext uri="{0D108BD9-81ED-4DB2-BD59-A6C34878D82A}">
                    <a16:rowId xmlns:a16="http://schemas.microsoft.com/office/drawing/2014/main" val="10002"/>
                  </a:ext>
                </a:extLst>
              </a:tr>
              <a:tr h="380960">
                <a:tc>
                  <a:txBody>
                    <a:bodyPr/>
                    <a:lstStyle/>
                    <a:p>
                      <a:r>
                        <a:rPr lang="en-US">
                          <a:effectLst/>
                        </a:rPr>
                        <a:t>“Very clean match”</a:t>
                      </a:r>
                    </a:p>
                  </a:txBody>
                  <a:tcPr marL="114300" marR="114300" marT="76200" marB="57150" anchor="ctr"/>
                </a:tc>
                <a:tc>
                  <a:txBody>
                    <a:bodyPr/>
                    <a:lstStyle/>
                    <a:p>
                      <a:r>
                        <a:rPr lang="en-US" dirty="0">
                          <a:effectLst/>
                        </a:rPr>
                        <a:t>Sports</a:t>
                      </a:r>
                    </a:p>
                  </a:txBody>
                  <a:tcPr marL="114300" marR="114300" marT="76200" marB="57150" anchor="ctr"/>
                </a:tc>
                <a:extLst>
                  <a:ext uri="{0D108BD9-81ED-4DB2-BD59-A6C34878D82A}">
                    <a16:rowId xmlns:a16="http://schemas.microsoft.com/office/drawing/2014/main" val="10003"/>
                  </a:ext>
                </a:extLst>
              </a:tr>
              <a:tr h="274319">
                <a:tc>
                  <a:txBody>
                    <a:bodyPr/>
                    <a:lstStyle/>
                    <a:p>
                      <a:r>
                        <a:rPr lang="en-US">
                          <a:effectLst/>
                        </a:rPr>
                        <a:t>“A clean but forgettable game”</a:t>
                      </a:r>
                    </a:p>
                  </a:txBody>
                  <a:tcPr marL="114300" marR="114300" marT="76200" marB="57150" anchor="ctr"/>
                </a:tc>
                <a:tc>
                  <a:txBody>
                    <a:bodyPr/>
                    <a:lstStyle/>
                    <a:p>
                      <a:r>
                        <a:rPr lang="en-US">
                          <a:effectLst/>
                        </a:rPr>
                        <a:t>Sports</a:t>
                      </a:r>
                    </a:p>
                  </a:txBody>
                  <a:tcPr marL="114300" marR="114300" marT="76200" marB="57150" anchor="ctr"/>
                </a:tc>
                <a:extLst>
                  <a:ext uri="{0D108BD9-81ED-4DB2-BD59-A6C34878D82A}">
                    <a16:rowId xmlns:a16="http://schemas.microsoft.com/office/drawing/2014/main" val="10004"/>
                  </a:ext>
                </a:extLst>
              </a:tr>
              <a:tr h="380960">
                <a:tc>
                  <a:txBody>
                    <a:bodyPr/>
                    <a:lstStyle/>
                    <a:p>
                      <a:r>
                        <a:rPr lang="en-US">
                          <a:effectLst/>
                        </a:rPr>
                        <a:t>“It was a close election”</a:t>
                      </a:r>
                    </a:p>
                  </a:txBody>
                  <a:tcPr marL="114300" marR="114300" marT="76200" marB="57150" anchor="ctr"/>
                </a:tc>
                <a:tc>
                  <a:txBody>
                    <a:bodyPr/>
                    <a:lstStyle/>
                    <a:p>
                      <a:r>
                        <a:rPr lang="en-US" dirty="0">
                          <a:effectLst/>
                        </a:rPr>
                        <a:t>Not sports</a:t>
                      </a:r>
                    </a:p>
                  </a:txBody>
                  <a:tcPr marL="114300" marR="114300" marT="76200" marB="57150" anchor="ctr"/>
                </a:tc>
                <a:extLst>
                  <a:ext uri="{0D108BD9-81ED-4DB2-BD59-A6C34878D82A}">
                    <a16:rowId xmlns:a16="http://schemas.microsoft.com/office/drawing/2014/main" val="10005"/>
                  </a:ext>
                </a:extLst>
              </a:tr>
            </a:tbl>
          </a:graphicData>
        </a:graphic>
      </p:graphicFrame>
      <p:sp>
        <p:nvSpPr>
          <p:cNvPr id="5" name="Rectangle 4"/>
          <p:cNvSpPr/>
          <p:nvPr/>
        </p:nvSpPr>
        <p:spPr>
          <a:xfrm>
            <a:off x="5486400" y="1493838"/>
            <a:ext cx="4572000" cy="584775"/>
          </a:xfrm>
          <a:prstGeom prst="rect">
            <a:avLst/>
          </a:prstGeom>
        </p:spPr>
        <p:txBody>
          <a:bodyPr wrap="square">
            <a:spAutoFit/>
          </a:bodyPr>
          <a:lstStyle/>
          <a:p>
            <a:pPr fontAlgn="base">
              <a:spcBef>
                <a:spcPct val="0"/>
              </a:spcBef>
              <a:spcAft>
                <a:spcPct val="0"/>
              </a:spcAft>
              <a:defRPr/>
            </a:pPr>
            <a:r>
              <a:rPr lang="en-US" sz="1600" dirty="0">
                <a:solidFill>
                  <a:srgbClr val="2B3E51"/>
                </a:solidFill>
                <a:latin typeface="Open Sans"/>
              </a:rPr>
              <a:t>Which tag does the sentence </a:t>
            </a:r>
            <a:r>
              <a:rPr lang="en-US" sz="1600" i="1" dirty="0">
                <a:solidFill>
                  <a:srgbClr val="2B3E51"/>
                </a:solidFill>
                <a:latin typeface="&amp;quot"/>
              </a:rPr>
              <a:t>A very close game</a:t>
            </a:r>
            <a:r>
              <a:rPr lang="en-US" sz="1600" dirty="0">
                <a:solidFill>
                  <a:srgbClr val="2B3E51"/>
                </a:solidFill>
                <a:latin typeface="Open Sans"/>
              </a:rPr>
              <a:t> belong to? i.e. P(sports|</a:t>
            </a:r>
            <a:r>
              <a:rPr lang="en-US" sz="1600" i="1" dirty="0">
                <a:solidFill>
                  <a:srgbClr val="2B3E51"/>
                </a:solidFill>
                <a:latin typeface="&amp;quot"/>
              </a:rPr>
              <a:t> A very close game</a:t>
            </a:r>
            <a:r>
              <a:rPr lang="en-US" sz="1600" dirty="0">
                <a:solidFill>
                  <a:srgbClr val="2B3E51"/>
                </a:solidFill>
                <a:latin typeface="Open Sans"/>
              </a:rPr>
              <a:t>)</a:t>
            </a:r>
            <a:endParaRPr lang="en-US" sz="1600" dirty="0">
              <a:solidFill>
                <a:prstClr val="black"/>
              </a:solidFill>
              <a:latin typeface="Tahoma" charset="0"/>
            </a:endParaRPr>
          </a:p>
        </p:txBody>
      </p:sp>
      <p:sp>
        <p:nvSpPr>
          <p:cNvPr id="6" name="Rectangle 5"/>
          <p:cNvSpPr/>
          <p:nvPr/>
        </p:nvSpPr>
        <p:spPr>
          <a:xfrm>
            <a:off x="5486400" y="2275978"/>
            <a:ext cx="4763103" cy="584775"/>
          </a:xfrm>
          <a:prstGeom prst="rect">
            <a:avLst/>
          </a:prstGeom>
        </p:spPr>
        <p:txBody>
          <a:bodyPr wrap="square">
            <a:spAutoFit/>
          </a:bodyPr>
          <a:lstStyle/>
          <a:p>
            <a:pPr fontAlgn="base">
              <a:spcBef>
                <a:spcPct val="0"/>
              </a:spcBef>
              <a:spcAft>
                <a:spcPct val="0"/>
              </a:spcAft>
              <a:defRPr/>
            </a:pPr>
            <a:r>
              <a:rPr lang="en-US" sz="1600" dirty="0">
                <a:solidFill>
                  <a:srgbClr val="2B3E51"/>
                </a:solidFill>
                <a:latin typeface="AvenirRoman"/>
              </a:rPr>
              <a:t>Feature Engineering: Bag of words </a:t>
            </a:r>
            <a:r>
              <a:rPr lang="en-US" sz="1600" dirty="0" err="1">
                <a:solidFill>
                  <a:srgbClr val="2B3E51"/>
                </a:solidFill>
                <a:latin typeface="AvenirRoman"/>
              </a:rPr>
              <a:t>i.e</a:t>
            </a:r>
            <a:r>
              <a:rPr lang="en-US" sz="1600" dirty="0">
                <a:solidFill>
                  <a:srgbClr val="2B3E51"/>
                </a:solidFill>
                <a:latin typeface="AvenirRoman"/>
              </a:rPr>
              <a:t> use </a:t>
            </a:r>
            <a:r>
              <a:rPr lang="en-US" sz="1600" dirty="0">
                <a:solidFill>
                  <a:prstClr val="black"/>
                </a:solidFill>
                <a:latin typeface="Tahoma" charset="0"/>
              </a:rPr>
              <a:t>word frequencies without considering order </a:t>
            </a:r>
          </a:p>
        </p:txBody>
      </p:sp>
      <p:sp>
        <p:nvSpPr>
          <p:cNvPr id="7" name="Rectangle 6"/>
          <p:cNvSpPr/>
          <p:nvPr/>
        </p:nvSpPr>
        <p:spPr>
          <a:xfrm>
            <a:off x="5715000" y="2860753"/>
            <a:ext cx="3620104" cy="1446550"/>
          </a:xfrm>
          <a:prstGeom prst="rect">
            <a:avLst/>
          </a:prstGeom>
        </p:spPr>
        <p:txBody>
          <a:bodyPr wrap="square">
            <a:spAutoFit/>
          </a:bodyPr>
          <a:lstStyle/>
          <a:p>
            <a:pPr fontAlgn="base">
              <a:spcBef>
                <a:spcPct val="0"/>
              </a:spcBef>
              <a:spcAft>
                <a:spcPct val="0"/>
              </a:spcAft>
              <a:defRPr/>
            </a:pPr>
            <a:r>
              <a:rPr lang="en-US" sz="1600" dirty="0">
                <a:solidFill>
                  <a:srgbClr val="2B3E51"/>
                </a:solidFill>
                <a:latin typeface="Open Sans"/>
              </a:rPr>
              <a:t>Using Bayes Theorem:</a:t>
            </a:r>
          </a:p>
          <a:p>
            <a:pPr fontAlgn="base">
              <a:spcBef>
                <a:spcPct val="0"/>
              </a:spcBef>
              <a:spcAft>
                <a:spcPct val="0"/>
              </a:spcAft>
              <a:defRPr/>
            </a:pPr>
            <a:endParaRPr lang="en-US" sz="1200" b="1" dirty="0">
              <a:solidFill>
                <a:srgbClr val="2B3E51"/>
              </a:solidFill>
              <a:latin typeface="Open Sans"/>
            </a:endParaRPr>
          </a:p>
          <a:p>
            <a:pPr fontAlgn="base">
              <a:spcBef>
                <a:spcPct val="0"/>
              </a:spcBef>
              <a:spcAft>
                <a:spcPct val="0"/>
              </a:spcAft>
              <a:defRPr/>
            </a:pPr>
            <a:r>
              <a:rPr lang="en-US" sz="1200" b="1" dirty="0">
                <a:solidFill>
                  <a:srgbClr val="2B3E51"/>
                </a:solidFill>
                <a:latin typeface="Open Sans"/>
              </a:rPr>
              <a:t>P(sports|</a:t>
            </a:r>
            <a:r>
              <a:rPr lang="en-US" sz="1200" b="1" i="1" dirty="0">
                <a:solidFill>
                  <a:srgbClr val="2B3E51"/>
                </a:solidFill>
                <a:latin typeface="&amp;quot"/>
              </a:rPr>
              <a:t> A very close game</a:t>
            </a:r>
            <a:r>
              <a:rPr lang="en-US" sz="1200" b="1" dirty="0">
                <a:solidFill>
                  <a:srgbClr val="2B3E51"/>
                </a:solidFill>
                <a:latin typeface="Open Sans"/>
              </a:rPr>
              <a:t>)</a:t>
            </a:r>
          </a:p>
          <a:p>
            <a:pPr fontAlgn="base">
              <a:spcBef>
                <a:spcPct val="0"/>
              </a:spcBef>
              <a:spcAft>
                <a:spcPct val="0"/>
              </a:spcAft>
              <a:defRPr/>
            </a:pPr>
            <a:endParaRPr lang="en-US" sz="1200" b="1" dirty="0">
              <a:solidFill>
                <a:srgbClr val="2B3E51"/>
              </a:solidFill>
              <a:latin typeface="Open Sans"/>
            </a:endParaRPr>
          </a:p>
          <a:p>
            <a:pPr fontAlgn="base">
              <a:spcBef>
                <a:spcPct val="0"/>
              </a:spcBef>
              <a:spcAft>
                <a:spcPct val="0"/>
              </a:spcAft>
              <a:defRPr/>
            </a:pPr>
            <a:r>
              <a:rPr lang="en-US" sz="1200" b="1" dirty="0">
                <a:solidFill>
                  <a:srgbClr val="2B3E51"/>
                </a:solidFill>
                <a:latin typeface="Open Sans"/>
              </a:rPr>
              <a:t>= P(</a:t>
            </a:r>
            <a:r>
              <a:rPr lang="en-US" sz="1200" b="1" i="1" dirty="0">
                <a:solidFill>
                  <a:srgbClr val="2B3E51"/>
                </a:solidFill>
                <a:latin typeface="&amp;quot"/>
              </a:rPr>
              <a:t>A very close game| </a:t>
            </a:r>
            <a:r>
              <a:rPr lang="en-US" sz="1200" b="1" dirty="0">
                <a:solidFill>
                  <a:srgbClr val="2B3E51"/>
                </a:solidFill>
                <a:latin typeface="Open Sans"/>
              </a:rPr>
              <a:t>sports) P(sports)</a:t>
            </a:r>
          </a:p>
          <a:p>
            <a:pPr fontAlgn="base">
              <a:spcBef>
                <a:spcPct val="0"/>
              </a:spcBef>
              <a:spcAft>
                <a:spcPct val="0"/>
              </a:spcAft>
              <a:defRPr/>
            </a:pPr>
            <a:r>
              <a:rPr lang="en-US" sz="1200" b="1" dirty="0">
                <a:solidFill>
                  <a:prstClr val="black"/>
                </a:solidFill>
                <a:latin typeface="Tahoma" charset="0"/>
              </a:rPr>
              <a:t>   ----------------------------------------------</a:t>
            </a:r>
          </a:p>
          <a:p>
            <a:pPr fontAlgn="base">
              <a:spcBef>
                <a:spcPct val="0"/>
              </a:spcBef>
              <a:spcAft>
                <a:spcPct val="0"/>
              </a:spcAft>
              <a:defRPr/>
            </a:pPr>
            <a:r>
              <a:rPr lang="en-US" sz="1200" b="1" dirty="0">
                <a:solidFill>
                  <a:prstClr val="black"/>
                </a:solidFill>
                <a:latin typeface="Tahoma" charset="0"/>
              </a:rPr>
              <a:t>	</a:t>
            </a:r>
            <a:r>
              <a:rPr lang="en-US" sz="1200" b="1" dirty="0">
                <a:solidFill>
                  <a:srgbClr val="2B3E51"/>
                </a:solidFill>
                <a:latin typeface="Open Sans"/>
              </a:rPr>
              <a:t>P(</a:t>
            </a:r>
            <a:r>
              <a:rPr lang="en-US" sz="1200" b="1" i="1" dirty="0">
                <a:solidFill>
                  <a:srgbClr val="2B3E51"/>
                </a:solidFill>
                <a:latin typeface="&amp;quot"/>
              </a:rPr>
              <a:t>A very close game)</a:t>
            </a:r>
          </a:p>
        </p:txBody>
      </p:sp>
      <p:sp>
        <p:nvSpPr>
          <p:cNvPr id="8" name="Rectangle 7"/>
          <p:cNvSpPr/>
          <p:nvPr/>
        </p:nvSpPr>
        <p:spPr>
          <a:xfrm>
            <a:off x="297401" y="4493856"/>
            <a:ext cx="8380040" cy="338554"/>
          </a:xfrm>
          <a:prstGeom prst="rect">
            <a:avLst/>
          </a:prstGeom>
        </p:spPr>
        <p:txBody>
          <a:bodyPr wrap="square">
            <a:spAutoFit/>
          </a:bodyPr>
          <a:lstStyle/>
          <a:p>
            <a:pPr fontAlgn="base">
              <a:spcBef>
                <a:spcPct val="0"/>
              </a:spcBef>
              <a:spcAft>
                <a:spcPct val="0"/>
              </a:spcAft>
              <a:defRPr/>
            </a:pPr>
            <a:r>
              <a:rPr lang="en-US" sz="1600" dirty="0">
                <a:solidFill>
                  <a:prstClr val="black"/>
                </a:solidFill>
                <a:latin typeface="Tahoma" charset="0"/>
              </a:rPr>
              <a:t>We assume that every word in a sentence is </a:t>
            </a:r>
            <a:r>
              <a:rPr lang="en-US" sz="1600" b="1" dirty="0">
                <a:solidFill>
                  <a:prstClr val="black"/>
                </a:solidFill>
                <a:latin typeface="Tahoma" charset="0"/>
              </a:rPr>
              <a:t>independent</a:t>
            </a:r>
            <a:r>
              <a:rPr lang="en-US" sz="1600" dirty="0">
                <a:solidFill>
                  <a:prstClr val="black"/>
                </a:solidFill>
                <a:latin typeface="Tahoma" charset="0"/>
              </a:rPr>
              <a:t> of the other ones</a:t>
            </a:r>
          </a:p>
        </p:txBody>
      </p:sp>
      <p:sp>
        <p:nvSpPr>
          <p:cNvPr id="9" name="Rectangle 8"/>
          <p:cNvSpPr/>
          <p:nvPr/>
        </p:nvSpPr>
        <p:spPr>
          <a:xfrm>
            <a:off x="252148" y="5550242"/>
            <a:ext cx="9057198" cy="338554"/>
          </a:xfrm>
          <a:prstGeom prst="rect">
            <a:avLst/>
          </a:prstGeom>
        </p:spPr>
        <p:txBody>
          <a:bodyPr wrap="square">
            <a:spAutoFit/>
          </a:bodyPr>
          <a:lstStyle/>
          <a:p>
            <a:pPr fontAlgn="base">
              <a:spcBef>
                <a:spcPct val="0"/>
              </a:spcBef>
              <a:spcAft>
                <a:spcPct val="0"/>
              </a:spcAft>
              <a:defRPr/>
            </a:pPr>
            <a:r>
              <a:rPr lang="en-US" sz="1600" dirty="0">
                <a:solidFill>
                  <a:prstClr val="black"/>
                </a:solidFill>
                <a:latin typeface="Tahoma" charset="0"/>
              </a:rPr>
              <a:t>“close” doesn’t appear in sentences of sports tag, So P(close | sports) = 0, which makes product 0</a:t>
            </a:r>
            <a:r>
              <a:rPr lang="en-US" sz="1600" dirty="0">
                <a:solidFill>
                  <a:srgbClr val="2B3E51"/>
                </a:solidFill>
                <a:latin typeface="Open Sans"/>
              </a:rPr>
              <a:t> </a:t>
            </a:r>
            <a:endParaRPr lang="en-US" sz="1600" dirty="0">
              <a:solidFill>
                <a:prstClr val="black"/>
              </a:solidFill>
              <a:latin typeface="Tahoma" charset="0"/>
            </a:endParaRPr>
          </a:p>
        </p:txBody>
      </p:sp>
    </p:spTree>
    <p:extLst>
      <p:ext uri="{BB962C8B-B14F-4D97-AF65-F5344CB8AC3E}">
        <p14:creationId xmlns:p14="http://schemas.microsoft.com/office/powerpoint/2010/main" val="21690455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6059" y="397576"/>
            <a:ext cx="6120680" cy="850106"/>
          </a:xfrm>
        </p:spPr>
        <p:txBody>
          <a:bodyPr/>
          <a:lstStyle/>
          <a:p>
            <a:r>
              <a:rPr lang="en-US" dirty="0"/>
              <a:t>A Simple Example</a:t>
            </a:r>
          </a:p>
        </p:txBody>
      </p:sp>
      <p:graphicFrame>
        <p:nvGraphicFramePr>
          <p:cNvPr id="8" name="Content Placeholder 7"/>
          <p:cNvGraphicFramePr>
            <a:graphicFrameLocks noGrp="1"/>
          </p:cNvGraphicFramePr>
          <p:nvPr>
            <p:ph idx="1"/>
          </p:nvPr>
        </p:nvGraphicFramePr>
        <p:xfrm>
          <a:off x="1600200" y="1383853"/>
          <a:ext cx="4419600" cy="2446020"/>
        </p:xfrm>
        <a:graphic>
          <a:graphicData uri="http://schemas.openxmlformats.org/drawingml/2006/table">
            <a:tbl>
              <a:tblPr firstRow="1" bandRow="1">
                <a:tableStyleId>{5C22544A-7EE6-4342-B048-85BDC9FD1C3A}</a:tableStyleId>
              </a:tblPr>
              <a:tblGrid>
                <a:gridCol w="3150475">
                  <a:extLst>
                    <a:ext uri="{9D8B030D-6E8A-4147-A177-3AD203B41FA5}">
                      <a16:colId xmlns:a16="http://schemas.microsoft.com/office/drawing/2014/main" val="20000"/>
                    </a:ext>
                  </a:extLst>
                </a:gridCol>
                <a:gridCol w="1269125">
                  <a:extLst>
                    <a:ext uri="{9D8B030D-6E8A-4147-A177-3AD203B41FA5}">
                      <a16:colId xmlns:a16="http://schemas.microsoft.com/office/drawing/2014/main" val="20001"/>
                    </a:ext>
                  </a:extLst>
                </a:gridCol>
              </a:tblGrid>
              <a:tr h="304799">
                <a:tc>
                  <a:txBody>
                    <a:bodyPr/>
                    <a:lstStyle/>
                    <a:p>
                      <a:r>
                        <a:rPr lang="en-US" b="1" dirty="0">
                          <a:effectLst/>
                        </a:rPr>
                        <a:t>Text</a:t>
                      </a:r>
                      <a:endParaRPr lang="en-US" dirty="0">
                        <a:effectLst/>
                      </a:endParaRPr>
                    </a:p>
                  </a:txBody>
                  <a:tcPr marL="114300" marR="114300" marT="76200" marB="57150" anchor="ctr"/>
                </a:tc>
                <a:tc>
                  <a:txBody>
                    <a:bodyPr/>
                    <a:lstStyle/>
                    <a:p>
                      <a:r>
                        <a:rPr lang="en-US" b="1" dirty="0">
                          <a:effectLst/>
                        </a:rPr>
                        <a:t>Tag</a:t>
                      </a:r>
                      <a:endParaRPr lang="en-US" dirty="0">
                        <a:effectLst/>
                      </a:endParaRPr>
                    </a:p>
                  </a:txBody>
                  <a:tcPr marL="114300" marR="114300" marT="76200" marB="57150" anchor="ctr"/>
                </a:tc>
                <a:extLst>
                  <a:ext uri="{0D108BD9-81ED-4DB2-BD59-A6C34878D82A}">
                    <a16:rowId xmlns:a16="http://schemas.microsoft.com/office/drawing/2014/main" val="10000"/>
                  </a:ext>
                </a:extLst>
              </a:tr>
              <a:tr h="380960">
                <a:tc>
                  <a:txBody>
                    <a:bodyPr/>
                    <a:lstStyle/>
                    <a:p>
                      <a:r>
                        <a:rPr lang="en-US">
                          <a:effectLst/>
                        </a:rPr>
                        <a:t>“A great game”</a:t>
                      </a:r>
                    </a:p>
                  </a:txBody>
                  <a:tcPr marL="114300" marR="114300" marT="76200" marB="57150" anchor="ctr"/>
                </a:tc>
                <a:tc>
                  <a:txBody>
                    <a:bodyPr/>
                    <a:lstStyle/>
                    <a:p>
                      <a:r>
                        <a:rPr lang="en-US">
                          <a:effectLst/>
                        </a:rPr>
                        <a:t>Sports</a:t>
                      </a:r>
                    </a:p>
                  </a:txBody>
                  <a:tcPr marL="114300" marR="114300" marT="76200" marB="57150" anchor="ctr"/>
                </a:tc>
                <a:extLst>
                  <a:ext uri="{0D108BD9-81ED-4DB2-BD59-A6C34878D82A}">
                    <a16:rowId xmlns:a16="http://schemas.microsoft.com/office/drawing/2014/main" val="10001"/>
                  </a:ext>
                </a:extLst>
              </a:tr>
              <a:tr h="327659">
                <a:tc>
                  <a:txBody>
                    <a:bodyPr/>
                    <a:lstStyle/>
                    <a:p>
                      <a:r>
                        <a:rPr lang="en-US">
                          <a:effectLst/>
                        </a:rPr>
                        <a:t>“The election was over”</a:t>
                      </a:r>
                    </a:p>
                  </a:txBody>
                  <a:tcPr marL="114300" marR="114300" marT="76200" marB="57150" anchor="ctr"/>
                </a:tc>
                <a:tc>
                  <a:txBody>
                    <a:bodyPr/>
                    <a:lstStyle/>
                    <a:p>
                      <a:r>
                        <a:rPr lang="en-US" dirty="0">
                          <a:effectLst/>
                        </a:rPr>
                        <a:t>Not sports</a:t>
                      </a:r>
                    </a:p>
                  </a:txBody>
                  <a:tcPr marL="114300" marR="114300" marT="76200" marB="57150" anchor="ctr"/>
                </a:tc>
                <a:extLst>
                  <a:ext uri="{0D108BD9-81ED-4DB2-BD59-A6C34878D82A}">
                    <a16:rowId xmlns:a16="http://schemas.microsoft.com/office/drawing/2014/main" val="10002"/>
                  </a:ext>
                </a:extLst>
              </a:tr>
              <a:tr h="380960">
                <a:tc>
                  <a:txBody>
                    <a:bodyPr/>
                    <a:lstStyle/>
                    <a:p>
                      <a:r>
                        <a:rPr lang="en-US">
                          <a:effectLst/>
                        </a:rPr>
                        <a:t>“Very clean match”</a:t>
                      </a:r>
                    </a:p>
                  </a:txBody>
                  <a:tcPr marL="114300" marR="114300" marT="76200" marB="57150" anchor="ctr"/>
                </a:tc>
                <a:tc>
                  <a:txBody>
                    <a:bodyPr/>
                    <a:lstStyle/>
                    <a:p>
                      <a:r>
                        <a:rPr lang="en-US" dirty="0">
                          <a:effectLst/>
                        </a:rPr>
                        <a:t>Sports</a:t>
                      </a:r>
                    </a:p>
                  </a:txBody>
                  <a:tcPr marL="114300" marR="114300" marT="76200" marB="57150" anchor="ctr"/>
                </a:tc>
                <a:extLst>
                  <a:ext uri="{0D108BD9-81ED-4DB2-BD59-A6C34878D82A}">
                    <a16:rowId xmlns:a16="http://schemas.microsoft.com/office/drawing/2014/main" val="10003"/>
                  </a:ext>
                </a:extLst>
              </a:tr>
              <a:tr h="274319">
                <a:tc>
                  <a:txBody>
                    <a:bodyPr/>
                    <a:lstStyle/>
                    <a:p>
                      <a:r>
                        <a:rPr lang="en-US">
                          <a:effectLst/>
                        </a:rPr>
                        <a:t>“A clean but forgettable game”</a:t>
                      </a:r>
                    </a:p>
                  </a:txBody>
                  <a:tcPr marL="114300" marR="114300" marT="76200" marB="57150" anchor="ctr"/>
                </a:tc>
                <a:tc>
                  <a:txBody>
                    <a:bodyPr/>
                    <a:lstStyle/>
                    <a:p>
                      <a:r>
                        <a:rPr lang="en-US">
                          <a:effectLst/>
                        </a:rPr>
                        <a:t>Sports</a:t>
                      </a:r>
                    </a:p>
                  </a:txBody>
                  <a:tcPr marL="114300" marR="114300" marT="76200" marB="57150" anchor="ctr"/>
                </a:tc>
                <a:extLst>
                  <a:ext uri="{0D108BD9-81ED-4DB2-BD59-A6C34878D82A}">
                    <a16:rowId xmlns:a16="http://schemas.microsoft.com/office/drawing/2014/main" val="10004"/>
                  </a:ext>
                </a:extLst>
              </a:tr>
              <a:tr h="380960">
                <a:tc>
                  <a:txBody>
                    <a:bodyPr/>
                    <a:lstStyle/>
                    <a:p>
                      <a:r>
                        <a:rPr lang="en-US">
                          <a:effectLst/>
                        </a:rPr>
                        <a:t>“It was a close election”</a:t>
                      </a:r>
                    </a:p>
                  </a:txBody>
                  <a:tcPr marL="114300" marR="114300" marT="76200" marB="57150" anchor="ctr"/>
                </a:tc>
                <a:tc>
                  <a:txBody>
                    <a:bodyPr/>
                    <a:lstStyle/>
                    <a:p>
                      <a:r>
                        <a:rPr lang="en-US" dirty="0">
                          <a:effectLst/>
                        </a:rPr>
                        <a:t>Not sports</a:t>
                      </a:r>
                    </a:p>
                  </a:txBody>
                  <a:tcPr marL="114300" marR="114300" marT="76200" marB="57150" anchor="ctr"/>
                </a:tc>
                <a:extLst>
                  <a:ext uri="{0D108BD9-81ED-4DB2-BD59-A6C34878D82A}">
                    <a16:rowId xmlns:a16="http://schemas.microsoft.com/office/drawing/2014/main" val="10005"/>
                  </a:ext>
                </a:extLst>
              </a:tr>
            </a:tbl>
          </a:graphicData>
        </a:graphic>
      </p:graphicFrame>
      <p:sp>
        <p:nvSpPr>
          <p:cNvPr id="9" name="Rectangle 8"/>
          <p:cNvSpPr/>
          <p:nvPr/>
        </p:nvSpPr>
        <p:spPr>
          <a:xfrm>
            <a:off x="6019800" y="1351038"/>
            <a:ext cx="4572000" cy="584775"/>
          </a:xfrm>
          <a:prstGeom prst="rect">
            <a:avLst/>
          </a:prstGeom>
        </p:spPr>
        <p:txBody>
          <a:bodyPr wrap="square">
            <a:spAutoFit/>
          </a:bodyPr>
          <a:lstStyle/>
          <a:p>
            <a:pPr fontAlgn="base">
              <a:spcBef>
                <a:spcPct val="0"/>
              </a:spcBef>
              <a:spcAft>
                <a:spcPct val="0"/>
              </a:spcAft>
              <a:defRPr/>
            </a:pPr>
            <a:r>
              <a:rPr lang="en-US" sz="1600" dirty="0">
                <a:solidFill>
                  <a:srgbClr val="2B3E51"/>
                </a:solidFill>
                <a:latin typeface="Open Sans"/>
              </a:rPr>
              <a:t>Which tag does the sentence </a:t>
            </a:r>
            <a:r>
              <a:rPr lang="en-US" sz="1600" i="1" dirty="0">
                <a:solidFill>
                  <a:srgbClr val="2B3E51"/>
                </a:solidFill>
                <a:latin typeface="&amp;quot"/>
              </a:rPr>
              <a:t>A very close game</a:t>
            </a:r>
            <a:r>
              <a:rPr lang="en-US" sz="1600" dirty="0">
                <a:solidFill>
                  <a:srgbClr val="2B3E51"/>
                </a:solidFill>
                <a:latin typeface="Open Sans"/>
              </a:rPr>
              <a:t> belong to? i.e. P(sports|</a:t>
            </a:r>
            <a:r>
              <a:rPr lang="en-US" sz="1600" i="1" dirty="0">
                <a:solidFill>
                  <a:srgbClr val="2B3E51"/>
                </a:solidFill>
                <a:latin typeface="&amp;quot"/>
              </a:rPr>
              <a:t> A very close game</a:t>
            </a:r>
            <a:r>
              <a:rPr lang="en-US" sz="1600" dirty="0">
                <a:solidFill>
                  <a:srgbClr val="2B3E51"/>
                </a:solidFill>
                <a:latin typeface="Open Sans"/>
              </a:rPr>
              <a:t>)</a:t>
            </a:r>
            <a:endParaRPr lang="en-US" sz="1600" dirty="0">
              <a:solidFill>
                <a:prstClr val="black"/>
              </a:solidFill>
              <a:latin typeface="Tahoma" charset="0"/>
            </a:endParaRPr>
          </a:p>
        </p:txBody>
      </p:sp>
      <p:sp>
        <p:nvSpPr>
          <p:cNvPr id="14" name="Rectangle 13"/>
          <p:cNvSpPr/>
          <p:nvPr/>
        </p:nvSpPr>
        <p:spPr>
          <a:xfrm>
            <a:off x="5981097" y="1911132"/>
            <a:ext cx="4763103" cy="584775"/>
          </a:xfrm>
          <a:prstGeom prst="rect">
            <a:avLst/>
          </a:prstGeom>
        </p:spPr>
        <p:txBody>
          <a:bodyPr wrap="square">
            <a:spAutoFit/>
          </a:bodyPr>
          <a:lstStyle/>
          <a:p>
            <a:pPr fontAlgn="base">
              <a:spcBef>
                <a:spcPct val="0"/>
              </a:spcBef>
              <a:spcAft>
                <a:spcPct val="0"/>
              </a:spcAft>
              <a:defRPr/>
            </a:pPr>
            <a:r>
              <a:rPr lang="en-US" sz="1600" dirty="0">
                <a:solidFill>
                  <a:srgbClr val="2B3E51"/>
                </a:solidFill>
                <a:latin typeface="AvenirRoman"/>
              </a:rPr>
              <a:t>Feature Engineering: Bag of words </a:t>
            </a:r>
            <a:r>
              <a:rPr lang="en-US" sz="1600" dirty="0" err="1">
                <a:solidFill>
                  <a:srgbClr val="2B3E51"/>
                </a:solidFill>
                <a:latin typeface="AvenirRoman"/>
              </a:rPr>
              <a:t>i.e</a:t>
            </a:r>
            <a:r>
              <a:rPr lang="en-US" sz="1600" dirty="0">
                <a:solidFill>
                  <a:srgbClr val="2B3E51"/>
                </a:solidFill>
                <a:latin typeface="AvenirRoman"/>
              </a:rPr>
              <a:t> use </a:t>
            </a:r>
            <a:r>
              <a:rPr lang="en-US" sz="1600" dirty="0">
                <a:solidFill>
                  <a:prstClr val="black"/>
                </a:solidFill>
                <a:latin typeface="Tahoma" charset="0"/>
              </a:rPr>
              <a:t>word frequencies without considering order </a:t>
            </a:r>
          </a:p>
        </p:txBody>
      </p:sp>
      <p:sp>
        <p:nvSpPr>
          <p:cNvPr id="15" name="Rectangle 14"/>
          <p:cNvSpPr/>
          <p:nvPr/>
        </p:nvSpPr>
        <p:spPr>
          <a:xfrm>
            <a:off x="5981096" y="2510965"/>
            <a:ext cx="3620104" cy="1446550"/>
          </a:xfrm>
          <a:prstGeom prst="rect">
            <a:avLst/>
          </a:prstGeom>
        </p:spPr>
        <p:txBody>
          <a:bodyPr wrap="square">
            <a:spAutoFit/>
          </a:bodyPr>
          <a:lstStyle/>
          <a:p>
            <a:pPr fontAlgn="base">
              <a:spcBef>
                <a:spcPct val="0"/>
              </a:spcBef>
              <a:spcAft>
                <a:spcPct val="0"/>
              </a:spcAft>
              <a:defRPr/>
            </a:pPr>
            <a:r>
              <a:rPr lang="en-US" sz="1600" dirty="0">
                <a:solidFill>
                  <a:srgbClr val="2B3E51"/>
                </a:solidFill>
                <a:latin typeface="Open Sans"/>
              </a:rPr>
              <a:t>Using Bayes Theorem:</a:t>
            </a:r>
          </a:p>
          <a:p>
            <a:pPr fontAlgn="base">
              <a:spcBef>
                <a:spcPct val="0"/>
              </a:spcBef>
              <a:spcAft>
                <a:spcPct val="0"/>
              </a:spcAft>
              <a:defRPr/>
            </a:pPr>
            <a:endParaRPr lang="en-US" sz="1200" b="1" dirty="0">
              <a:solidFill>
                <a:srgbClr val="2B3E51"/>
              </a:solidFill>
              <a:latin typeface="Open Sans"/>
            </a:endParaRPr>
          </a:p>
          <a:p>
            <a:pPr fontAlgn="base">
              <a:spcBef>
                <a:spcPct val="0"/>
              </a:spcBef>
              <a:spcAft>
                <a:spcPct val="0"/>
              </a:spcAft>
              <a:defRPr/>
            </a:pPr>
            <a:r>
              <a:rPr lang="en-US" sz="1200" b="1" dirty="0">
                <a:solidFill>
                  <a:srgbClr val="2B3E51"/>
                </a:solidFill>
                <a:latin typeface="Open Sans"/>
              </a:rPr>
              <a:t>P(sports|</a:t>
            </a:r>
            <a:r>
              <a:rPr lang="en-US" sz="1200" b="1" i="1" dirty="0">
                <a:solidFill>
                  <a:srgbClr val="2B3E51"/>
                </a:solidFill>
                <a:latin typeface="&amp;quot"/>
              </a:rPr>
              <a:t> A very close game</a:t>
            </a:r>
            <a:r>
              <a:rPr lang="en-US" sz="1200" b="1" dirty="0">
                <a:solidFill>
                  <a:srgbClr val="2B3E51"/>
                </a:solidFill>
                <a:latin typeface="Open Sans"/>
              </a:rPr>
              <a:t>)</a:t>
            </a:r>
          </a:p>
          <a:p>
            <a:pPr fontAlgn="base">
              <a:spcBef>
                <a:spcPct val="0"/>
              </a:spcBef>
              <a:spcAft>
                <a:spcPct val="0"/>
              </a:spcAft>
              <a:defRPr/>
            </a:pPr>
            <a:endParaRPr lang="en-US" sz="1200" b="1" dirty="0">
              <a:solidFill>
                <a:srgbClr val="2B3E51"/>
              </a:solidFill>
              <a:latin typeface="Open Sans"/>
            </a:endParaRPr>
          </a:p>
          <a:p>
            <a:pPr fontAlgn="base">
              <a:spcBef>
                <a:spcPct val="0"/>
              </a:spcBef>
              <a:spcAft>
                <a:spcPct val="0"/>
              </a:spcAft>
              <a:defRPr/>
            </a:pPr>
            <a:r>
              <a:rPr lang="en-US" sz="1200" b="1" dirty="0">
                <a:solidFill>
                  <a:srgbClr val="2B3E51"/>
                </a:solidFill>
                <a:latin typeface="Open Sans"/>
              </a:rPr>
              <a:t>= P(</a:t>
            </a:r>
            <a:r>
              <a:rPr lang="en-US" sz="1200" b="1" i="1" dirty="0">
                <a:solidFill>
                  <a:srgbClr val="2B3E51"/>
                </a:solidFill>
                <a:latin typeface="&amp;quot"/>
              </a:rPr>
              <a:t>A very close game| </a:t>
            </a:r>
            <a:r>
              <a:rPr lang="en-US" sz="1200" b="1" dirty="0">
                <a:solidFill>
                  <a:srgbClr val="2B3E51"/>
                </a:solidFill>
                <a:latin typeface="Open Sans"/>
              </a:rPr>
              <a:t>sports) P(sports)</a:t>
            </a:r>
          </a:p>
          <a:p>
            <a:pPr fontAlgn="base">
              <a:spcBef>
                <a:spcPct val="0"/>
              </a:spcBef>
              <a:spcAft>
                <a:spcPct val="0"/>
              </a:spcAft>
              <a:defRPr/>
            </a:pPr>
            <a:r>
              <a:rPr lang="en-US" sz="1200" b="1" dirty="0">
                <a:solidFill>
                  <a:prstClr val="black"/>
                </a:solidFill>
                <a:latin typeface="Tahoma" charset="0"/>
              </a:rPr>
              <a:t>   ----------------------------------------------</a:t>
            </a:r>
          </a:p>
          <a:p>
            <a:pPr fontAlgn="base">
              <a:spcBef>
                <a:spcPct val="0"/>
              </a:spcBef>
              <a:spcAft>
                <a:spcPct val="0"/>
              </a:spcAft>
              <a:defRPr/>
            </a:pPr>
            <a:r>
              <a:rPr lang="en-US" sz="1200" b="1" dirty="0">
                <a:solidFill>
                  <a:prstClr val="black"/>
                </a:solidFill>
                <a:latin typeface="Tahoma" charset="0"/>
              </a:rPr>
              <a:t>	</a:t>
            </a:r>
            <a:r>
              <a:rPr lang="en-US" sz="1200" b="1" dirty="0">
                <a:solidFill>
                  <a:srgbClr val="2B3E51"/>
                </a:solidFill>
                <a:latin typeface="Open Sans"/>
              </a:rPr>
              <a:t>P(</a:t>
            </a:r>
            <a:r>
              <a:rPr lang="en-US" sz="1200" b="1" i="1" dirty="0">
                <a:solidFill>
                  <a:srgbClr val="2B3E51"/>
                </a:solidFill>
                <a:latin typeface="&amp;quot"/>
              </a:rPr>
              <a:t>A very close game)</a:t>
            </a:r>
          </a:p>
        </p:txBody>
      </p:sp>
      <p:sp>
        <p:nvSpPr>
          <p:cNvPr id="17" name="Rectangle 16"/>
          <p:cNvSpPr/>
          <p:nvPr/>
        </p:nvSpPr>
        <p:spPr>
          <a:xfrm>
            <a:off x="1600200" y="4044427"/>
            <a:ext cx="8380040" cy="338554"/>
          </a:xfrm>
          <a:prstGeom prst="rect">
            <a:avLst/>
          </a:prstGeom>
        </p:spPr>
        <p:txBody>
          <a:bodyPr wrap="square">
            <a:spAutoFit/>
          </a:bodyPr>
          <a:lstStyle/>
          <a:p>
            <a:pPr fontAlgn="base">
              <a:spcBef>
                <a:spcPct val="0"/>
              </a:spcBef>
              <a:spcAft>
                <a:spcPct val="0"/>
              </a:spcAft>
              <a:defRPr/>
            </a:pPr>
            <a:r>
              <a:rPr lang="en-US" sz="1600" dirty="0">
                <a:solidFill>
                  <a:prstClr val="black"/>
                </a:solidFill>
                <a:latin typeface="Tahoma" charset="0"/>
              </a:rPr>
              <a:t>We assume that every word in a sentence is </a:t>
            </a:r>
            <a:r>
              <a:rPr lang="en-US" sz="1600" b="1" dirty="0">
                <a:solidFill>
                  <a:prstClr val="black"/>
                </a:solidFill>
                <a:latin typeface="Tahoma" charset="0"/>
              </a:rPr>
              <a:t>independent</a:t>
            </a:r>
            <a:r>
              <a:rPr lang="en-US" sz="1600" dirty="0">
                <a:solidFill>
                  <a:prstClr val="black"/>
                </a:solidFill>
                <a:latin typeface="Tahoma" charset="0"/>
              </a:rPr>
              <a:t> of the other ones</a:t>
            </a:r>
          </a:p>
        </p:txBody>
      </p:sp>
      <p:sp>
        <p:nvSpPr>
          <p:cNvPr id="22" name="Rectangle 21"/>
          <p:cNvSpPr/>
          <p:nvPr/>
        </p:nvSpPr>
        <p:spPr>
          <a:xfrm>
            <a:off x="1534602" y="5607952"/>
            <a:ext cx="9057198" cy="338554"/>
          </a:xfrm>
          <a:prstGeom prst="rect">
            <a:avLst/>
          </a:prstGeom>
        </p:spPr>
        <p:txBody>
          <a:bodyPr wrap="square">
            <a:spAutoFit/>
          </a:bodyPr>
          <a:lstStyle/>
          <a:p>
            <a:pPr fontAlgn="base">
              <a:spcBef>
                <a:spcPct val="0"/>
              </a:spcBef>
              <a:spcAft>
                <a:spcPct val="0"/>
              </a:spcAft>
              <a:defRPr/>
            </a:pPr>
            <a:r>
              <a:rPr lang="en-US" sz="1600" dirty="0">
                <a:solidFill>
                  <a:prstClr val="black"/>
                </a:solidFill>
                <a:latin typeface="Tahoma" charset="0"/>
              </a:rPr>
              <a:t>“close” doesn’t appear in sentences of sports tag, So P(close | sports) = 0, which makes product 0</a:t>
            </a:r>
            <a:r>
              <a:rPr lang="en-US" sz="1600" dirty="0">
                <a:solidFill>
                  <a:srgbClr val="2B3E51"/>
                </a:solidFill>
                <a:latin typeface="Open Sans"/>
              </a:rPr>
              <a:t> </a:t>
            </a:r>
            <a:endParaRPr lang="en-US" sz="1600" dirty="0">
              <a:solidFill>
                <a:prstClr val="black"/>
              </a:solidFill>
              <a:latin typeface="Tahoma" charset="0"/>
            </a:endParaRPr>
          </a:p>
        </p:txBody>
      </p:sp>
      <p:grpSp>
        <p:nvGrpSpPr>
          <p:cNvPr id="21" name="Group 20">
            <a:extLst>
              <a:ext uri="{FF2B5EF4-FFF2-40B4-BE49-F238E27FC236}">
                <a16:creationId xmlns:a16="http://schemas.microsoft.com/office/drawing/2014/main" id="{31455BE8-0D89-BF41-9C57-64414376AF32}"/>
              </a:ext>
            </a:extLst>
          </p:cNvPr>
          <p:cNvGrpSpPr/>
          <p:nvPr/>
        </p:nvGrpSpPr>
        <p:grpSpPr>
          <a:xfrm>
            <a:off x="1808915" y="4472823"/>
            <a:ext cx="534600" cy="258120"/>
            <a:chOff x="284915" y="4472823"/>
            <a:chExt cx="534600" cy="25812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712CC6C7-6C78-4B46-B600-97AD08CF3C10}"/>
                    </a:ext>
                  </a:extLst>
                </p14:cNvPr>
                <p14:cNvContentPartPr/>
                <p14:nvPr/>
              </p14:nvContentPartPr>
              <p14:xfrm>
                <a:off x="297155" y="4523223"/>
                <a:ext cx="25560" cy="132480"/>
              </p14:xfrm>
            </p:contentPart>
          </mc:Choice>
          <mc:Fallback xmlns="">
            <p:pic>
              <p:nvPicPr>
                <p:cNvPr id="3" name="Ink 2">
                  <a:extLst>
                    <a:ext uri="{FF2B5EF4-FFF2-40B4-BE49-F238E27FC236}">
                      <a16:creationId xmlns:a16="http://schemas.microsoft.com/office/drawing/2014/main" id="{712CC6C7-6C78-4B46-B600-97AD08CF3C10}"/>
                    </a:ext>
                  </a:extLst>
                </p:cNvPr>
                <p:cNvPicPr/>
                <p:nvPr/>
              </p:nvPicPr>
              <p:blipFill>
                <a:blip r:embed="rId3"/>
                <a:stretch>
                  <a:fillRect/>
                </a:stretch>
              </p:blipFill>
              <p:spPr>
                <a:xfrm>
                  <a:off x="282035" y="4508103"/>
                  <a:ext cx="5616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28C0A3D6-5D34-834B-955C-F970CD0244E3}"/>
                    </a:ext>
                  </a:extLst>
                </p14:cNvPr>
                <p14:cNvContentPartPr/>
                <p14:nvPr/>
              </p14:nvContentPartPr>
              <p14:xfrm>
                <a:off x="284915" y="4523223"/>
                <a:ext cx="107280" cy="63360"/>
              </p14:xfrm>
            </p:contentPart>
          </mc:Choice>
          <mc:Fallback xmlns="">
            <p:pic>
              <p:nvPicPr>
                <p:cNvPr id="4" name="Ink 3">
                  <a:extLst>
                    <a:ext uri="{FF2B5EF4-FFF2-40B4-BE49-F238E27FC236}">
                      <a16:creationId xmlns:a16="http://schemas.microsoft.com/office/drawing/2014/main" id="{28C0A3D6-5D34-834B-955C-F970CD0244E3}"/>
                    </a:ext>
                  </a:extLst>
                </p:cNvPr>
                <p:cNvPicPr/>
                <p:nvPr/>
              </p:nvPicPr>
              <p:blipFill>
                <a:blip r:embed="rId5"/>
                <a:stretch>
                  <a:fillRect/>
                </a:stretch>
              </p:blipFill>
              <p:spPr>
                <a:xfrm>
                  <a:off x="269435" y="4508103"/>
                  <a:ext cx="13788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76354807-4C7F-004D-B237-173D3FD59F2C}"/>
                    </a:ext>
                  </a:extLst>
                </p14:cNvPr>
                <p14:cNvContentPartPr/>
                <p14:nvPr/>
              </p14:nvContentPartPr>
              <p14:xfrm>
                <a:off x="517475" y="4472823"/>
                <a:ext cx="119880" cy="258120"/>
              </p14:xfrm>
            </p:contentPart>
          </mc:Choice>
          <mc:Fallback xmlns="">
            <p:pic>
              <p:nvPicPr>
                <p:cNvPr id="5" name="Ink 4">
                  <a:extLst>
                    <a:ext uri="{FF2B5EF4-FFF2-40B4-BE49-F238E27FC236}">
                      <a16:creationId xmlns:a16="http://schemas.microsoft.com/office/drawing/2014/main" id="{76354807-4C7F-004D-B237-173D3FD59F2C}"/>
                    </a:ext>
                  </a:extLst>
                </p:cNvPr>
                <p:cNvPicPr/>
                <p:nvPr/>
              </p:nvPicPr>
              <p:blipFill>
                <a:blip r:embed="rId7"/>
                <a:stretch>
                  <a:fillRect/>
                </a:stretch>
              </p:blipFill>
              <p:spPr>
                <a:xfrm>
                  <a:off x="501995" y="4457703"/>
                  <a:ext cx="15048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99134133-750F-4E4C-85DD-CF4F63EE5F41}"/>
                    </a:ext>
                  </a:extLst>
                </p14:cNvPr>
                <p14:cNvContentPartPr/>
                <p14:nvPr/>
              </p14:nvContentPartPr>
              <p14:xfrm>
                <a:off x="712235" y="4523223"/>
                <a:ext cx="107280" cy="126000"/>
              </p14:xfrm>
            </p:contentPart>
          </mc:Choice>
          <mc:Fallback xmlns="">
            <p:pic>
              <p:nvPicPr>
                <p:cNvPr id="6" name="Ink 5">
                  <a:extLst>
                    <a:ext uri="{FF2B5EF4-FFF2-40B4-BE49-F238E27FC236}">
                      <a16:creationId xmlns:a16="http://schemas.microsoft.com/office/drawing/2014/main" id="{99134133-750F-4E4C-85DD-CF4F63EE5F41}"/>
                    </a:ext>
                  </a:extLst>
                </p:cNvPr>
                <p:cNvPicPr/>
                <p:nvPr/>
              </p:nvPicPr>
              <p:blipFill>
                <a:blip r:embed="rId9"/>
                <a:stretch>
                  <a:fillRect/>
                </a:stretch>
              </p:blipFill>
              <p:spPr>
                <a:xfrm>
                  <a:off x="697115" y="4508103"/>
                  <a:ext cx="1378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DC018F74-3EB7-BC49-A798-B59594F98C36}"/>
                    </a:ext>
                  </a:extLst>
                </p14:cNvPr>
                <p14:cNvContentPartPr/>
                <p14:nvPr/>
              </p14:nvContentPartPr>
              <p14:xfrm>
                <a:off x="762635" y="4604943"/>
                <a:ext cx="50760" cy="6480"/>
              </p14:xfrm>
            </p:contentPart>
          </mc:Choice>
          <mc:Fallback xmlns="">
            <p:pic>
              <p:nvPicPr>
                <p:cNvPr id="7" name="Ink 6">
                  <a:extLst>
                    <a:ext uri="{FF2B5EF4-FFF2-40B4-BE49-F238E27FC236}">
                      <a16:creationId xmlns:a16="http://schemas.microsoft.com/office/drawing/2014/main" id="{DC018F74-3EB7-BC49-A798-B59594F98C36}"/>
                    </a:ext>
                  </a:extLst>
                </p:cNvPr>
                <p:cNvPicPr/>
                <p:nvPr/>
              </p:nvPicPr>
              <p:blipFill>
                <a:blip r:embed="rId11"/>
                <a:stretch>
                  <a:fillRect/>
                </a:stretch>
              </p:blipFill>
              <p:spPr>
                <a:xfrm>
                  <a:off x="747155" y="4589823"/>
                  <a:ext cx="81000" cy="37080"/>
                </a:xfrm>
                <a:prstGeom prst="rect">
                  <a:avLst/>
                </a:prstGeom>
              </p:spPr>
            </p:pic>
          </mc:Fallback>
        </mc:AlternateContent>
      </p:grpSp>
      <p:grpSp>
        <p:nvGrpSpPr>
          <p:cNvPr id="20" name="Group 19">
            <a:extLst>
              <a:ext uri="{FF2B5EF4-FFF2-40B4-BE49-F238E27FC236}">
                <a16:creationId xmlns:a16="http://schemas.microsoft.com/office/drawing/2014/main" id="{6B5C0543-FA5A-9F4B-8F68-51393C36FD2C}"/>
              </a:ext>
            </a:extLst>
          </p:cNvPr>
          <p:cNvGrpSpPr/>
          <p:nvPr/>
        </p:nvGrpSpPr>
        <p:grpSpPr>
          <a:xfrm>
            <a:off x="2550515" y="4535823"/>
            <a:ext cx="560160" cy="182880"/>
            <a:chOff x="1026515" y="4535823"/>
            <a:chExt cx="560160" cy="182880"/>
          </a:xfrm>
        </p:grpSpPr>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B0D4B383-64C1-1640-929A-62A0604A1B44}"/>
                    </a:ext>
                  </a:extLst>
                </p14:cNvPr>
                <p14:cNvContentPartPr/>
                <p14:nvPr/>
              </p14:nvContentPartPr>
              <p14:xfrm>
                <a:off x="1026515" y="4561023"/>
                <a:ext cx="50760" cy="69480"/>
              </p14:xfrm>
            </p:contentPart>
          </mc:Choice>
          <mc:Fallback xmlns="">
            <p:pic>
              <p:nvPicPr>
                <p:cNvPr id="10" name="Ink 9">
                  <a:extLst>
                    <a:ext uri="{FF2B5EF4-FFF2-40B4-BE49-F238E27FC236}">
                      <a16:creationId xmlns:a16="http://schemas.microsoft.com/office/drawing/2014/main" id="{B0D4B383-64C1-1640-929A-62A0604A1B44}"/>
                    </a:ext>
                  </a:extLst>
                </p:cNvPr>
                <p:cNvPicPr/>
                <p:nvPr/>
              </p:nvPicPr>
              <p:blipFill>
                <a:blip r:embed="rId13"/>
                <a:stretch>
                  <a:fillRect/>
                </a:stretch>
              </p:blipFill>
              <p:spPr>
                <a:xfrm>
                  <a:off x="1011395" y="4545903"/>
                  <a:ext cx="810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D8501C07-DBDE-E94F-AEA2-864BE3665AFD}"/>
                    </a:ext>
                  </a:extLst>
                </p14:cNvPr>
                <p14:cNvContentPartPr/>
                <p14:nvPr/>
              </p14:nvContentPartPr>
              <p14:xfrm>
                <a:off x="1095635" y="4535823"/>
                <a:ext cx="19080" cy="94680"/>
              </p14:xfrm>
            </p:contentPart>
          </mc:Choice>
          <mc:Fallback xmlns="">
            <p:pic>
              <p:nvPicPr>
                <p:cNvPr id="11" name="Ink 10">
                  <a:extLst>
                    <a:ext uri="{FF2B5EF4-FFF2-40B4-BE49-F238E27FC236}">
                      <a16:creationId xmlns:a16="http://schemas.microsoft.com/office/drawing/2014/main" id="{D8501C07-DBDE-E94F-AEA2-864BE3665AFD}"/>
                    </a:ext>
                  </a:extLst>
                </p:cNvPr>
                <p:cNvPicPr/>
                <p:nvPr/>
              </p:nvPicPr>
              <p:blipFill>
                <a:blip r:embed="rId15"/>
                <a:stretch>
                  <a:fillRect/>
                </a:stretch>
              </p:blipFill>
              <p:spPr>
                <a:xfrm>
                  <a:off x="1080515" y="4520703"/>
                  <a:ext cx="496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CD83B9FA-102A-4240-92D7-45DB09BA1F1D}"/>
                    </a:ext>
                  </a:extLst>
                </p14:cNvPr>
                <p14:cNvContentPartPr/>
                <p14:nvPr/>
              </p14:nvContentPartPr>
              <p14:xfrm>
                <a:off x="1202555" y="4554543"/>
                <a:ext cx="63360" cy="75960"/>
              </p14:xfrm>
            </p:contentPart>
          </mc:Choice>
          <mc:Fallback xmlns="">
            <p:pic>
              <p:nvPicPr>
                <p:cNvPr id="12" name="Ink 11">
                  <a:extLst>
                    <a:ext uri="{FF2B5EF4-FFF2-40B4-BE49-F238E27FC236}">
                      <a16:creationId xmlns:a16="http://schemas.microsoft.com/office/drawing/2014/main" id="{CD83B9FA-102A-4240-92D7-45DB09BA1F1D}"/>
                    </a:ext>
                  </a:extLst>
                </p:cNvPr>
                <p:cNvPicPr/>
                <p:nvPr/>
              </p:nvPicPr>
              <p:blipFill>
                <a:blip r:embed="rId17"/>
                <a:stretch>
                  <a:fillRect/>
                </a:stretch>
              </p:blipFill>
              <p:spPr>
                <a:xfrm>
                  <a:off x="1187435" y="4539423"/>
                  <a:ext cx="9360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BCB450D9-6BD1-624A-92E2-F156EF25627F}"/>
                    </a:ext>
                  </a:extLst>
                </p14:cNvPr>
                <p14:cNvContentPartPr/>
                <p14:nvPr/>
              </p14:nvContentPartPr>
              <p14:xfrm>
                <a:off x="1309475" y="4549143"/>
                <a:ext cx="100800" cy="75240"/>
              </p14:xfrm>
            </p:contentPart>
          </mc:Choice>
          <mc:Fallback xmlns="">
            <p:pic>
              <p:nvPicPr>
                <p:cNvPr id="13" name="Ink 12">
                  <a:extLst>
                    <a:ext uri="{FF2B5EF4-FFF2-40B4-BE49-F238E27FC236}">
                      <a16:creationId xmlns:a16="http://schemas.microsoft.com/office/drawing/2014/main" id="{BCB450D9-6BD1-624A-92E2-F156EF25627F}"/>
                    </a:ext>
                  </a:extLst>
                </p:cNvPr>
                <p:cNvPicPr/>
                <p:nvPr/>
              </p:nvPicPr>
              <p:blipFill>
                <a:blip r:embed="rId19"/>
                <a:stretch>
                  <a:fillRect/>
                </a:stretch>
              </p:blipFill>
              <p:spPr>
                <a:xfrm>
                  <a:off x="1294355" y="4534023"/>
                  <a:ext cx="1314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Ink 18">
                  <a:extLst>
                    <a:ext uri="{FF2B5EF4-FFF2-40B4-BE49-F238E27FC236}">
                      <a16:creationId xmlns:a16="http://schemas.microsoft.com/office/drawing/2014/main" id="{947E5292-05F2-B04F-A626-28E1AC3146E4}"/>
                    </a:ext>
                  </a:extLst>
                </p14:cNvPr>
                <p14:cNvContentPartPr/>
                <p14:nvPr/>
              </p14:nvContentPartPr>
              <p14:xfrm>
                <a:off x="1479395" y="4548423"/>
                <a:ext cx="107280" cy="170280"/>
              </p14:xfrm>
            </p:contentPart>
          </mc:Choice>
          <mc:Fallback xmlns="">
            <p:pic>
              <p:nvPicPr>
                <p:cNvPr id="19" name="Ink 18">
                  <a:extLst>
                    <a:ext uri="{FF2B5EF4-FFF2-40B4-BE49-F238E27FC236}">
                      <a16:creationId xmlns:a16="http://schemas.microsoft.com/office/drawing/2014/main" id="{947E5292-05F2-B04F-A626-28E1AC3146E4}"/>
                    </a:ext>
                  </a:extLst>
                </p:cNvPr>
                <p:cNvPicPr/>
                <p:nvPr/>
              </p:nvPicPr>
              <p:blipFill>
                <a:blip r:embed="rId21"/>
                <a:stretch>
                  <a:fillRect/>
                </a:stretch>
              </p:blipFill>
              <p:spPr>
                <a:xfrm>
                  <a:off x="1463915" y="4533303"/>
                  <a:ext cx="137880" cy="200520"/>
                </a:xfrm>
                <a:prstGeom prst="rect">
                  <a:avLst/>
                </a:prstGeom>
              </p:spPr>
            </p:pic>
          </mc:Fallback>
        </mc:AlternateContent>
      </p:grpSp>
      <p:grpSp>
        <p:nvGrpSpPr>
          <p:cNvPr id="26" name="Group 25">
            <a:extLst>
              <a:ext uri="{FF2B5EF4-FFF2-40B4-BE49-F238E27FC236}">
                <a16:creationId xmlns:a16="http://schemas.microsoft.com/office/drawing/2014/main" id="{8E0F791E-76AA-9C4F-81AF-A71874BC2CCE}"/>
              </a:ext>
            </a:extLst>
          </p:cNvPr>
          <p:cNvGrpSpPr/>
          <p:nvPr/>
        </p:nvGrpSpPr>
        <p:grpSpPr>
          <a:xfrm>
            <a:off x="3355475" y="4467423"/>
            <a:ext cx="270720" cy="175680"/>
            <a:chOff x="1831475" y="4467423"/>
            <a:chExt cx="270720" cy="175680"/>
          </a:xfrm>
        </p:grpSpPr>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DF0023ED-8362-7048-AEA8-1184B1016EAF}"/>
                    </a:ext>
                  </a:extLst>
                </p14:cNvPr>
                <p14:cNvContentPartPr/>
                <p14:nvPr/>
              </p14:nvContentPartPr>
              <p14:xfrm>
                <a:off x="1831475" y="4554543"/>
                <a:ext cx="119880" cy="88560"/>
              </p14:xfrm>
            </p:contentPart>
          </mc:Choice>
          <mc:Fallback xmlns="">
            <p:pic>
              <p:nvPicPr>
                <p:cNvPr id="23" name="Ink 22">
                  <a:extLst>
                    <a:ext uri="{FF2B5EF4-FFF2-40B4-BE49-F238E27FC236}">
                      <a16:creationId xmlns:a16="http://schemas.microsoft.com/office/drawing/2014/main" id="{DF0023ED-8362-7048-AEA8-1184B1016EAF}"/>
                    </a:ext>
                  </a:extLst>
                </p:cNvPr>
                <p:cNvPicPr/>
                <p:nvPr/>
              </p:nvPicPr>
              <p:blipFill>
                <a:blip r:embed="rId23"/>
                <a:stretch>
                  <a:fillRect/>
                </a:stretch>
              </p:blipFill>
              <p:spPr>
                <a:xfrm>
                  <a:off x="1815995" y="4539423"/>
                  <a:ext cx="1504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id="{795CAF0E-B8B1-314C-ABAD-3D7A61A6D9E9}"/>
                    </a:ext>
                  </a:extLst>
                </p14:cNvPr>
                <p14:cNvContentPartPr/>
                <p14:nvPr/>
              </p14:nvContentPartPr>
              <p14:xfrm>
                <a:off x="1969715" y="4467423"/>
                <a:ext cx="12960" cy="163080"/>
              </p14:xfrm>
            </p:contentPart>
          </mc:Choice>
          <mc:Fallback xmlns="">
            <p:pic>
              <p:nvPicPr>
                <p:cNvPr id="24" name="Ink 23">
                  <a:extLst>
                    <a:ext uri="{FF2B5EF4-FFF2-40B4-BE49-F238E27FC236}">
                      <a16:creationId xmlns:a16="http://schemas.microsoft.com/office/drawing/2014/main" id="{795CAF0E-B8B1-314C-ABAD-3D7A61A6D9E9}"/>
                    </a:ext>
                  </a:extLst>
                </p:cNvPr>
                <p:cNvPicPr/>
                <p:nvPr/>
              </p:nvPicPr>
              <p:blipFill>
                <a:blip r:embed="rId25"/>
                <a:stretch>
                  <a:fillRect/>
                </a:stretch>
              </p:blipFill>
              <p:spPr>
                <a:xfrm>
                  <a:off x="1954595" y="4452303"/>
                  <a:ext cx="4356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Ink 24">
                  <a:extLst>
                    <a:ext uri="{FF2B5EF4-FFF2-40B4-BE49-F238E27FC236}">
                      <a16:creationId xmlns:a16="http://schemas.microsoft.com/office/drawing/2014/main" id="{693C8483-1265-9B47-B519-59A745BAC762}"/>
                    </a:ext>
                  </a:extLst>
                </p14:cNvPr>
                <p14:cNvContentPartPr/>
                <p14:nvPr/>
              </p14:nvContentPartPr>
              <p14:xfrm>
                <a:off x="2045315" y="4548423"/>
                <a:ext cx="56880" cy="82080"/>
              </p14:xfrm>
            </p:contentPart>
          </mc:Choice>
          <mc:Fallback xmlns="">
            <p:pic>
              <p:nvPicPr>
                <p:cNvPr id="25" name="Ink 24">
                  <a:extLst>
                    <a:ext uri="{FF2B5EF4-FFF2-40B4-BE49-F238E27FC236}">
                      <a16:creationId xmlns:a16="http://schemas.microsoft.com/office/drawing/2014/main" id="{693C8483-1265-9B47-B519-59A745BAC762}"/>
                    </a:ext>
                  </a:extLst>
                </p:cNvPr>
                <p:cNvPicPr/>
                <p:nvPr/>
              </p:nvPicPr>
              <p:blipFill>
                <a:blip r:embed="rId27"/>
                <a:stretch>
                  <a:fillRect/>
                </a:stretch>
              </p:blipFill>
              <p:spPr>
                <a:xfrm>
                  <a:off x="2029835" y="4533303"/>
                  <a:ext cx="87480" cy="112680"/>
                </a:xfrm>
                <a:prstGeom prst="rect">
                  <a:avLst/>
                </a:prstGeom>
              </p:spPr>
            </p:pic>
          </mc:Fallback>
        </mc:AlternateContent>
      </p:grpSp>
      <p:grpSp>
        <p:nvGrpSpPr>
          <p:cNvPr id="33" name="Group 32">
            <a:extLst>
              <a:ext uri="{FF2B5EF4-FFF2-40B4-BE49-F238E27FC236}">
                <a16:creationId xmlns:a16="http://schemas.microsoft.com/office/drawing/2014/main" id="{1F1D59FB-EA7C-A240-B277-A4D390B4ED1A}"/>
              </a:ext>
            </a:extLst>
          </p:cNvPr>
          <p:cNvGrpSpPr/>
          <p:nvPr/>
        </p:nvGrpSpPr>
        <p:grpSpPr>
          <a:xfrm>
            <a:off x="3707555" y="4542303"/>
            <a:ext cx="207720" cy="82080"/>
            <a:chOff x="2183555" y="4542303"/>
            <a:chExt cx="207720" cy="82080"/>
          </a:xfrm>
        </p:grpSpPr>
        <mc:AlternateContent xmlns:mc="http://schemas.openxmlformats.org/markup-compatibility/2006" xmlns:p14="http://schemas.microsoft.com/office/powerpoint/2010/main">
          <mc:Choice Requires="p14">
            <p:contentPart p14:bwMode="auto" r:id="rId28">
              <p14:nvContentPartPr>
                <p14:cNvPr id="27" name="Ink 26">
                  <a:extLst>
                    <a:ext uri="{FF2B5EF4-FFF2-40B4-BE49-F238E27FC236}">
                      <a16:creationId xmlns:a16="http://schemas.microsoft.com/office/drawing/2014/main" id="{99E37046-0239-F747-9A35-41188AF7DC8C}"/>
                    </a:ext>
                  </a:extLst>
                </p14:cNvPr>
                <p14:cNvContentPartPr/>
                <p14:nvPr/>
              </p14:nvContentPartPr>
              <p14:xfrm>
                <a:off x="2183555" y="4542303"/>
                <a:ext cx="75960" cy="82080"/>
              </p14:xfrm>
            </p:contentPart>
          </mc:Choice>
          <mc:Fallback xmlns="">
            <p:pic>
              <p:nvPicPr>
                <p:cNvPr id="27" name="Ink 26">
                  <a:extLst>
                    <a:ext uri="{FF2B5EF4-FFF2-40B4-BE49-F238E27FC236}">
                      <a16:creationId xmlns:a16="http://schemas.microsoft.com/office/drawing/2014/main" id="{99E37046-0239-F747-9A35-41188AF7DC8C}"/>
                    </a:ext>
                  </a:extLst>
                </p:cNvPr>
                <p:cNvPicPr/>
                <p:nvPr/>
              </p:nvPicPr>
              <p:blipFill>
                <a:blip r:embed="rId29"/>
                <a:stretch>
                  <a:fillRect/>
                </a:stretch>
              </p:blipFill>
              <p:spPr>
                <a:xfrm>
                  <a:off x="2168075" y="4526823"/>
                  <a:ext cx="1062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Ink 27">
                  <a:extLst>
                    <a:ext uri="{FF2B5EF4-FFF2-40B4-BE49-F238E27FC236}">
                      <a16:creationId xmlns:a16="http://schemas.microsoft.com/office/drawing/2014/main" id="{D850C3DE-602D-2442-A1D5-115E35A6287B}"/>
                    </a:ext>
                  </a:extLst>
                </p14:cNvPr>
                <p14:cNvContentPartPr/>
                <p14:nvPr/>
              </p14:nvContentPartPr>
              <p14:xfrm>
                <a:off x="2309195" y="4554543"/>
                <a:ext cx="82080" cy="63360"/>
              </p14:xfrm>
            </p:contentPart>
          </mc:Choice>
          <mc:Fallback xmlns="">
            <p:pic>
              <p:nvPicPr>
                <p:cNvPr id="28" name="Ink 27">
                  <a:extLst>
                    <a:ext uri="{FF2B5EF4-FFF2-40B4-BE49-F238E27FC236}">
                      <a16:creationId xmlns:a16="http://schemas.microsoft.com/office/drawing/2014/main" id="{D850C3DE-602D-2442-A1D5-115E35A6287B}"/>
                    </a:ext>
                  </a:extLst>
                </p:cNvPr>
                <p:cNvPicPr/>
                <p:nvPr/>
              </p:nvPicPr>
              <p:blipFill>
                <a:blip r:embed="rId31"/>
                <a:stretch>
                  <a:fillRect/>
                </a:stretch>
              </p:blipFill>
              <p:spPr>
                <a:xfrm>
                  <a:off x="2294075" y="4539423"/>
                  <a:ext cx="112680" cy="93600"/>
                </a:xfrm>
                <a:prstGeom prst="rect">
                  <a:avLst/>
                </a:prstGeom>
              </p:spPr>
            </p:pic>
          </mc:Fallback>
        </mc:AlternateContent>
      </p:grpSp>
      <p:grpSp>
        <p:nvGrpSpPr>
          <p:cNvPr id="78" name="Group 77">
            <a:extLst>
              <a:ext uri="{FF2B5EF4-FFF2-40B4-BE49-F238E27FC236}">
                <a16:creationId xmlns:a16="http://schemas.microsoft.com/office/drawing/2014/main" id="{0CCF8E30-AFA1-CC4F-8785-73774AD62308}"/>
              </a:ext>
            </a:extLst>
          </p:cNvPr>
          <p:cNvGrpSpPr/>
          <p:nvPr/>
        </p:nvGrpSpPr>
        <p:grpSpPr>
          <a:xfrm>
            <a:off x="1846355" y="4982223"/>
            <a:ext cx="119880" cy="166680"/>
            <a:chOff x="322355" y="4982223"/>
            <a:chExt cx="119880" cy="166680"/>
          </a:xfrm>
        </p:grpSpPr>
        <mc:AlternateContent xmlns:mc="http://schemas.openxmlformats.org/markup-compatibility/2006" xmlns:p14="http://schemas.microsoft.com/office/powerpoint/2010/main">
          <mc:Choice Requires="p14">
            <p:contentPart p14:bwMode="auto" r:id="rId32">
              <p14:nvContentPartPr>
                <p14:cNvPr id="76" name="Ink 75">
                  <a:extLst>
                    <a:ext uri="{FF2B5EF4-FFF2-40B4-BE49-F238E27FC236}">
                      <a16:creationId xmlns:a16="http://schemas.microsoft.com/office/drawing/2014/main" id="{367A99ED-505F-064D-AC9F-BBFE96E6643A}"/>
                    </a:ext>
                  </a:extLst>
                </p14:cNvPr>
                <p14:cNvContentPartPr/>
                <p14:nvPr/>
              </p14:nvContentPartPr>
              <p14:xfrm>
                <a:off x="322355" y="5007423"/>
                <a:ext cx="19080" cy="141480"/>
              </p14:xfrm>
            </p:contentPart>
          </mc:Choice>
          <mc:Fallback xmlns="">
            <p:pic>
              <p:nvPicPr>
                <p:cNvPr id="76" name="Ink 75">
                  <a:extLst>
                    <a:ext uri="{FF2B5EF4-FFF2-40B4-BE49-F238E27FC236}">
                      <a16:creationId xmlns:a16="http://schemas.microsoft.com/office/drawing/2014/main" id="{367A99ED-505F-064D-AC9F-BBFE96E6643A}"/>
                    </a:ext>
                  </a:extLst>
                </p:cNvPr>
                <p:cNvPicPr/>
                <p:nvPr/>
              </p:nvPicPr>
              <p:blipFill>
                <a:blip r:embed="rId33"/>
                <a:stretch>
                  <a:fillRect/>
                </a:stretch>
              </p:blipFill>
              <p:spPr>
                <a:xfrm>
                  <a:off x="307235" y="4992303"/>
                  <a:ext cx="4968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7" name="Ink 76">
                  <a:extLst>
                    <a:ext uri="{FF2B5EF4-FFF2-40B4-BE49-F238E27FC236}">
                      <a16:creationId xmlns:a16="http://schemas.microsoft.com/office/drawing/2014/main" id="{A1C1F9AF-7709-054D-A8F5-0F852BB07CA5}"/>
                    </a:ext>
                  </a:extLst>
                </p14:cNvPr>
                <p14:cNvContentPartPr/>
                <p14:nvPr/>
              </p14:nvContentPartPr>
              <p14:xfrm>
                <a:off x="328835" y="4982223"/>
                <a:ext cx="113400" cy="82080"/>
              </p14:xfrm>
            </p:contentPart>
          </mc:Choice>
          <mc:Fallback xmlns="">
            <p:pic>
              <p:nvPicPr>
                <p:cNvPr id="77" name="Ink 76">
                  <a:extLst>
                    <a:ext uri="{FF2B5EF4-FFF2-40B4-BE49-F238E27FC236}">
                      <a16:creationId xmlns:a16="http://schemas.microsoft.com/office/drawing/2014/main" id="{A1C1F9AF-7709-054D-A8F5-0F852BB07CA5}"/>
                    </a:ext>
                  </a:extLst>
                </p:cNvPr>
                <p:cNvPicPr/>
                <p:nvPr/>
              </p:nvPicPr>
              <p:blipFill>
                <a:blip r:embed="rId35"/>
                <a:stretch>
                  <a:fillRect/>
                </a:stretch>
              </p:blipFill>
              <p:spPr>
                <a:xfrm>
                  <a:off x="313355" y="4967103"/>
                  <a:ext cx="144000" cy="112680"/>
                </a:xfrm>
                <a:prstGeom prst="rect">
                  <a:avLst/>
                </a:prstGeom>
              </p:spPr>
            </p:pic>
          </mc:Fallback>
        </mc:AlternateContent>
      </p:grpSp>
      <p:grpSp>
        <p:nvGrpSpPr>
          <p:cNvPr id="93" name="Group 92">
            <a:extLst>
              <a:ext uri="{FF2B5EF4-FFF2-40B4-BE49-F238E27FC236}">
                <a16:creationId xmlns:a16="http://schemas.microsoft.com/office/drawing/2014/main" id="{A3C97E11-964E-374D-8DCA-B2479EA24BBD}"/>
              </a:ext>
            </a:extLst>
          </p:cNvPr>
          <p:cNvGrpSpPr/>
          <p:nvPr/>
        </p:nvGrpSpPr>
        <p:grpSpPr>
          <a:xfrm>
            <a:off x="2179715" y="4925703"/>
            <a:ext cx="943200" cy="264240"/>
            <a:chOff x="655715" y="4925703"/>
            <a:chExt cx="943200" cy="264240"/>
          </a:xfrm>
        </p:grpSpPr>
        <mc:AlternateContent xmlns:mc="http://schemas.openxmlformats.org/markup-compatibility/2006" xmlns:p14="http://schemas.microsoft.com/office/powerpoint/2010/main">
          <mc:Choice Requires="p14">
            <p:contentPart p14:bwMode="auto" r:id="rId36">
              <p14:nvContentPartPr>
                <p14:cNvPr id="79" name="Ink 78">
                  <a:extLst>
                    <a:ext uri="{FF2B5EF4-FFF2-40B4-BE49-F238E27FC236}">
                      <a16:creationId xmlns:a16="http://schemas.microsoft.com/office/drawing/2014/main" id="{9EF073DF-61F2-DB4D-99A3-FC6BBFA4A32D}"/>
                    </a:ext>
                  </a:extLst>
                </p14:cNvPr>
                <p14:cNvContentPartPr/>
                <p14:nvPr/>
              </p14:nvContentPartPr>
              <p14:xfrm>
                <a:off x="655715" y="4925703"/>
                <a:ext cx="113400" cy="264240"/>
              </p14:xfrm>
            </p:contentPart>
          </mc:Choice>
          <mc:Fallback xmlns="">
            <p:pic>
              <p:nvPicPr>
                <p:cNvPr id="79" name="Ink 78">
                  <a:extLst>
                    <a:ext uri="{FF2B5EF4-FFF2-40B4-BE49-F238E27FC236}">
                      <a16:creationId xmlns:a16="http://schemas.microsoft.com/office/drawing/2014/main" id="{9EF073DF-61F2-DB4D-99A3-FC6BBFA4A32D}"/>
                    </a:ext>
                  </a:extLst>
                </p:cNvPr>
                <p:cNvPicPr/>
                <p:nvPr/>
              </p:nvPicPr>
              <p:blipFill>
                <a:blip r:embed="rId37"/>
                <a:stretch>
                  <a:fillRect/>
                </a:stretch>
              </p:blipFill>
              <p:spPr>
                <a:xfrm>
                  <a:off x="640595" y="4910583"/>
                  <a:ext cx="14400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0" name="Ink 79">
                  <a:extLst>
                    <a:ext uri="{FF2B5EF4-FFF2-40B4-BE49-F238E27FC236}">
                      <a16:creationId xmlns:a16="http://schemas.microsoft.com/office/drawing/2014/main" id="{D9157A17-AC43-B647-B636-CE42F4ED2684}"/>
                    </a:ext>
                  </a:extLst>
                </p14:cNvPr>
                <p14:cNvContentPartPr/>
                <p14:nvPr/>
              </p14:nvContentPartPr>
              <p14:xfrm>
                <a:off x="819155" y="4982223"/>
                <a:ext cx="126000" cy="119880"/>
              </p14:xfrm>
            </p:contentPart>
          </mc:Choice>
          <mc:Fallback xmlns="">
            <p:pic>
              <p:nvPicPr>
                <p:cNvPr id="80" name="Ink 79">
                  <a:extLst>
                    <a:ext uri="{FF2B5EF4-FFF2-40B4-BE49-F238E27FC236}">
                      <a16:creationId xmlns:a16="http://schemas.microsoft.com/office/drawing/2014/main" id="{D9157A17-AC43-B647-B636-CE42F4ED2684}"/>
                    </a:ext>
                  </a:extLst>
                </p:cNvPr>
                <p:cNvPicPr/>
                <p:nvPr/>
              </p:nvPicPr>
              <p:blipFill>
                <a:blip r:embed="rId39"/>
                <a:stretch>
                  <a:fillRect/>
                </a:stretch>
              </p:blipFill>
              <p:spPr>
                <a:xfrm>
                  <a:off x="804035" y="4967103"/>
                  <a:ext cx="15660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1" name="Ink 80">
                  <a:extLst>
                    <a:ext uri="{FF2B5EF4-FFF2-40B4-BE49-F238E27FC236}">
                      <a16:creationId xmlns:a16="http://schemas.microsoft.com/office/drawing/2014/main" id="{E4EE223D-CBBE-8544-AC85-0CF683043358}"/>
                    </a:ext>
                  </a:extLst>
                </p14:cNvPr>
                <p14:cNvContentPartPr/>
                <p14:nvPr/>
              </p14:nvContentPartPr>
              <p14:xfrm>
                <a:off x="869555" y="5057823"/>
                <a:ext cx="69480" cy="6480"/>
              </p14:xfrm>
            </p:contentPart>
          </mc:Choice>
          <mc:Fallback xmlns="">
            <p:pic>
              <p:nvPicPr>
                <p:cNvPr id="81" name="Ink 80">
                  <a:extLst>
                    <a:ext uri="{FF2B5EF4-FFF2-40B4-BE49-F238E27FC236}">
                      <a16:creationId xmlns:a16="http://schemas.microsoft.com/office/drawing/2014/main" id="{E4EE223D-CBBE-8544-AC85-0CF683043358}"/>
                    </a:ext>
                  </a:extLst>
                </p:cNvPr>
                <p:cNvPicPr/>
                <p:nvPr/>
              </p:nvPicPr>
              <p:blipFill>
                <a:blip r:embed="rId41"/>
                <a:stretch>
                  <a:fillRect/>
                </a:stretch>
              </p:blipFill>
              <p:spPr>
                <a:xfrm>
                  <a:off x="854075" y="5042343"/>
                  <a:ext cx="1000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2" name="Ink 81">
                  <a:extLst>
                    <a:ext uri="{FF2B5EF4-FFF2-40B4-BE49-F238E27FC236}">
                      <a16:creationId xmlns:a16="http://schemas.microsoft.com/office/drawing/2014/main" id="{4EDDC5AF-A2C1-6B49-A50F-69166DA74268}"/>
                    </a:ext>
                  </a:extLst>
                </p14:cNvPr>
                <p14:cNvContentPartPr/>
                <p14:nvPr/>
              </p14:nvContentPartPr>
              <p14:xfrm>
                <a:off x="1058195" y="5007423"/>
                <a:ext cx="82080" cy="63360"/>
              </p14:xfrm>
            </p:contentPart>
          </mc:Choice>
          <mc:Fallback xmlns="">
            <p:pic>
              <p:nvPicPr>
                <p:cNvPr id="82" name="Ink 81">
                  <a:extLst>
                    <a:ext uri="{FF2B5EF4-FFF2-40B4-BE49-F238E27FC236}">
                      <a16:creationId xmlns:a16="http://schemas.microsoft.com/office/drawing/2014/main" id="{4EDDC5AF-A2C1-6B49-A50F-69166DA74268}"/>
                    </a:ext>
                  </a:extLst>
                </p:cNvPr>
                <p:cNvPicPr/>
                <p:nvPr/>
              </p:nvPicPr>
              <p:blipFill>
                <a:blip r:embed="rId43"/>
                <a:stretch>
                  <a:fillRect/>
                </a:stretch>
              </p:blipFill>
              <p:spPr>
                <a:xfrm>
                  <a:off x="1042715" y="4992303"/>
                  <a:ext cx="11268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3" name="Ink 82">
                  <a:extLst>
                    <a:ext uri="{FF2B5EF4-FFF2-40B4-BE49-F238E27FC236}">
                      <a16:creationId xmlns:a16="http://schemas.microsoft.com/office/drawing/2014/main" id="{04165E9C-67B3-BF4E-AB96-E3D7EB4CEF5C}"/>
                    </a:ext>
                  </a:extLst>
                </p14:cNvPr>
                <p14:cNvContentPartPr/>
                <p14:nvPr/>
              </p14:nvContentPartPr>
              <p14:xfrm>
                <a:off x="1152515" y="4988703"/>
                <a:ext cx="25560" cy="69480"/>
              </p14:xfrm>
            </p:contentPart>
          </mc:Choice>
          <mc:Fallback xmlns="">
            <p:pic>
              <p:nvPicPr>
                <p:cNvPr id="83" name="Ink 82">
                  <a:extLst>
                    <a:ext uri="{FF2B5EF4-FFF2-40B4-BE49-F238E27FC236}">
                      <a16:creationId xmlns:a16="http://schemas.microsoft.com/office/drawing/2014/main" id="{04165E9C-67B3-BF4E-AB96-E3D7EB4CEF5C}"/>
                    </a:ext>
                  </a:extLst>
                </p:cNvPr>
                <p:cNvPicPr/>
                <p:nvPr/>
              </p:nvPicPr>
              <p:blipFill>
                <a:blip r:embed="rId45"/>
                <a:stretch>
                  <a:fillRect/>
                </a:stretch>
              </p:blipFill>
              <p:spPr>
                <a:xfrm>
                  <a:off x="1137035" y="4973223"/>
                  <a:ext cx="561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4" name="Ink 83">
                  <a:extLst>
                    <a:ext uri="{FF2B5EF4-FFF2-40B4-BE49-F238E27FC236}">
                      <a16:creationId xmlns:a16="http://schemas.microsoft.com/office/drawing/2014/main" id="{20BD84F8-443D-C543-9552-7E76924D218D}"/>
                    </a:ext>
                  </a:extLst>
                </p14:cNvPr>
                <p14:cNvContentPartPr/>
                <p14:nvPr/>
              </p14:nvContentPartPr>
              <p14:xfrm>
                <a:off x="1259435" y="5013543"/>
                <a:ext cx="63360" cy="69480"/>
              </p14:xfrm>
            </p:contentPart>
          </mc:Choice>
          <mc:Fallback xmlns="">
            <p:pic>
              <p:nvPicPr>
                <p:cNvPr id="84" name="Ink 83">
                  <a:extLst>
                    <a:ext uri="{FF2B5EF4-FFF2-40B4-BE49-F238E27FC236}">
                      <a16:creationId xmlns:a16="http://schemas.microsoft.com/office/drawing/2014/main" id="{20BD84F8-443D-C543-9552-7E76924D218D}"/>
                    </a:ext>
                  </a:extLst>
                </p:cNvPr>
                <p:cNvPicPr/>
                <p:nvPr/>
              </p:nvPicPr>
              <p:blipFill>
                <a:blip r:embed="rId47"/>
                <a:stretch>
                  <a:fillRect/>
                </a:stretch>
              </p:blipFill>
              <p:spPr>
                <a:xfrm>
                  <a:off x="1243955" y="4998423"/>
                  <a:ext cx="936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5" name="Ink 84">
                  <a:extLst>
                    <a:ext uri="{FF2B5EF4-FFF2-40B4-BE49-F238E27FC236}">
                      <a16:creationId xmlns:a16="http://schemas.microsoft.com/office/drawing/2014/main" id="{8379D2DB-5B8E-3A44-B37A-E8557D2B87C2}"/>
                    </a:ext>
                  </a:extLst>
                </p14:cNvPr>
                <p14:cNvContentPartPr/>
                <p14:nvPr/>
              </p14:nvContentPartPr>
              <p14:xfrm>
                <a:off x="1347275" y="5000943"/>
                <a:ext cx="82080" cy="75960"/>
              </p14:xfrm>
            </p:contentPart>
          </mc:Choice>
          <mc:Fallback xmlns="">
            <p:pic>
              <p:nvPicPr>
                <p:cNvPr id="85" name="Ink 84">
                  <a:extLst>
                    <a:ext uri="{FF2B5EF4-FFF2-40B4-BE49-F238E27FC236}">
                      <a16:creationId xmlns:a16="http://schemas.microsoft.com/office/drawing/2014/main" id="{8379D2DB-5B8E-3A44-B37A-E8557D2B87C2}"/>
                    </a:ext>
                  </a:extLst>
                </p:cNvPr>
                <p:cNvPicPr/>
                <p:nvPr/>
              </p:nvPicPr>
              <p:blipFill>
                <a:blip r:embed="rId49"/>
                <a:stretch>
                  <a:fillRect/>
                </a:stretch>
              </p:blipFill>
              <p:spPr>
                <a:xfrm>
                  <a:off x="1332155" y="4985823"/>
                  <a:ext cx="1126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6" name="Ink 85">
                  <a:extLst>
                    <a:ext uri="{FF2B5EF4-FFF2-40B4-BE49-F238E27FC236}">
                      <a16:creationId xmlns:a16="http://schemas.microsoft.com/office/drawing/2014/main" id="{17D07F67-D60C-2140-AD50-3548134F7BC1}"/>
                    </a:ext>
                  </a:extLst>
                </p14:cNvPr>
                <p14:cNvContentPartPr/>
                <p14:nvPr/>
              </p14:nvContentPartPr>
              <p14:xfrm>
                <a:off x="1510715" y="4982223"/>
                <a:ext cx="88200" cy="145080"/>
              </p14:xfrm>
            </p:contentPart>
          </mc:Choice>
          <mc:Fallback xmlns="">
            <p:pic>
              <p:nvPicPr>
                <p:cNvPr id="86" name="Ink 85">
                  <a:extLst>
                    <a:ext uri="{FF2B5EF4-FFF2-40B4-BE49-F238E27FC236}">
                      <a16:creationId xmlns:a16="http://schemas.microsoft.com/office/drawing/2014/main" id="{17D07F67-D60C-2140-AD50-3548134F7BC1}"/>
                    </a:ext>
                  </a:extLst>
                </p:cNvPr>
                <p:cNvPicPr/>
                <p:nvPr/>
              </p:nvPicPr>
              <p:blipFill>
                <a:blip r:embed="rId51"/>
                <a:stretch>
                  <a:fillRect/>
                </a:stretch>
              </p:blipFill>
              <p:spPr>
                <a:xfrm>
                  <a:off x="1495595" y="4967103"/>
                  <a:ext cx="118800" cy="175320"/>
                </a:xfrm>
                <a:prstGeom prst="rect">
                  <a:avLst/>
                </a:prstGeom>
              </p:spPr>
            </p:pic>
          </mc:Fallback>
        </mc:AlternateContent>
      </p:grpSp>
      <p:grpSp>
        <p:nvGrpSpPr>
          <p:cNvPr id="92" name="Group 91">
            <a:extLst>
              <a:ext uri="{FF2B5EF4-FFF2-40B4-BE49-F238E27FC236}">
                <a16:creationId xmlns:a16="http://schemas.microsoft.com/office/drawing/2014/main" id="{741180AB-1536-F447-B9FB-EF36ED7BD957}"/>
              </a:ext>
            </a:extLst>
          </p:cNvPr>
          <p:cNvGrpSpPr/>
          <p:nvPr/>
        </p:nvGrpSpPr>
        <p:grpSpPr>
          <a:xfrm>
            <a:off x="3355475" y="4931823"/>
            <a:ext cx="578520" cy="157680"/>
            <a:chOff x="1831475" y="4931823"/>
            <a:chExt cx="578520" cy="157680"/>
          </a:xfrm>
        </p:grpSpPr>
        <mc:AlternateContent xmlns:mc="http://schemas.openxmlformats.org/markup-compatibility/2006" xmlns:p14="http://schemas.microsoft.com/office/powerpoint/2010/main">
          <mc:Choice Requires="p14">
            <p:contentPart p14:bwMode="auto" r:id="rId52">
              <p14:nvContentPartPr>
                <p14:cNvPr id="87" name="Ink 86">
                  <a:extLst>
                    <a:ext uri="{FF2B5EF4-FFF2-40B4-BE49-F238E27FC236}">
                      <a16:creationId xmlns:a16="http://schemas.microsoft.com/office/drawing/2014/main" id="{C89693AA-4D7C-EA45-A411-0FF7E37D84C3}"/>
                    </a:ext>
                  </a:extLst>
                </p14:cNvPr>
                <p14:cNvContentPartPr/>
                <p14:nvPr/>
              </p14:nvContentPartPr>
              <p14:xfrm>
                <a:off x="1831475" y="4982223"/>
                <a:ext cx="138600" cy="107280"/>
              </p14:xfrm>
            </p:contentPart>
          </mc:Choice>
          <mc:Fallback xmlns="">
            <p:pic>
              <p:nvPicPr>
                <p:cNvPr id="87" name="Ink 86">
                  <a:extLst>
                    <a:ext uri="{FF2B5EF4-FFF2-40B4-BE49-F238E27FC236}">
                      <a16:creationId xmlns:a16="http://schemas.microsoft.com/office/drawing/2014/main" id="{C89693AA-4D7C-EA45-A411-0FF7E37D84C3}"/>
                    </a:ext>
                  </a:extLst>
                </p:cNvPr>
                <p:cNvPicPr/>
                <p:nvPr/>
              </p:nvPicPr>
              <p:blipFill>
                <a:blip r:embed="rId53"/>
                <a:stretch>
                  <a:fillRect/>
                </a:stretch>
              </p:blipFill>
              <p:spPr>
                <a:xfrm>
                  <a:off x="1815995" y="4967103"/>
                  <a:ext cx="1692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8" name="Ink 87">
                  <a:extLst>
                    <a:ext uri="{FF2B5EF4-FFF2-40B4-BE49-F238E27FC236}">
                      <a16:creationId xmlns:a16="http://schemas.microsoft.com/office/drawing/2014/main" id="{24E730C4-3BB8-5C4B-8874-5546F4ECE390}"/>
                    </a:ext>
                  </a:extLst>
                </p14:cNvPr>
                <p14:cNvContentPartPr/>
                <p14:nvPr/>
              </p14:nvContentPartPr>
              <p14:xfrm>
                <a:off x="1988435" y="4931823"/>
                <a:ext cx="50760" cy="151200"/>
              </p14:xfrm>
            </p:contentPart>
          </mc:Choice>
          <mc:Fallback xmlns="">
            <p:pic>
              <p:nvPicPr>
                <p:cNvPr id="88" name="Ink 87">
                  <a:extLst>
                    <a:ext uri="{FF2B5EF4-FFF2-40B4-BE49-F238E27FC236}">
                      <a16:creationId xmlns:a16="http://schemas.microsoft.com/office/drawing/2014/main" id="{24E730C4-3BB8-5C4B-8874-5546F4ECE390}"/>
                    </a:ext>
                  </a:extLst>
                </p:cNvPr>
                <p:cNvPicPr/>
                <p:nvPr/>
              </p:nvPicPr>
              <p:blipFill>
                <a:blip r:embed="rId55"/>
                <a:stretch>
                  <a:fillRect/>
                </a:stretch>
              </p:blipFill>
              <p:spPr>
                <a:xfrm>
                  <a:off x="1973315" y="4916703"/>
                  <a:ext cx="810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9" name="Ink 88">
                  <a:extLst>
                    <a:ext uri="{FF2B5EF4-FFF2-40B4-BE49-F238E27FC236}">
                      <a16:creationId xmlns:a16="http://schemas.microsoft.com/office/drawing/2014/main" id="{931DA263-A585-DF43-80BA-FEF0F79A0BC1}"/>
                    </a:ext>
                  </a:extLst>
                </p14:cNvPr>
                <p14:cNvContentPartPr/>
                <p14:nvPr/>
              </p14:nvContentPartPr>
              <p14:xfrm>
                <a:off x="2082755" y="4988703"/>
                <a:ext cx="69480" cy="63360"/>
              </p14:xfrm>
            </p:contentPart>
          </mc:Choice>
          <mc:Fallback xmlns="">
            <p:pic>
              <p:nvPicPr>
                <p:cNvPr id="89" name="Ink 88">
                  <a:extLst>
                    <a:ext uri="{FF2B5EF4-FFF2-40B4-BE49-F238E27FC236}">
                      <a16:creationId xmlns:a16="http://schemas.microsoft.com/office/drawing/2014/main" id="{931DA263-A585-DF43-80BA-FEF0F79A0BC1}"/>
                    </a:ext>
                  </a:extLst>
                </p:cNvPr>
                <p:cNvPicPr/>
                <p:nvPr/>
              </p:nvPicPr>
              <p:blipFill>
                <a:blip r:embed="rId57"/>
                <a:stretch>
                  <a:fillRect/>
                </a:stretch>
              </p:blipFill>
              <p:spPr>
                <a:xfrm>
                  <a:off x="2067635" y="4973223"/>
                  <a:ext cx="10008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0" name="Ink 89">
                  <a:extLst>
                    <a:ext uri="{FF2B5EF4-FFF2-40B4-BE49-F238E27FC236}">
                      <a16:creationId xmlns:a16="http://schemas.microsoft.com/office/drawing/2014/main" id="{93B897AE-076A-A045-BC94-0DF7E1F6F937}"/>
                    </a:ext>
                  </a:extLst>
                </p14:cNvPr>
                <p14:cNvContentPartPr/>
                <p14:nvPr/>
              </p14:nvContentPartPr>
              <p14:xfrm>
                <a:off x="2227475" y="4982223"/>
                <a:ext cx="61920" cy="82080"/>
              </p14:xfrm>
            </p:contentPart>
          </mc:Choice>
          <mc:Fallback xmlns="">
            <p:pic>
              <p:nvPicPr>
                <p:cNvPr id="90" name="Ink 89">
                  <a:extLst>
                    <a:ext uri="{FF2B5EF4-FFF2-40B4-BE49-F238E27FC236}">
                      <a16:creationId xmlns:a16="http://schemas.microsoft.com/office/drawing/2014/main" id="{93B897AE-076A-A045-BC94-0DF7E1F6F937}"/>
                    </a:ext>
                  </a:extLst>
                </p:cNvPr>
                <p:cNvPicPr/>
                <p:nvPr/>
              </p:nvPicPr>
              <p:blipFill>
                <a:blip r:embed="rId59"/>
                <a:stretch>
                  <a:fillRect/>
                </a:stretch>
              </p:blipFill>
              <p:spPr>
                <a:xfrm>
                  <a:off x="2212355" y="4967103"/>
                  <a:ext cx="921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91" name="Ink 90">
                  <a:extLst>
                    <a:ext uri="{FF2B5EF4-FFF2-40B4-BE49-F238E27FC236}">
                      <a16:creationId xmlns:a16="http://schemas.microsoft.com/office/drawing/2014/main" id="{50D64275-F4FC-224B-B880-BF81BF55E1B5}"/>
                    </a:ext>
                  </a:extLst>
                </p14:cNvPr>
                <p14:cNvContentPartPr/>
                <p14:nvPr/>
              </p14:nvContentPartPr>
              <p14:xfrm>
                <a:off x="2340515" y="4988703"/>
                <a:ext cx="69480" cy="88560"/>
              </p14:xfrm>
            </p:contentPart>
          </mc:Choice>
          <mc:Fallback xmlns="">
            <p:pic>
              <p:nvPicPr>
                <p:cNvPr id="91" name="Ink 90">
                  <a:extLst>
                    <a:ext uri="{FF2B5EF4-FFF2-40B4-BE49-F238E27FC236}">
                      <a16:creationId xmlns:a16="http://schemas.microsoft.com/office/drawing/2014/main" id="{50D64275-F4FC-224B-B880-BF81BF55E1B5}"/>
                    </a:ext>
                  </a:extLst>
                </p:cNvPr>
                <p:cNvPicPr/>
                <p:nvPr/>
              </p:nvPicPr>
              <p:blipFill>
                <a:blip r:embed="rId61"/>
                <a:stretch>
                  <a:fillRect/>
                </a:stretch>
              </p:blipFill>
              <p:spPr>
                <a:xfrm>
                  <a:off x="2325395" y="4973223"/>
                  <a:ext cx="100080" cy="118800"/>
                </a:xfrm>
                <a:prstGeom prst="rect">
                  <a:avLst/>
                </a:prstGeom>
              </p:spPr>
            </p:pic>
          </mc:Fallback>
        </mc:AlternateContent>
      </p:grpSp>
      <p:grpSp>
        <p:nvGrpSpPr>
          <p:cNvPr id="144" name="Group 143">
            <a:extLst>
              <a:ext uri="{FF2B5EF4-FFF2-40B4-BE49-F238E27FC236}">
                <a16:creationId xmlns:a16="http://schemas.microsoft.com/office/drawing/2014/main" id="{5D90EACE-E684-314E-8D52-AE339706729A}"/>
              </a:ext>
            </a:extLst>
          </p:cNvPr>
          <p:cNvGrpSpPr/>
          <p:nvPr/>
        </p:nvGrpSpPr>
        <p:grpSpPr>
          <a:xfrm>
            <a:off x="4097435" y="4303263"/>
            <a:ext cx="6281280" cy="811440"/>
            <a:chOff x="2573435" y="4303263"/>
            <a:chExt cx="6281280" cy="811440"/>
          </a:xfrm>
        </p:grpSpPr>
        <mc:AlternateContent xmlns:mc="http://schemas.openxmlformats.org/markup-compatibility/2006" xmlns:p14="http://schemas.microsoft.com/office/powerpoint/2010/main">
          <mc:Choice Requires="p14">
            <p:contentPart p14:bwMode="auto" r:id="rId62">
              <p14:nvContentPartPr>
                <p14:cNvPr id="29" name="Ink 28">
                  <a:extLst>
                    <a:ext uri="{FF2B5EF4-FFF2-40B4-BE49-F238E27FC236}">
                      <a16:creationId xmlns:a16="http://schemas.microsoft.com/office/drawing/2014/main" id="{638AFAC1-A9D0-2E48-8AE8-AEE38486B562}"/>
                    </a:ext>
                  </a:extLst>
                </p14:cNvPr>
                <p14:cNvContentPartPr/>
                <p14:nvPr/>
              </p14:nvContentPartPr>
              <p14:xfrm>
                <a:off x="2573435" y="4535823"/>
                <a:ext cx="100800" cy="145080"/>
              </p14:xfrm>
            </p:contentPart>
          </mc:Choice>
          <mc:Fallback xmlns="">
            <p:pic>
              <p:nvPicPr>
                <p:cNvPr id="29" name="Ink 28">
                  <a:extLst>
                    <a:ext uri="{FF2B5EF4-FFF2-40B4-BE49-F238E27FC236}">
                      <a16:creationId xmlns:a16="http://schemas.microsoft.com/office/drawing/2014/main" id="{638AFAC1-A9D0-2E48-8AE8-AEE38486B562}"/>
                    </a:ext>
                  </a:extLst>
                </p:cNvPr>
                <p:cNvPicPr/>
                <p:nvPr/>
              </p:nvPicPr>
              <p:blipFill>
                <a:blip r:embed="rId63"/>
                <a:stretch>
                  <a:fillRect/>
                </a:stretch>
              </p:blipFill>
              <p:spPr>
                <a:xfrm>
                  <a:off x="2557955" y="4520703"/>
                  <a:ext cx="13140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0" name="Ink 29">
                  <a:extLst>
                    <a:ext uri="{FF2B5EF4-FFF2-40B4-BE49-F238E27FC236}">
                      <a16:creationId xmlns:a16="http://schemas.microsoft.com/office/drawing/2014/main" id="{16CFD578-DDF5-0C4C-AD36-CFB0F2DC577B}"/>
                    </a:ext>
                  </a:extLst>
                </p14:cNvPr>
                <p14:cNvContentPartPr/>
                <p14:nvPr/>
              </p14:nvContentPartPr>
              <p14:xfrm>
                <a:off x="2742995" y="4535823"/>
                <a:ext cx="113400" cy="75960"/>
              </p14:xfrm>
            </p:contentPart>
          </mc:Choice>
          <mc:Fallback xmlns="">
            <p:pic>
              <p:nvPicPr>
                <p:cNvPr id="30" name="Ink 29">
                  <a:extLst>
                    <a:ext uri="{FF2B5EF4-FFF2-40B4-BE49-F238E27FC236}">
                      <a16:creationId xmlns:a16="http://schemas.microsoft.com/office/drawing/2014/main" id="{16CFD578-DDF5-0C4C-AD36-CFB0F2DC577B}"/>
                    </a:ext>
                  </a:extLst>
                </p:cNvPr>
                <p:cNvPicPr/>
                <p:nvPr/>
              </p:nvPicPr>
              <p:blipFill>
                <a:blip r:embed="rId65"/>
                <a:stretch>
                  <a:fillRect/>
                </a:stretch>
              </p:blipFill>
              <p:spPr>
                <a:xfrm>
                  <a:off x="2727875" y="4520703"/>
                  <a:ext cx="14400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1" name="Ink 30">
                  <a:extLst>
                    <a:ext uri="{FF2B5EF4-FFF2-40B4-BE49-F238E27FC236}">
                      <a16:creationId xmlns:a16="http://schemas.microsoft.com/office/drawing/2014/main" id="{B459EDD6-EA05-0D4A-80BB-D0B469C45FD5}"/>
                    </a:ext>
                  </a:extLst>
                </p14:cNvPr>
                <p14:cNvContentPartPr/>
                <p14:nvPr/>
              </p14:nvContentPartPr>
              <p14:xfrm>
                <a:off x="2906435" y="4523223"/>
                <a:ext cx="182520" cy="82080"/>
              </p14:xfrm>
            </p:contentPart>
          </mc:Choice>
          <mc:Fallback xmlns="">
            <p:pic>
              <p:nvPicPr>
                <p:cNvPr id="31" name="Ink 30">
                  <a:extLst>
                    <a:ext uri="{FF2B5EF4-FFF2-40B4-BE49-F238E27FC236}">
                      <a16:creationId xmlns:a16="http://schemas.microsoft.com/office/drawing/2014/main" id="{B459EDD6-EA05-0D4A-80BB-D0B469C45FD5}"/>
                    </a:ext>
                  </a:extLst>
                </p:cNvPr>
                <p:cNvPicPr/>
                <p:nvPr/>
              </p:nvPicPr>
              <p:blipFill>
                <a:blip r:embed="rId67"/>
                <a:stretch>
                  <a:fillRect/>
                </a:stretch>
              </p:blipFill>
              <p:spPr>
                <a:xfrm>
                  <a:off x="2891315" y="4508103"/>
                  <a:ext cx="2131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4" name="Ink 33">
                  <a:extLst>
                    <a:ext uri="{FF2B5EF4-FFF2-40B4-BE49-F238E27FC236}">
                      <a16:creationId xmlns:a16="http://schemas.microsoft.com/office/drawing/2014/main" id="{E62CA0F6-434D-7B4A-80E3-B54BBFCB970C}"/>
                    </a:ext>
                  </a:extLst>
                </p14:cNvPr>
                <p14:cNvContentPartPr/>
                <p14:nvPr/>
              </p14:nvContentPartPr>
              <p14:xfrm>
                <a:off x="3158075" y="4529703"/>
                <a:ext cx="75960" cy="75960"/>
              </p14:xfrm>
            </p:contentPart>
          </mc:Choice>
          <mc:Fallback xmlns="">
            <p:pic>
              <p:nvPicPr>
                <p:cNvPr id="34" name="Ink 33">
                  <a:extLst>
                    <a:ext uri="{FF2B5EF4-FFF2-40B4-BE49-F238E27FC236}">
                      <a16:creationId xmlns:a16="http://schemas.microsoft.com/office/drawing/2014/main" id="{E62CA0F6-434D-7B4A-80E3-B54BBFCB970C}"/>
                    </a:ext>
                  </a:extLst>
                </p:cNvPr>
                <p:cNvPicPr/>
                <p:nvPr/>
              </p:nvPicPr>
              <p:blipFill>
                <a:blip r:embed="rId69"/>
                <a:stretch>
                  <a:fillRect/>
                </a:stretch>
              </p:blipFill>
              <p:spPr>
                <a:xfrm>
                  <a:off x="3142595" y="4514223"/>
                  <a:ext cx="10620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5" name="Ink 34">
                  <a:extLst>
                    <a:ext uri="{FF2B5EF4-FFF2-40B4-BE49-F238E27FC236}">
                      <a16:creationId xmlns:a16="http://schemas.microsoft.com/office/drawing/2014/main" id="{8B39C420-DB76-1F44-8EEC-F8646148B712}"/>
                    </a:ext>
                  </a:extLst>
                </p14:cNvPr>
                <p14:cNvContentPartPr/>
                <p14:nvPr/>
              </p14:nvContentPartPr>
              <p14:xfrm>
                <a:off x="3277595" y="4416303"/>
                <a:ext cx="119880" cy="258120"/>
              </p14:xfrm>
            </p:contentPart>
          </mc:Choice>
          <mc:Fallback xmlns="">
            <p:pic>
              <p:nvPicPr>
                <p:cNvPr id="35" name="Ink 34">
                  <a:extLst>
                    <a:ext uri="{FF2B5EF4-FFF2-40B4-BE49-F238E27FC236}">
                      <a16:creationId xmlns:a16="http://schemas.microsoft.com/office/drawing/2014/main" id="{8B39C420-DB76-1F44-8EEC-F8646148B712}"/>
                    </a:ext>
                  </a:extLst>
                </p:cNvPr>
                <p:cNvPicPr/>
                <p:nvPr/>
              </p:nvPicPr>
              <p:blipFill>
                <a:blip r:embed="rId71"/>
                <a:stretch>
                  <a:fillRect/>
                </a:stretch>
              </p:blipFill>
              <p:spPr>
                <a:xfrm>
                  <a:off x="3262115" y="4401183"/>
                  <a:ext cx="15048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7" name="Ink 36">
                  <a:extLst>
                    <a:ext uri="{FF2B5EF4-FFF2-40B4-BE49-F238E27FC236}">
                      <a16:creationId xmlns:a16="http://schemas.microsoft.com/office/drawing/2014/main" id="{C2EC5B7E-7248-754E-A00D-5799CDAF3509}"/>
                    </a:ext>
                  </a:extLst>
                </p14:cNvPr>
                <p14:cNvContentPartPr/>
                <p14:nvPr/>
              </p14:nvContentPartPr>
              <p14:xfrm>
                <a:off x="3528875" y="4535823"/>
                <a:ext cx="69480" cy="360"/>
              </p14:xfrm>
            </p:contentPart>
          </mc:Choice>
          <mc:Fallback xmlns="">
            <p:pic>
              <p:nvPicPr>
                <p:cNvPr id="37" name="Ink 36">
                  <a:extLst>
                    <a:ext uri="{FF2B5EF4-FFF2-40B4-BE49-F238E27FC236}">
                      <a16:creationId xmlns:a16="http://schemas.microsoft.com/office/drawing/2014/main" id="{C2EC5B7E-7248-754E-A00D-5799CDAF3509}"/>
                    </a:ext>
                  </a:extLst>
                </p:cNvPr>
                <p:cNvPicPr/>
                <p:nvPr/>
              </p:nvPicPr>
              <p:blipFill>
                <a:blip r:embed="rId73"/>
                <a:stretch>
                  <a:fillRect/>
                </a:stretch>
              </p:blipFill>
              <p:spPr>
                <a:xfrm>
                  <a:off x="3513755" y="4520703"/>
                  <a:ext cx="1000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8" name="Ink 37">
                  <a:extLst>
                    <a:ext uri="{FF2B5EF4-FFF2-40B4-BE49-F238E27FC236}">
                      <a16:creationId xmlns:a16="http://schemas.microsoft.com/office/drawing/2014/main" id="{AA8C6072-862B-F64E-BAFF-22CF9457F35C}"/>
                    </a:ext>
                  </a:extLst>
                </p14:cNvPr>
                <p14:cNvContentPartPr/>
                <p14:nvPr/>
              </p14:nvContentPartPr>
              <p14:xfrm>
                <a:off x="3547595" y="4586223"/>
                <a:ext cx="69480" cy="6480"/>
              </p14:xfrm>
            </p:contentPart>
          </mc:Choice>
          <mc:Fallback xmlns="">
            <p:pic>
              <p:nvPicPr>
                <p:cNvPr id="38" name="Ink 37">
                  <a:extLst>
                    <a:ext uri="{FF2B5EF4-FFF2-40B4-BE49-F238E27FC236}">
                      <a16:creationId xmlns:a16="http://schemas.microsoft.com/office/drawing/2014/main" id="{AA8C6072-862B-F64E-BAFF-22CF9457F35C}"/>
                    </a:ext>
                  </a:extLst>
                </p:cNvPr>
                <p:cNvPicPr/>
                <p:nvPr/>
              </p:nvPicPr>
              <p:blipFill>
                <a:blip r:embed="rId75"/>
                <a:stretch>
                  <a:fillRect/>
                </a:stretch>
              </p:blipFill>
              <p:spPr>
                <a:xfrm>
                  <a:off x="3532475" y="4570743"/>
                  <a:ext cx="1000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0" name="Ink 39">
                  <a:extLst>
                    <a:ext uri="{FF2B5EF4-FFF2-40B4-BE49-F238E27FC236}">
                      <a16:creationId xmlns:a16="http://schemas.microsoft.com/office/drawing/2014/main" id="{A3261F05-18DE-A648-AE13-606843A3E2BC}"/>
                    </a:ext>
                  </a:extLst>
                </p14:cNvPr>
                <p14:cNvContentPartPr/>
                <p14:nvPr/>
              </p14:nvContentPartPr>
              <p14:xfrm>
                <a:off x="3811835" y="4479303"/>
                <a:ext cx="25560" cy="107280"/>
              </p14:xfrm>
            </p:contentPart>
          </mc:Choice>
          <mc:Fallback xmlns="">
            <p:pic>
              <p:nvPicPr>
                <p:cNvPr id="40" name="Ink 39">
                  <a:extLst>
                    <a:ext uri="{FF2B5EF4-FFF2-40B4-BE49-F238E27FC236}">
                      <a16:creationId xmlns:a16="http://schemas.microsoft.com/office/drawing/2014/main" id="{A3261F05-18DE-A648-AE13-606843A3E2BC}"/>
                    </a:ext>
                  </a:extLst>
                </p:cNvPr>
                <p:cNvPicPr/>
                <p:nvPr/>
              </p:nvPicPr>
              <p:blipFill>
                <a:blip r:embed="rId77"/>
                <a:stretch>
                  <a:fillRect/>
                </a:stretch>
              </p:blipFill>
              <p:spPr>
                <a:xfrm>
                  <a:off x="3796715" y="4464183"/>
                  <a:ext cx="561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1" name="Ink 40">
                  <a:extLst>
                    <a:ext uri="{FF2B5EF4-FFF2-40B4-BE49-F238E27FC236}">
                      <a16:creationId xmlns:a16="http://schemas.microsoft.com/office/drawing/2014/main" id="{C1167EE0-0909-B745-B9AC-2787725BDBFF}"/>
                    </a:ext>
                  </a:extLst>
                </p14:cNvPr>
                <p14:cNvContentPartPr/>
                <p14:nvPr/>
              </p14:nvContentPartPr>
              <p14:xfrm>
                <a:off x="3811835" y="4460583"/>
                <a:ext cx="119880" cy="82080"/>
              </p14:xfrm>
            </p:contentPart>
          </mc:Choice>
          <mc:Fallback xmlns="">
            <p:pic>
              <p:nvPicPr>
                <p:cNvPr id="41" name="Ink 40">
                  <a:extLst>
                    <a:ext uri="{FF2B5EF4-FFF2-40B4-BE49-F238E27FC236}">
                      <a16:creationId xmlns:a16="http://schemas.microsoft.com/office/drawing/2014/main" id="{C1167EE0-0909-B745-B9AC-2787725BDBFF}"/>
                    </a:ext>
                  </a:extLst>
                </p:cNvPr>
                <p:cNvPicPr/>
                <p:nvPr/>
              </p:nvPicPr>
              <p:blipFill>
                <a:blip r:embed="rId79"/>
                <a:stretch>
                  <a:fillRect/>
                </a:stretch>
              </p:blipFill>
              <p:spPr>
                <a:xfrm>
                  <a:off x="3796715" y="4445103"/>
                  <a:ext cx="1504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2" name="Ink 41">
                  <a:extLst>
                    <a:ext uri="{FF2B5EF4-FFF2-40B4-BE49-F238E27FC236}">
                      <a16:creationId xmlns:a16="http://schemas.microsoft.com/office/drawing/2014/main" id="{21D4ABE7-5FA7-E246-AAE2-589471F8E7BF}"/>
                    </a:ext>
                  </a:extLst>
                </p14:cNvPr>
                <p14:cNvContentPartPr/>
                <p14:nvPr/>
              </p14:nvContentPartPr>
              <p14:xfrm>
                <a:off x="4013075" y="4454103"/>
                <a:ext cx="69480" cy="145080"/>
              </p14:xfrm>
            </p:contentPart>
          </mc:Choice>
          <mc:Fallback xmlns="">
            <p:pic>
              <p:nvPicPr>
                <p:cNvPr id="42" name="Ink 41">
                  <a:extLst>
                    <a:ext uri="{FF2B5EF4-FFF2-40B4-BE49-F238E27FC236}">
                      <a16:creationId xmlns:a16="http://schemas.microsoft.com/office/drawing/2014/main" id="{21D4ABE7-5FA7-E246-AAE2-589471F8E7BF}"/>
                    </a:ext>
                  </a:extLst>
                </p:cNvPr>
                <p:cNvPicPr/>
                <p:nvPr/>
              </p:nvPicPr>
              <p:blipFill>
                <a:blip r:embed="rId81"/>
                <a:stretch>
                  <a:fillRect/>
                </a:stretch>
              </p:blipFill>
              <p:spPr>
                <a:xfrm>
                  <a:off x="3997595" y="4438983"/>
                  <a:ext cx="10008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3" name="Ink 42">
                  <a:extLst>
                    <a:ext uri="{FF2B5EF4-FFF2-40B4-BE49-F238E27FC236}">
                      <a16:creationId xmlns:a16="http://schemas.microsoft.com/office/drawing/2014/main" id="{88B7AD55-EF06-074B-ABCB-984CD52531DF}"/>
                    </a:ext>
                  </a:extLst>
                </p14:cNvPr>
                <p14:cNvContentPartPr/>
                <p14:nvPr/>
              </p14:nvContentPartPr>
              <p14:xfrm>
                <a:off x="4119995" y="4460583"/>
                <a:ext cx="126000" cy="119880"/>
              </p14:xfrm>
            </p:contentPart>
          </mc:Choice>
          <mc:Fallback xmlns="">
            <p:pic>
              <p:nvPicPr>
                <p:cNvPr id="43" name="Ink 42">
                  <a:extLst>
                    <a:ext uri="{FF2B5EF4-FFF2-40B4-BE49-F238E27FC236}">
                      <a16:creationId xmlns:a16="http://schemas.microsoft.com/office/drawing/2014/main" id="{88B7AD55-EF06-074B-ABCB-984CD52531DF}"/>
                    </a:ext>
                  </a:extLst>
                </p:cNvPr>
                <p:cNvPicPr/>
                <p:nvPr/>
              </p:nvPicPr>
              <p:blipFill>
                <a:blip r:embed="rId83"/>
                <a:stretch>
                  <a:fillRect/>
                </a:stretch>
              </p:blipFill>
              <p:spPr>
                <a:xfrm>
                  <a:off x="4104515" y="4445103"/>
                  <a:ext cx="15660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4" name="Ink 43">
                  <a:extLst>
                    <a:ext uri="{FF2B5EF4-FFF2-40B4-BE49-F238E27FC236}">
                      <a16:creationId xmlns:a16="http://schemas.microsoft.com/office/drawing/2014/main" id="{F5C4BACA-79E6-894D-A7B4-FB4EA2F20173}"/>
                    </a:ext>
                  </a:extLst>
                </p14:cNvPr>
                <p14:cNvContentPartPr/>
                <p14:nvPr/>
              </p14:nvContentPartPr>
              <p14:xfrm>
                <a:off x="4157795" y="4523223"/>
                <a:ext cx="88560" cy="6480"/>
              </p14:xfrm>
            </p:contentPart>
          </mc:Choice>
          <mc:Fallback xmlns="">
            <p:pic>
              <p:nvPicPr>
                <p:cNvPr id="44" name="Ink 43">
                  <a:extLst>
                    <a:ext uri="{FF2B5EF4-FFF2-40B4-BE49-F238E27FC236}">
                      <a16:creationId xmlns:a16="http://schemas.microsoft.com/office/drawing/2014/main" id="{F5C4BACA-79E6-894D-A7B4-FB4EA2F20173}"/>
                    </a:ext>
                  </a:extLst>
                </p:cNvPr>
                <p:cNvPicPr/>
                <p:nvPr/>
              </p:nvPicPr>
              <p:blipFill>
                <a:blip r:embed="rId85"/>
                <a:stretch>
                  <a:fillRect/>
                </a:stretch>
              </p:blipFill>
              <p:spPr>
                <a:xfrm>
                  <a:off x="4142315" y="4508103"/>
                  <a:ext cx="1188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5" name="Ink 44">
                  <a:extLst>
                    <a:ext uri="{FF2B5EF4-FFF2-40B4-BE49-F238E27FC236}">
                      <a16:creationId xmlns:a16="http://schemas.microsoft.com/office/drawing/2014/main" id="{C8751E91-9D97-124D-ACE6-D7C0398990A3}"/>
                    </a:ext>
                  </a:extLst>
                </p14:cNvPr>
                <p14:cNvContentPartPr/>
                <p14:nvPr/>
              </p14:nvContentPartPr>
              <p14:xfrm>
                <a:off x="4283435" y="4441503"/>
                <a:ext cx="69480" cy="176400"/>
              </p14:xfrm>
            </p:contentPart>
          </mc:Choice>
          <mc:Fallback xmlns="">
            <p:pic>
              <p:nvPicPr>
                <p:cNvPr id="45" name="Ink 44">
                  <a:extLst>
                    <a:ext uri="{FF2B5EF4-FFF2-40B4-BE49-F238E27FC236}">
                      <a16:creationId xmlns:a16="http://schemas.microsoft.com/office/drawing/2014/main" id="{C8751E91-9D97-124D-ACE6-D7C0398990A3}"/>
                    </a:ext>
                  </a:extLst>
                </p:cNvPr>
                <p:cNvPicPr/>
                <p:nvPr/>
              </p:nvPicPr>
              <p:blipFill>
                <a:blip r:embed="rId87"/>
                <a:stretch>
                  <a:fillRect/>
                </a:stretch>
              </p:blipFill>
              <p:spPr>
                <a:xfrm>
                  <a:off x="4267955" y="4426383"/>
                  <a:ext cx="1000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6" name="Ink 45">
                  <a:extLst>
                    <a:ext uri="{FF2B5EF4-FFF2-40B4-BE49-F238E27FC236}">
                      <a16:creationId xmlns:a16="http://schemas.microsoft.com/office/drawing/2014/main" id="{37FC9F53-8199-834D-8BB7-4D23578862A2}"/>
                    </a:ext>
                  </a:extLst>
                </p14:cNvPr>
                <p14:cNvContentPartPr/>
                <p14:nvPr/>
              </p14:nvContentPartPr>
              <p14:xfrm>
                <a:off x="4578995" y="4485423"/>
                <a:ext cx="12960" cy="94680"/>
              </p14:xfrm>
            </p:contentPart>
          </mc:Choice>
          <mc:Fallback xmlns="">
            <p:pic>
              <p:nvPicPr>
                <p:cNvPr id="46" name="Ink 45">
                  <a:extLst>
                    <a:ext uri="{FF2B5EF4-FFF2-40B4-BE49-F238E27FC236}">
                      <a16:creationId xmlns:a16="http://schemas.microsoft.com/office/drawing/2014/main" id="{37FC9F53-8199-834D-8BB7-4D23578862A2}"/>
                    </a:ext>
                  </a:extLst>
                </p:cNvPr>
                <p:cNvPicPr/>
                <p:nvPr/>
              </p:nvPicPr>
              <p:blipFill>
                <a:blip r:embed="rId89"/>
                <a:stretch>
                  <a:fillRect/>
                </a:stretch>
              </p:blipFill>
              <p:spPr>
                <a:xfrm>
                  <a:off x="4563515" y="4470303"/>
                  <a:ext cx="435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7" name="Ink 46">
                  <a:extLst>
                    <a:ext uri="{FF2B5EF4-FFF2-40B4-BE49-F238E27FC236}">
                      <a16:creationId xmlns:a16="http://schemas.microsoft.com/office/drawing/2014/main" id="{673C5139-8430-624C-9248-C42F0C743E99}"/>
                    </a:ext>
                  </a:extLst>
                </p14:cNvPr>
                <p14:cNvContentPartPr/>
                <p14:nvPr/>
              </p14:nvContentPartPr>
              <p14:xfrm>
                <a:off x="4578995" y="4454103"/>
                <a:ext cx="100080" cy="75960"/>
              </p14:xfrm>
            </p:contentPart>
          </mc:Choice>
          <mc:Fallback xmlns="">
            <p:pic>
              <p:nvPicPr>
                <p:cNvPr id="47" name="Ink 46">
                  <a:extLst>
                    <a:ext uri="{FF2B5EF4-FFF2-40B4-BE49-F238E27FC236}">
                      <a16:creationId xmlns:a16="http://schemas.microsoft.com/office/drawing/2014/main" id="{673C5139-8430-624C-9248-C42F0C743E99}"/>
                    </a:ext>
                  </a:extLst>
                </p:cNvPr>
                <p:cNvPicPr/>
                <p:nvPr/>
              </p:nvPicPr>
              <p:blipFill>
                <a:blip r:embed="rId91"/>
                <a:stretch>
                  <a:fillRect/>
                </a:stretch>
              </p:blipFill>
              <p:spPr>
                <a:xfrm>
                  <a:off x="4563515" y="4438983"/>
                  <a:ext cx="1306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8" name="Ink 47">
                  <a:extLst>
                    <a:ext uri="{FF2B5EF4-FFF2-40B4-BE49-F238E27FC236}">
                      <a16:creationId xmlns:a16="http://schemas.microsoft.com/office/drawing/2014/main" id="{9E8A9465-1C11-F441-A212-9E6A4F6BDB81}"/>
                    </a:ext>
                  </a:extLst>
                </p14:cNvPr>
                <p14:cNvContentPartPr/>
                <p14:nvPr/>
              </p14:nvContentPartPr>
              <p14:xfrm>
                <a:off x="4748555" y="4428903"/>
                <a:ext cx="107280" cy="151200"/>
              </p14:xfrm>
            </p:contentPart>
          </mc:Choice>
          <mc:Fallback xmlns="">
            <p:pic>
              <p:nvPicPr>
                <p:cNvPr id="48" name="Ink 47">
                  <a:extLst>
                    <a:ext uri="{FF2B5EF4-FFF2-40B4-BE49-F238E27FC236}">
                      <a16:creationId xmlns:a16="http://schemas.microsoft.com/office/drawing/2014/main" id="{9E8A9465-1C11-F441-A212-9E6A4F6BDB81}"/>
                    </a:ext>
                  </a:extLst>
                </p:cNvPr>
                <p:cNvPicPr/>
                <p:nvPr/>
              </p:nvPicPr>
              <p:blipFill>
                <a:blip r:embed="rId93"/>
                <a:stretch>
                  <a:fillRect/>
                </a:stretch>
              </p:blipFill>
              <p:spPr>
                <a:xfrm>
                  <a:off x="4733435" y="4413783"/>
                  <a:ext cx="1378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9" name="Ink 48">
                  <a:extLst>
                    <a:ext uri="{FF2B5EF4-FFF2-40B4-BE49-F238E27FC236}">
                      <a16:creationId xmlns:a16="http://schemas.microsoft.com/office/drawing/2014/main" id="{7178EB37-F51A-F048-99E2-9D4EEF674B63}"/>
                    </a:ext>
                  </a:extLst>
                </p14:cNvPr>
                <p14:cNvContentPartPr/>
                <p14:nvPr/>
              </p14:nvContentPartPr>
              <p14:xfrm>
                <a:off x="4886795" y="4472823"/>
                <a:ext cx="88560" cy="63360"/>
              </p14:xfrm>
            </p:contentPart>
          </mc:Choice>
          <mc:Fallback xmlns="">
            <p:pic>
              <p:nvPicPr>
                <p:cNvPr id="49" name="Ink 48">
                  <a:extLst>
                    <a:ext uri="{FF2B5EF4-FFF2-40B4-BE49-F238E27FC236}">
                      <a16:creationId xmlns:a16="http://schemas.microsoft.com/office/drawing/2014/main" id="{7178EB37-F51A-F048-99E2-9D4EEF674B63}"/>
                    </a:ext>
                  </a:extLst>
                </p:cNvPr>
                <p:cNvPicPr/>
                <p:nvPr/>
              </p:nvPicPr>
              <p:blipFill>
                <a:blip r:embed="rId95"/>
                <a:stretch>
                  <a:fillRect/>
                </a:stretch>
              </p:blipFill>
              <p:spPr>
                <a:xfrm>
                  <a:off x="4871675" y="4457703"/>
                  <a:ext cx="11880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0" name="Ink 49">
                  <a:extLst>
                    <a:ext uri="{FF2B5EF4-FFF2-40B4-BE49-F238E27FC236}">
                      <a16:creationId xmlns:a16="http://schemas.microsoft.com/office/drawing/2014/main" id="{636B1027-65CA-C343-B0E1-CA6F7A1B02FE}"/>
                    </a:ext>
                  </a:extLst>
                </p14:cNvPr>
                <p14:cNvContentPartPr/>
                <p14:nvPr/>
              </p14:nvContentPartPr>
              <p14:xfrm>
                <a:off x="4974995" y="4447983"/>
                <a:ext cx="44280" cy="94680"/>
              </p14:xfrm>
            </p:contentPart>
          </mc:Choice>
          <mc:Fallback xmlns="">
            <p:pic>
              <p:nvPicPr>
                <p:cNvPr id="50" name="Ink 49">
                  <a:extLst>
                    <a:ext uri="{FF2B5EF4-FFF2-40B4-BE49-F238E27FC236}">
                      <a16:creationId xmlns:a16="http://schemas.microsoft.com/office/drawing/2014/main" id="{636B1027-65CA-C343-B0E1-CA6F7A1B02FE}"/>
                    </a:ext>
                  </a:extLst>
                </p:cNvPr>
                <p:cNvPicPr/>
                <p:nvPr/>
              </p:nvPicPr>
              <p:blipFill>
                <a:blip r:embed="rId97"/>
                <a:stretch>
                  <a:fillRect/>
                </a:stretch>
              </p:blipFill>
              <p:spPr>
                <a:xfrm>
                  <a:off x="4959875" y="4432503"/>
                  <a:ext cx="748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1" name="Ink 50">
                  <a:extLst>
                    <a:ext uri="{FF2B5EF4-FFF2-40B4-BE49-F238E27FC236}">
                      <a16:creationId xmlns:a16="http://schemas.microsoft.com/office/drawing/2014/main" id="{8A744B48-7B9A-0B4E-A6F3-2F94E078090D}"/>
                    </a:ext>
                  </a:extLst>
                </p14:cNvPr>
                <p14:cNvContentPartPr/>
                <p14:nvPr/>
              </p14:nvContentPartPr>
              <p14:xfrm>
                <a:off x="5081915" y="4460583"/>
                <a:ext cx="75960" cy="75960"/>
              </p14:xfrm>
            </p:contentPart>
          </mc:Choice>
          <mc:Fallback xmlns="">
            <p:pic>
              <p:nvPicPr>
                <p:cNvPr id="51" name="Ink 50">
                  <a:extLst>
                    <a:ext uri="{FF2B5EF4-FFF2-40B4-BE49-F238E27FC236}">
                      <a16:creationId xmlns:a16="http://schemas.microsoft.com/office/drawing/2014/main" id="{8A744B48-7B9A-0B4E-A6F3-2F94E078090D}"/>
                    </a:ext>
                  </a:extLst>
                </p:cNvPr>
                <p:cNvPicPr/>
                <p:nvPr/>
              </p:nvPicPr>
              <p:blipFill>
                <a:blip r:embed="rId99"/>
                <a:stretch>
                  <a:fillRect/>
                </a:stretch>
              </p:blipFill>
              <p:spPr>
                <a:xfrm>
                  <a:off x="5066435" y="4445103"/>
                  <a:ext cx="10620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2" name="Ink 51">
                  <a:extLst>
                    <a:ext uri="{FF2B5EF4-FFF2-40B4-BE49-F238E27FC236}">
                      <a16:creationId xmlns:a16="http://schemas.microsoft.com/office/drawing/2014/main" id="{EBB309DC-A16C-4849-82D3-30109CCBAFD5}"/>
                    </a:ext>
                  </a:extLst>
                </p14:cNvPr>
                <p14:cNvContentPartPr/>
                <p14:nvPr/>
              </p14:nvContentPartPr>
              <p14:xfrm>
                <a:off x="5169755" y="4466703"/>
                <a:ext cx="100800" cy="63360"/>
              </p14:xfrm>
            </p:contentPart>
          </mc:Choice>
          <mc:Fallback xmlns="">
            <p:pic>
              <p:nvPicPr>
                <p:cNvPr id="52" name="Ink 51">
                  <a:extLst>
                    <a:ext uri="{FF2B5EF4-FFF2-40B4-BE49-F238E27FC236}">
                      <a16:creationId xmlns:a16="http://schemas.microsoft.com/office/drawing/2014/main" id="{EBB309DC-A16C-4849-82D3-30109CCBAFD5}"/>
                    </a:ext>
                  </a:extLst>
                </p:cNvPr>
                <p:cNvPicPr/>
                <p:nvPr/>
              </p:nvPicPr>
              <p:blipFill>
                <a:blip r:embed="rId101"/>
                <a:stretch>
                  <a:fillRect/>
                </a:stretch>
              </p:blipFill>
              <p:spPr>
                <a:xfrm>
                  <a:off x="5154635" y="4451583"/>
                  <a:ext cx="13140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3" name="Ink 52">
                  <a:extLst>
                    <a:ext uri="{FF2B5EF4-FFF2-40B4-BE49-F238E27FC236}">
                      <a16:creationId xmlns:a16="http://schemas.microsoft.com/office/drawing/2014/main" id="{6DC404CD-004E-1E40-BD4B-6979B0BAF1EB}"/>
                    </a:ext>
                  </a:extLst>
                </p14:cNvPr>
                <p14:cNvContentPartPr/>
                <p14:nvPr/>
              </p14:nvContentPartPr>
              <p14:xfrm>
                <a:off x="5314475" y="4454103"/>
                <a:ext cx="94680" cy="126000"/>
              </p14:xfrm>
            </p:contentPart>
          </mc:Choice>
          <mc:Fallback xmlns="">
            <p:pic>
              <p:nvPicPr>
                <p:cNvPr id="53" name="Ink 52">
                  <a:extLst>
                    <a:ext uri="{FF2B5EF4-FFF2-40B4-BE49-F238E27FC236}">
                      <a16:creationId xmlns:a16="http://schemas.microsoft.com/office/drawing/2014/main" id="{6DC404CD-004E-1E40-BD4B-6979B0BAF1EB}"/>
                    </a:ext>
                  </a:extLst>
                </p:cNvPr>
                <p:cNvPicPr/>
                <p:nvPr/>
              </p:nvPicPr>
              <p:blipFill>
                <a:blip r:embed="rId103"/>
                <a:stretch>
                  <a:fillRect/>
                </a:stretch>
              </p:blipFill>
              <p:spPr>
                <a:xfrm>
                  <a:off x="5299355" y="4438983"/>
                  <a:ext cx="1252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4" name="Ink 53">
                  <a:extLst>
                    <a:ext uri="{FF2B5EF4-FFF2-40B4-BE49-F238E27FC236}">
                      <a16:creationId xmlns:a16="http://schemas.microsoft.com/office/drawing/2014/main" id="{6AB09063-59D8-CE47-AB20-0F6128C5D07F}"/>
                    </a:ext>
                  </a:extLst>
                </p14:cNvPr>
                <p14:cNvContentPartPr/>
                <p14:nvPr/>
              </p14:nvContentPartPr>
              <p14:xfrm>
                <a:off x="5433995" y="4416303"/>
                <a:ext cx="113400" cy="176400"/>
              </p14:xfrm>
            </p:contentPart>
          </mc:Choice>
          <mc:Fallback xmlns="">
            <p:pic>
              <p:nvPicPr>
                <p:cNvPr id="54" name="Ink 53">
                  <a:extLst>
                    <a:ext uri="{FF2B5EF4-FFF2-40B4-BE49-F238E27FC236}">
                      <a16:creationId xmlns:a16="http://schemas.microsoft.com/office/drawing/2014/main" id="{6AB09063-59D8-CE47-AB20-0F6128C5D07F}"/>
                    </a:ext>
                  </a:extLst>
                </p:cNvPr>
                <p:cNvPicPr/>
                <p:nvPr/>
              </p:nvPicPr>
              <p:blipFill>
                <a:blip r:embed="rId105"/>
                <a:stretch>
                  <a:fillRect/>
                </a:stretch>
              </p:blipFill>
              <p:spPr>
                <a:xfrm>
                  <a:off x="5418515" y="4401183"/>
                  <a:ext cx="14400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7" name="Ink 56">
                  <a:extLst>
                    <a:ext uri="{FF2B5EF4-FFF2-40B4-BE49-F238E27FC236}">
                      <a16:creationId xmlns:a16="http://schemas.microsoft.com/office/drawing/2014/main" id="{39CAFDDA-0AFA-AB45-AD38-A3DE8EB0FF87}"/>
                    </a:ext>
                  </a:extLst>
                </p14:cNvPr>
                <p14:cNvContentPartPr/>
                <p14:nvPr/>
              </p14:nvContentPartPr>
              <p14:xfrm>
                <a:off x="5748275" y="4441503"/>
                <a:ext cx="19080" cy="107280"/>
              </p14:xfrm>
            </p:contentPart>
          </mc:Choice>
          <mc:Fallback xmlns="">
            <p:pic>
              <p:nvPicPr>
                <p:cNvPr id="57" name="Ink 56">
                  <a:extLst>
                    <a:ext uri="{FF2B5EF4-FFF2-40B4-BE49-F238E27FC236}">
                      <a16:creationId xmlns:a16="http://schemas.microsoft.com/office/drawing/2014/main" id="{39CAFDDA-0AFA-AB45-AD38-A3DE8EB0FF87}"/>
                    </a:ext>
                  </a:extLst>
                </p:cNvPr>
                <p:cNvPicPr/>
                <p:nvPr/>
              </p:nvPicPr>
              <p:blipFill>
                <a:blip r:embed="rId107"/>
                <a:stretch>
                  <a:fillRect/>
                </a:stretch>
              </p:blipFill>
              <p:spPr>
                <a:xfrm>
                  <a:off x="5733155" y="4426383"/>
                  <a:ext cx="496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58" name="Ink 57">
                  <a:extLst>
                    <a:ext uri="{FF2B5EF4-FFF2-40B4-BE49-F238E27FC236}">
                      <a16:creationId xmlns:a16="http://schemas.microsoft.com/office/drawing/2014/main" id="{4FBA0340-C17C-2C4E-8230-D6CC8C796A63}"/>
                    </a:ext>
                  </a:extLst>
                </p14:cNvPr>
                <p14:cNvContentPartPr/>
                <p14:nvPr/>
              </p14:nvContentPartPr>
              <p14:xfrm>
                <a:off x="5742155" y="4428903"/>
                <a:ext cx="94680" cy="69480"/>
              </p14:xfrm>
            </p:contentPart>
          </mc:Choice>
          <mc:Fallback xmlns="">
            <p:pic>
              <p:nvPicPr>
                <p:cNvPr id="58" name="Ink 57">
                  <a:extLst>
                    <a:ext uri="{FF2B5EF4-FFF2-40B4-BE49-F238E27FC236}">
                      <a16:creationId xmlns:a16="http://schemas.microsoft.com/office/drawing/2014/main" id="{4FBA0340-C17C-2C4E-8230-D6CC8C796A63}"/>
                    </a:ext>
                  </a:extLst>
                </p:cNvPr>
                <p:cNvPicPr/>
                <p:nvPr/>
              </p:nvPicPr>
              <p:blipFill>
                <a:blip r:embed="rId109"/>
                <a:stretch>
                  <a:fillRect/>
                </a:stretch>
              </p:blipFill>
              <p:spPr>
                <a:xfrm>
                  <a:off x="5726675" y="4413783"/>
                  <a:ext cx="1252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59" name="Ink 58">
                  <a:extLst>
                    <a:ext uri="{FF2B5EF4-FFF2-40B4-BE49-F238E27FC236}">
                      <a16:creationId xmlns:a16="http://schemas.microsoft.com/office/drawing/2014/main" id="{481BF8A2-D431-FB4B-9F94-E2E6B90C0856}"/>
                    </a:ext>
                  </a:extLst>
                </p14:cNvPr>
                <p14:cNvContentPartPr/>
                <p14:nvPr/>
              </p14:nvContentPartPr>
              <p14:xfrm>
                <a:off x="5943035" y="4397583"/>
                <a:ext cx="82080" cy="151200"/>
              </p14:xfrm>
            </p:contentPart>
          </mc:Choice>
          <mc:Fallback xmlns="">
            <p:pic>
              <p:nvPicPr>
                <p:cNvPr id="59" name="Ink 58">
                  <a:extLst>
                    <a:ext uri="{FF2B5EF4-FFF2-40B4-BE49-F238E27FC236}">
                      <a16:creationId xmlns:a16="http://schemas.microsoft.com/office/drawing/2014/main" id="{481BF8A2-D431-FB4B-9F94-E2E6B90C0856}"/>
                    </a:ext>
                  </a:extLst>
                </p:cNvPr>
                <p:cNvPicPr/>
                <p:nvPr/>
              </p:nvPicPr>
              <p:blipFill>
                <a:blip r:embed="rId111"/>
                <a:stretch>
                  <a:fillRect/>
                </a:stretch>
              </p:blipFill>
              <p:spPr>
                <a:xfrm>
                  <a:off x="5927915" y="4382463"/>
                  <a:ext cx="1126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0" name="Ink 59">
                  <a:extLst>
                    <a:ext uri="{FF2B5EF4-FFF2-40B4-BE49-F238E27FC236}">
                      <a16:creationId xmlns:a16="http://schemas.microsoft.com/office/drawing/2014/main" id="{A03D04CA-2976-5545-AF2F-2120FE98733F}"/>
                    </a:ext>
                  </a:extLst>
                </p14:cNvPr>
                <p14:cNvContentPartPr/>
                <p14:nvPr/>
              </p14:nvContentPartPr>
              <p14:xfrm>
                <a:off x="6112955" y="4460583"/>
                <a:ext cx="107280" cy="82080"/>
              </p14:xfrm>
            </p:contentPart>
          </mc:Choice>
          <mc:Fallback xmlns="">
            <p:pic>
              <p:nvPicPr>
                <p:cNvPr id="60" name="Ink 59">
                  <a:extLst>
                    <a:ext uri="{FF2B5EF4-FFF2-40B4-BE49-F238E27FC236}">
                      <a16:creationId xmlns:a16="http://schemas.microsoft.com/office/drawing/2014/main" id="{A03D04CA-2976-5545-AF2F-2120FE98733F}"/>
                    </a:ext>
                  </a:extLst>
                </p:cNvPr>
                <p:cNvPicPr/>
                <p:nvPr/>
              </p:nvPicPr>
              <p:blipFill>
                <a:blip r:embed="rId113"/>
                <a:stretch>
                  <a:fillRect/>
                </a:stretch>
              </p:blipFill>
              <p:spPr>
                <a:xfrm>
                  <a:off x="6097835" y="4445103"/>
                  <a:ext cx="1378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1" name="Ink 60">
                  <a:extLst>
                    <a:ext uri="{FF2B5EF4-FFF2-40B4-BE49-F238E27FC236}">
                      <a16:creationId xmlns:a16="http://schemas.microsoft.com/office/drawing/2014/main" id="{AC0D2C26-A2E2-024C-92F1-D747541DD465}"/>
                    </a:ext>
                  </a:extLst>
                </p14:cNvPr>
                <p14:cNvContentPartPr/>
                <p14:nvPr/>
              </p14:nvContentPartPr>
              <p14:xfrm>
                <a:off x="6263795" y="4366263"/>
                <a:ext cx="38160" cy="157680"/>
              </p14:xfrm>
            </p:contentPart>
          </mc:Choice>
          <mc:Fallback xmlns="">
            <p:pic>
              <p:nvPicPr>
                <p:cNvPr id="61" name="Ink 60">
                  <a:extLst>
                    <a:ext uri="{FF2B5EF4-FFF2-40B4-BE49-F238E27FC236}">
                      <a16:creationId xmlns:a16="http://schemas.microsoft.com/office/drawing/2014/main" id="{AC0D2C26-A2E2-024C-92F1-D747541DD465}"/>
                    </a:ext>
                  </a:extLst>
                </p:cNvPr>
                <p:cNvPicPr/>
                <p:nvPr/>
              </p:nvPicPr>
              <p:blipFill>
                <a:blip r:embed="rId115"/>
                <a:stretch>
                  <a:fillRect/>
                </a:stretch>
              </p:blipFill>
              <p:spPr>
                <a:xfrm>
                  <a:off x="6248675" y="4350783"/>
                  <a:ext cx="6840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2" name="Ink 61">
                  <a:extLst>
                    <a:ext uri="{FF2B5EF4-FFF2-40B4-BE49-F238E27FC236}">
                      <a16:creationId xmlns:a16="http://schemas.microsoft.com/office/drawing/2014/main" id="{F0C2DFCD-6DED-0546-BE42-269EA02AD67B}"/>
                    </a:ext>
                  </a:extLst>
                </p14:cNvPr>
                <p14:cNvContentPartPr/>
                <p14:nvPr/>
              </p14:nvContentPartPr>
              <p14:xfrm>
                <a:off x="6339395" y="4454103"/>
                <a:ext cx="88560" cy="75960"/>
              </p14:xfrm>
            </p:contentPart>
          </mc:Choice>
          <mc:Fallback xmlns="">
            <p:pic>
              <p:nvPicPr>
                <p:cNvPr id="62" name="Ink 61">
                  <a:extLst>
                    <a:ext uri="{FF2B5EF4-FFF2-40B4-BE49-F238E27FC236}">
                      <a16:creationId xmlns:a16="http://schemas.microsoft.com/office/drawing/2014/main" id="{F0C2DFCD-6DED-0546-BE42-269EA02AD67B}"/>
                    </a:ext>
                  </a:extLst>
                </p:cNvPr>
                <p:cNvPicPr/>
                <p:nvPr/>
              </p:nvPicPr>
              <p:blipFill>
                <a:blip r:embed="rId117"/>
                <a:stretch>
                  <a:fillRect/>
                </a:stretch>
              </p:blipFill>
              <p:spPr>
                <a:xfrm>
                  <a:off x="6323915" y="4438983"/>
                  <a:ext cx="11880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3" name="Ink 62">
                  <a:extLst>
                    <a:ext uri="{FF2B5EF4-FFF2-40B4-BE49-F238E27FC236}">
                      <a16:creationId xmlns:a16="http://schemas.microsoft.com/office/drawing/2014/main" id="{027B6BD7-9359-D940-9F7F-0C065AAF47EE}"/>
                    </a:ext>
                  </a:extLst>
                </p14:cNvPr>
                <p14:cNvContentPartPr/>
                <p14:nvPr/>
              </p14:nvContentPartPr>
              <p14:xfrm>
                <a:off x="6483755" y="4422783"/>
                <a:ext cx="63360" cy="100800"/>
              </p14:xfrm>
            </p:contentPart>
          </mc:Choice>
          <mc:Fallback xmlns="">
            <p:pic>
              <p:nvPicPr>
                <p:cNvPr id="63" name="Ink 62">
                  <a:extLst>
                    <a:ext uri="{FF2B5EF4-FFF2-40B4-BE49-F238E27FC236}">
                      <a16:creationId xmlns:a16="http://schemas.microsoft.com/office/drawing/2014/main" id="{027B6BD7-9359-D940-9F7F-0C065AAF47EE}"/>
                    </a:ext>
                  </a:extLst>
                </p:cNvPr>
                <p:cNvPicPr/>
                <p:nvPr/>
              </p:nvPicPr>
              <p:blipFill>
                <a:blip r:embed="rId119"/>
                <a:stretch>
                  <a:fillRect/>
                </a:stretch>
              </p:blipFill>
              <p:spPr>
                <a:xfrm>
                  <a:off x="6468635" y="4407303"/>
                  <a:ext cx="936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4" name="Ink 63">
                  <a:extLst>
                    <a:ext uri="{FF2B5EF4-FFF2-40B4-BE49-F238E27FC236}">
                      <a16:creationId xmlns:a16="http://schemas.microsoft.com/office/drawing/2014/main" id="{35B238F2-F1D9-3847-9AC0-524DE7841157}"/>
                    </a:ext>
                  </a:extLst>
                </p14:cNvPr>
                <p14:cNvContentPartPr/>
                <p14:nvPr/>
              </p14:nvContentPartPr>
              <p14:xfrm>
                <a:off x="6603275" y="4447983"/>
                <a:ext cx="88560" cy="75960"/>
              </p14:xfrm>
            </p:contentPart>
          </mc:Choice>
          <mc:Fallback xmlns="">
            <p:pic>
              <p:nvPicPr>
                <p:cNvPr id="64" name="Ink 63">
                  <a:extLst>
                    <a:ext uri="{FF2B5EF4-FFF2-40B4-BE49-F238E27FC236}">
                      <a16:creationId xmlns:a16="http://schemas.microsoft.com/office/drawing/2014/main" id="{35B238F2-F1D9-3847-9AC0-524DE7841157}"/>
                    </a:ext>
                  </a:extLst>
                </p:cNvPr>
                <p:cNvPicPr/>
                <p:nvPr/>
              </p:nvPicPr>
              <p:blipFill>
                <a:blip r:embed="rId121"/>
                <a:stretch>
                  <a:fillRect/>
                </a:stretch>
              </p:blipFill>
              <p:spPr>
                <a:xfrm>
                  <a:off x="6588155" y="4432503"/>
                  <a:ext cx="11880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5" name="Ink 64">
                  <a:extLst>
                    <a:ext uri="{FF2B5EF4-FFF2-40B4-BE49-F238E27FC236}">
                      <a16:creationId xmlns:a16="http://schemas.microsoft.com/office/drawing/2014/main" id="{FF4DF55D-C101-254D-A3B7-CE84FA00C7FE}"/>
                    </a:ext>
                  </a:extLst>
                </p14:cNvPr>
                <p14:cNvContentPartPr/>
                <p14:nvPr/>
              </p14:nvContentPartPr>
              <p14:xfrm>
                <a:off x="6741515" y="4403703"/>
                <a:ext cx="82080" cy="163800"/>
              </p14:xfrm>
            </p:contentPart>
          </mc:Choice>
          <mc:Fallback xmlns="">
            <p:pic>
              <p:nvPicPr>
                <p:cNvPr id="65" name="Ink 64">
                  <a:extLst>
                    <a:ext uri="{FF2B5EF4-FFF2-40B4-BE49-F238E27FC236}">
                      <a16:creationId xmlns:a16="http://schemas.microsoft.com/office/drawing/2014/main" id="{FF4DF55D-C101-254D-A3B7-CE84FA00C7FE}"/>
                    </a:ext>
                  </a:extLst>
                </p:cNvPr>
                <p:cNvPicPr/>
                <p:nvPr/>
              </p:nvPicPr>
              <p:blipFill>
                <a:blip r:embed="rId123"/>
                <a:stretch>
                  <a:fillRect/>
                </a:stretch>
              </p:blipFill>
              <p:spPr>
                <a:xfrm>
                  <a:off x="6726395" y="4388583"/>
                  <a:ext cx="11268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66" name="Ink 65">
                  <a:extLst>
                    <a:ext uri="{FF2B5EF4-FFF2-40B4-BE49-F238E27FC236}">
                      <a16:creationId xmlns:a16="http://schemas.microsoft.com/office/drawing/2014/main" id="{62053802-E6B9-5D44-A880-91AB47CF5711}"/>
                    </a:ext>
                  </a:extLst>
                </p14:cNvPr>
                <p14:cNvContentPartPr/>
                <p14:nvPr/>
              </p14:nvContentPartPr>
              <p14:xfrm>
                <a:off x="7018355" y="4403703"/>
                <a:ext cx="6480" cy="126000"/>
              </p14:xfrm>
            </p:contentPart>
          </mc:Choice>
          <mc:Fallback xmlns="">
            <p:pic>
              <p:nvPicPr>
                <p:cNvPr id="66" name="Ink 65">
                  <a:extLst>
                    <a:ext uri="{FF2B5EF4-FFF2-40B4-BE49-F238E27FC236}">
                      <a16:creationId xmlns:a16="http://schemas.microsoft.com/office/drawing/2014/main" id="{62053802-E6B9-5D44-A880-91AB47CF5711}"/>
                    </a:ext>
                  </a:extLst>
                </p:cNvPr>
                <p:cNvPicPr/>
                <p:nvPr/>
              </p:nvPicPr>
              <p:blipFill>
                <a:blip r:embed="rId125"/>
                <a:stretch>
                  <a:fillRect/>
                </a:stretch>
              </p:blipFill>
              <p:spPr>
                <a:xfrm>
                  <a:off x="7002875" y="4388583"/>
                  <a:ext cx="370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67" name="Ink 66">
                  <a:extLst>
                    <a:ext uri="{FF2B5EF4-FFF2-40B4-BE49-F238E27FC236}">
                      <a16:creationId xmlns:a16="http://schemas.microsoft.com/office/drawing/2014/main" id="{692ECB0E-F8DD-7E4C-B41E-B09666C9156C}"/>
                    </a:ext>
                  </a:extLst>
                </p14:cNvPr>
                <p14:cNvContentPartPr/>
                <p14:nvPr/>
              </p14:nvContentPartPr>
              <p14:xfrm>
                <a:off x="6999275" y="4384983"/>
                <a:ext cx="107280" cy="63360"/>
              </p14:xfrm>
            </p:contentPart>
          </mc:Choice>
          <mc:Fallback xmlns="">
            <p:pic>
              <p:nvPicPr>
                <p:cNvPr id="67" name="Ink 66">
                  <a:extLst>
                    <a:ext uri="{FF2B5EF4-FFF2-40B4-BE49-F238E27FC236}">
                      <a16:creationId xmlns:a16="http://schemas.microsoft.com/office/drawing/2014/main" id="{692ECB0E-F8DD-7E4C-B41E-B09666C9156C}"/>
                    </a:ext>
                  </a:extLst>
                </p:cNvPr>
                <p:cNvPicPr/>
                <p:nvPr/>
              </p:nvPicPr>
              <p:blipFill>
                <a:blip r:embed="rId127"/>
                <a:stretch>
                  <a:fillRect/>
                </a:stretch>
              </p:blipFill>
              <p:spPr>
                <a:xfrm>
                  <a:off x="6984155" y="4369863"/>
                  <a:ext cx="13788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68" name="Ink 67">
                  <a:extLst>
                    <a:ext uri="{FF2B5EF4-FFF2-40B4-BE49-F238E27FC236}">
                      <a16:creationId xmlns:a16="http://schemas.microsoft.com/office/drawing/2014/main" id="{885AB7F0-C238-1749-B532-B7C76638BED0}"/>
                    </a:ext>
                  </a:extLst>
                </p14:cNvPr>
                <p14:cNvContentPartPr/>
                <p14:nvPr/>
              </p14:nvContentPartPr>
              <p14:xfrm>
                <a:off x="7225715" y="4303263"/>
                <a:ext cx="82080" cy="176400"/>
              </p14:xfrm>
            </p:contentPart>
          </mc:Choice>
          <mc:Fallback xmlns="">
            <p:pic>
              <p:nvPicPr>
                <p:cNvPr id="68" name="Ink 67">
                  <a:extLst>
                    <a:ext uri="{FF2B5EF4-FFF2-40B4-BE49-F238E27FC236}">
                      <a16:creationId xmlns:a16="http://schemas.microsoft.com/office/drawing/2014/main" id="{885AB7F0-C238-1749-B532-B7C76638BED0}"/>
                    </a:ext>
                  </a:extLst>
                </p:cNvPr>
                <p:cNvPicPr/>
                <p:nvPr/>
              </p:nvPicPr>
              <p:blipFill>
                <a:blip r:embed="rId129"/>
                <a:stretch>
                  <a:fillRect/>
                </a:stretch>
              </p:blipFill>
              <p:spPr>
                <a:xfrm>
                  <a:off x="7210595" y="4288143"/>
                  <a:ext cx="1126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69" name="Ink 68">
                  <a:extLst>
                    <a:ext uri="{FF2B5EF4-FFF2-40B4-BE49-F238E27FC236}">
                      <a16:creationId xmlns:a16="http://schemas.microsoft.com/office/drawing/2014/main" id="{C2BAD607-4D8E-EF47-8EEC-78CCE906351E}"/>
                    </a:ext>
                  </a:extLst>
                </p14:cNvPr>
                <p14:cNvContentPartPr/>
                <p14:nvPr/>
              </p14:nvContentPartPr>
              <p14:xfrm>
                <a:off x="7414355" y="4347183"/>
                <a:ext cx="107280" cy="163800"/>
              </p14:xfrm>
            </p:contentPart>
          </mc:Choice>
          <mc:Fallback xmlns="">
            <p:pic>
              <p:nvPicPr>
                <p:cNvPr id="69" name="Ink 68">
                  <a:extLst>
                    <a:ext uri="{FF2B5EF4-FFF2-40B4-BE49-F238E27FC236}">
                      <a16:creationId xmlns:a16="http://schemas.microsoft.com/office/drawing/2014/main" id="{C2BAD607-4D8E-EF47-8EEC-78CCE906351E}"/>
                    </a:ext>
                  </a:extLst>
                </p:cNvPr>
                <p:cNvPicPr/>
                <p:nvPr/>
              </p:nvPicPr>
              <p:blipFill>
                <a:blip r:embed="rId131"/>
                <a:stretch>
                  <a:fillRect/>
                </a:stretch>
              </p:blipFill>
              <p:spPr>
                <a:xfrm>
                  <a:off x="7399235" y="4332063"/>
                  <a:ext cx="13788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0" name="Ink 69">
                  <a:extLst>
                    <a:ext uri="{FF2B5EF4-FFF2-40B4-BE49-F238E27FC236}">
                      <a16:creationId xmlns:a16="http://schemas.microsoft.com/office/drawing/2014/main" id="{C4F83CF3-137C-3442-A6CC-010BE2BA4634}"/>
                    </a:ext>
                  </a:extLst>
                </p14:cNvPr>
                <p14:cNvContentPartPr/>
                <p14:nvPr/>
              </p14:nvContentPartPr>
              <p14:xfrm>
                <a:off x="7621715" y="4366263"/>
                <a:ext cx="132480" cy="82080"/>
              </p14:xfrm>
            </p:contentPart>
          </mc:Choice>
          <mc:Fallback xmlns="">
            <p:pic>
              <p:nvPicPr>
                <p:cNvPr id="70" name="Ink 69">
                  <a:extLst>
                    <a:ext uri="{FF2B5EF4-FFF2-40B4-BE49-F238E27FC236}">
                      <a16:creationId xmlns:a16="http://schemas.microsoft.com/office/drawing/2014/main" id="{C4F83CF3-137C-3442-A6CC-010BE2BA4634}"/>
                    </a:ext>
                  </a:extLst>
                </p:cNvPr>
                <p:cNvPicPr/>
                <p:nvPr/>
              </p:nvPicPr>
              <p:blipFill>
                <a:blip r:embed="rId133"/>
                <a:stretch>
                  <a:fillRect/>
                </a:stretch>
              </p:blipFill>
              <p:spPr>
                <a:xfrm>
                  <a:off x="7606595" y="4350783"/>
                  <a:ext cx="1627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1" name="Ink 70">
                  <a:extLst>
                    <a:ext uri="{FF2B5EF4-FFF2-40B4-BE49-F238E27FC236}">
                      <a16:creationId xmlns:a16="http://schemas.microsoft.com/office/drawing/2014/main" id="{EC275223-E58C-0143-B055-B80DED5DC75E}"/>
                    </a:ext>
                  </a:extLst>
                </p14:cNvPr>
                <p14:cNvContentPartPr/>
                <p14:nvPr/>
              </p14:nvContentPartPr>
              <p14:xfrm>
                <a:off x="7810355" y="4353663"/>
                <a:ext cx="232920" cy="100800"/>
              </p14:xfrm>
            </p:contentPart>
          </mc:Choice>
          <mc:Fallback xmlns="">
            <p:pic>
              <p:nvPicPr>
                <p:cNvPr id="71" name="Ink 70">
                  <a:extLst>
                    <a:ext uri="{FF2B5EF4-FFF2-40B4-BE49-F238E27FC236}">
                      <a16:creationId xmlns:a16="http://schemas.microsoft.com/office/drawing/2014/main" id="{EC275223-E58C-0143-B055-B80DED5DC75E}"/>
                    </a:ext>
                  </a:extLst>
                </p:cNvPr>
                <p:cNvPicPr/>
                <p:nvPr/>
              </p:nvPicPr>
              <p:blipFill>
                <a:blip r:embed="rId135"/>
                <a:stretch>
                  <a:fillRect/>
                </a:stretch>
              </p:blipFill>
              <p:spPr>
                <a:xfrm>
                  <a:off x="7795235" y="4338183"/>
                  <a:ext cx="2635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2" name="Ink 71">
                  <a:extLst>
                    <a:ext uri="{FF2B5EF4-FFF2-40B4-BE49-F238E27FC236}">
                      <a16:creationId xmlns:a16="http://schemas.microsoft.com/office/drawing/2014/main" id="{FEB2F3FF-E02D-E144-A8C2-FA352F993B10}"/>
                    </a:ext>
                  </a:extLst>
                </p14:cNvPr>
                <p14:cNvContentPartPr/>
                <p14:nvPr/>
              </p14:nvContentPartPr>
              <p14:xfrm>
                <a:off x="8105915" y="4372383"/>
                <a:ext cx="113400" cy="100800"/>
              </p14:xfrm>
            </p:contentPart>
          </mc:Choice>
          <mc:Fallback xmlns="">
            <p:pic>
              <p:nvPicPr>
                <p:cNvPr id="72" name="Ink 71">
                  <a:extLst>
                    <a:ext uri="{FF2B5EF4-FFF2-40B4-BE49-F238E27FC236}">
                      <a16:creationId xmlns:a16="http://schemas.microsoft.com/office/drawing/2014/main" id="{FEB2F3FF-E02D-E144-A8C2-FA352F993B10}"/>
                    </a:ext>
                  </a:extLst>
                </p:cNvPr>
                <p:cNvPicPr/>
                <p:nvPr/>
              </p:nvPicPr>
              <p:blipFill>
                <a:blip r:embed="rId137"/>
                <a:stretch>
                  <a:fillRect/>
                </a:stretch>
              </p:blipFill>
              <p:spPr>
                <a:xfrm>
                  <a:off x="8090795" y="4357263"/>
                  <a:ext cx="1440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3" name="Ink 72">
                  <a:extLst>
                    <a:ext uri="{FF2B5EF4-FFF2-40B4-BE49-F238E27FC236}">
                      <a16:creationId xmlns:a16="http://schemas.microsoft.com/office/drawing/2014/main" id="{928AE73F-A658-8E4D-ABCA-88DA0705E6EE}"/>
                    </a:ext>
                  </a:extLst>
                </p14:cNvPr>
                <p14:cNvContentPartPr/>
                <p14:nvPr/>
              </p14:nvContentPartPr>
              <p14:xfrm>
                <a:off x="8162435" y="4303263"/>
                <a:ext cx="151200" cy="245520"/>
              </p14:xfrm>
            </p:contentPart>
          </mc:Choice>
          <mc:Fallback xmlns="">
            <p:pic>
              <p:nvPicPr>
                <p:cNvPr id="73" name="Ink 72">
                  <a:extLst>
                    <a:ext uri="{FF2B5EF4-FFF2-40B4-BE49-F238E27FC236}">
                      <a16:creationId xmlns:a16="http://schemas.microsoft.com/office/drawing/2014/main" id="{928AE73F-A658-8E4D-ABCA-88DA0705E6EE}"/>
                    </a:ext>
                  </a:extLst>
                </p:cNvPr>
                <p:cNvPicPr/>
                <p:nvPr/>
              </p:nvPicPr>
              <p:blipFill>
                <a:blip r:embed="rId139"/>
                <a:stretch>
                  <a:fillRect/>
                </a:stretch>
              </p:blipFill>
              <p:spPr>
                <a:xfrm>
                  <a:off x="8147315" y="4288143"/>
                  <a:ext cx="18180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4" name="Ink 93">
                  <a:extLst>
                    <a:ext uri="{FF2B5EF4-FFF2-40B4-BE49-F238E27FC236}">
                      <a16:creationId xmlns:a16="http://schemas.microsoft.com/office/drawing/2014/main" id="{5EC0945E-7A43-B444-9206-791F6271CF7B}"/>
                    </a:ext>
                  </a:extLst>
                </p14:cNvPr>
                <p14:cNvContentPartPr/>
                <p14:nvPr/>
              </p14:nvContentPartPr>
              <p14:xfrm>
                <a:off x="2630675" y="4976103"/>
                <a:ext cx="112680" cy="138600"/>
              </p14:xfrm>
            </p:contentPart>
          </mc:Choice>
          <mc:Fallback xmlns="">
            <p:pic>
              <p:nvPicPr>
                <p:cNvPr id="94" name="Ink 93">
                  <a:extLst>
                    <a:ext uri="{FF2B5EF4-FFF2-40B4-BE49-F238E27FC236}">
                      <a16:creationId xmlns:a16="http://schemas.microsoft.com/office/drawing/2014/main" id="{5EC0945E-7A43-B444-9206-791F6271CF7B}"/>
                    </a:ext>
                  </a:extLst>
                </p:cNvPr>
                <p:cNvPicPr/>
                <p:nvPr/>
              </p:nvPicPr>
              <p:blipFill>
                <a:blip r:embed="rId141"/>
                <a:stretch>
                  <a:fillRect/>
                </a:stretch>
              </p:blipFill>
              <p:spPr>
                <a:xfrm>
                  <a:off x="2615195" y="4960623"/>
                  <a:ext cx="1432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5" name="Ink 94">
                  <a:extLst>
                    <a:ext uri="{FF2B5EF4-FFF2-40B4-BE49-F238E27FC236}">
                      <a16:creationId xmlns:a16="http://schemas.microsoft.com/office/drawing/2014/main" id="{C55FFD66-EEB1-F049-8CB8-8E3555075C5E}"/>
                    </a:ext>
                  </a:extLst>
                </p14:cNvPr>
                <p14:cNvContentPartPr/>
                <p14:nvPr/>
              </p14:nvContentPartPr>
              <p14:xfrm>
                <a:off x="2799515" y="4982223"/>
                <a:ext cx="119880" cy="75960"/>
              </p14:xfrm>
            </p:contentPart>
          </mc:Choice>
          <mc:Fallback xmlns="">
            <p:pic>
              <p:nvPicPr>
                <p:cNvPr id="95" name="Ink 94">
                  <a:extLst>
                    <a:ext uri="{FF2B5EF4-FFF2-40B4-BE49-F238E27FC236}">
                      <a16:creationId xmlns:a16="http://schemas.microsoft.com/office/drawing/2014/main" id="{C55FFD66-EEB1-F049-8CB8-8E3555075C5E}"/>
                    </a:ext>
                  </a:extLst>
                </p:cNvPr>
                <p:cNvPicPr/>
                <p:nvPr/>
              </p:nvPicPr>
              <p:blipFill>
                <a:blip r:embed="rId143"/>
                <a:stretch>
                  <a:fillRect/>
                </a:stretch>
              </p:blipFill>
              <p:spPr>
                <a:xfrm>
                  <a:off x="2784395" y="4967103"/>
                  <a:ext cx="1504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6" name="Ink 95">
                  <a:extLst>
                    <a:ext uri="{FF2B5EF4-FFF2-40B4-BE49-F238E27FC236}">
                      <a16:creationId xmlns:a16="http://schemas.microsoft.com/office/drawing/2014/main" id="{7446C09A-05C6-6047-B594-06B497191613}"/>
                    </a:ext>
                  </a:extLst>
                </p14:cNvPr>
                <p14:cNvContentPartPr/>
                <p14:nvPr/>
              </p14:nvContentPartPr>
              <p14:xfrm>
                <a:off x="2950355" y="4976103"/>
                <a:ext cx="252000" cy="82080"/>
              </p14:xfrm>
            </p:contentPart>
          </mc:Choice>
          <mc:Fallback xmlns="">
            <p:pic>
              <p:nvPicPr>
                <p:cNvPr id="96" name="Ink 95">
                  <a:extLst>
                    <a:ext uri="{FF2B5EF4-FFF2-40B4-BE49-F238E27FC236}">
                      <a16:creationId xmlns:a16="http://schemas.microsoft.com/office/drawing/2014/main" id="{7446C09A-05C6-6047-B594-06B497191613}"/>
                    </a:ext>
                  </a:extLst>
                </p:cNvPr>
                <p:cNvPicPr/>
                <p:nvPr/>
              </p:nvPicPr>
              <p:blipFill>
                <a:blip r:embed="rId145"/>
                <a:stretch>
                  <a:fillRect/>
                </a:stretch>
              </p:blipFill>
              <p:spPr>
                <a:xfrm>
                  <a:off x="2935235" y="4960623"/>
                  <a:ext cx="2822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7" name="Ink 96">
                  <a:extLst>
                    <a:ext uri="{FF2B5EF4-FFF2-40B4-BE49-F238E27FC236}">
                      <a16:creationId xmlns:a16="http://schemas.microsoft.com/office/drawing/2014/main" id="{F5885193-7262-F140-8D5B-DBCCC2E8DDA8}"/>
                    </a:ext>
                  </a:extLst>
                </p14:cNvPr>
                <p14:cNvContentPartPr/>
                <p14:nvPr/>
              </p14:nvContentPartPr>
              <p14:xfrm>
                <a:off x="3252395" y="4982223"/>
                <a:ext cx="63360" cy="75960"/>
              </p14:xfrm>
            </p:contentPart>
          </mc:Choice>
          <mc:Fallback xmlns="">
            <p:pic>
              <p:nvPicPr>
                <p:cNvPr id="97" name="Ink 96">
                  <a:extLst>
                    <a:ext uri="{FF2B5EF4-FFF2-40B4-BE49-F238E27FC236}">
                      <a16:creationId xmlns:a16="http://schemas.microsoft.com/office/drawing/2014/main" id="{F5885193-7262-F140-8D5B-DBCCC2E8DDA8}"/>
                    </a:ext>
                  </a:extLst>
                </p:cNvPr>
                <p:cNvPicPr/>
                <p:nvPr/>
              </p:nvPicPr>
              <p:blipFill>
                <a:blip r:embed="rId147"/>
                <a:stretch>
                  <a:fillRect/>
                </a:stretch>
              </p:blipFill>
              <p:spPr>
                <a:xfrm>
                  <a:off x="3236915" y="4967103"/>
                  <a:ext cx="9360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8" name="Ink 97">
                  <a:extLst>
                    <a:ext uri="{FF2B5EF4-FFF2-40B4-BE49-F238E27FC236}">
                      <a16:creationId xmlns:a16="http://schemas.microsoft.com/office/drawing/2014/main" id="{D503C542-A13F-0542-9920-BB85A964FC18}"/>
                    </a:ext>
                  </a:extLst>
                </p14:cNvPr>
                <p14:cNvContentPartPr/>
                <p14:nvPr/>
              </p14:nvContentPartPr>
              <p14:xfrm>
                <a:off x="3421955" y="4831383"/>
                <a:ext cx="38160" cy="283320"/>
              </p14:xfrm>
            </p:contentPart>
          </mc:Choice>
          <mc:Fallback xmlns="">
            <p:pic>
              <p:nvPicPr>
                <p:cNvPr id="98" name="Ink 97">
                  <a:extLst>
                    <a:ext uri="{FF2B5EF4-FFF2-40B4-BE49-F238E27FC236}">
                      <a16:creationId xmlns:a16="http://schemas.microsoft.com/office/drawing/2014/main" id="{D503C542-A13F-0542-9920-BB85A964FC18}"/>
                    </a:ext>
                  </a:extLst>
                </p:cNvPr>
                <p:cNvPicPr/>
                <p:nvPr/>
              </p:nvPicPr>
              <p:blipFill>
                <a:blip r:embed="rId149"/>
                <a:stretch>
                  <a:fillRect/>
                </a:stretch>
              </p:blipFill>
              <p:spPr>
                <a:xfrm>
                  <a:off x="3406835" y="4816263"/>
                  <a:ext cx="6840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9" name="Ink 98">
                  <a:extLst>
                    <a:ext uri="{FF2B5EF4-FFF2-40B4-BE49-F238E27FC236}">
                      <a16:creationId xmlns:a16="http://schemas.microsoft.com/office/drawing/2014/main" id="{E5E501C4-B495-824D-979F-CA2B3508B329}"/>
                    </a:ext>
                  </a:extLst>
                </p14:cNvPr>
                <p14:cNvContentPartPr/>
                <p14:nvPr/>
              </p14:nvContentPartPr>
              <p14:xfrm>
                <a:off x="3541475" y="4925703"/>
                <a:ext cx="94680" cy="107280"/>
              </p14:xfrm>
            </p:contentPart>
          </mc:Choice>
          <mc:Fallback xmlns="">
            <p:pic>
              <p:nvPicPr>
                <p:cNvPr id="99" name="Ink 98">
                  <a:extLst>
                    <a:ext uri="{FF2B5EF4-FFF2-40B4-BE49-F238E27FC236}">
                      <a16:creationId xmlns:a16="http://schemas.microsoft.com/office/drawing/2014/main" id="{E5E501C4-B495-824D-979F-CA2B3508B329}"/>
                    </a:ext>
                  </a:extLst>
                </p:cNvPr>
                <p:cNvPicPr/>
                <p:nvPr/>
              </p:nvPicPr>
              <p:blipFill>
                <a:blip r:embed="rId151"/>
                <a:stretch>
                  <a:fillRect/>
                </a:stretch>
              </p:blipFill>
              <p:spPr>
                <a:xfrm>
                  <a:off x="3526355" y="4910583"/>
                  <a:ext cx="1252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0" name="Ink 99">
                  <a:extLst>
                    <a:ext uri="{FF2B5EF4-FFF2-40B4-BE49-F238E27FC236}">
                      <a16:creationId xmlns:a16="http://schemas.microsoft.com/office/drawing/2014/main" id="{4258FF8C-20B4-3D41-9E9C-72FF0596985D}"/>
                    </a:ext>
                  </a:extLst>
                </p14:cNvPr>
                <p14:cNvContentPartPr/>
                <p14:nvPr/>
              </p14:nvContentPartPr>
              <p14:xfrm>
                <a:off x="3704915" y="4944423"/>
                <a:ext cx="25560" cy="151200"/>
              </p14:xfrm>
            </p:contentPart>
          </mc:Choice>
          <mc:Fallback xmlns="">
            <p:pic>
              <p:nvPicPr>
                <p:cNvPr id="100" name="Ink 99">
                  <a:extLst>
                    <a:ext uri="{FF2B5EF4-FFF2-40B4-BE49-F238E27FC236}">
                      <a16:creationId xmlns:a16="http://schemas.microsoft.com/office/drawing/2014/main" id="{4258FF8C-20B4-3D41-9E9C-72FF0596985D}"/>
                    </a:ext>
                  </a:extLst>
                </p:cNvPr>
                <p:cNvPicPr/>
                <p:nvPr/>
              </p:nvPicPr>
              <p:blipFill>
                <a:blip r:embed="rId153"/>
                <a:stretch>
                  <a:fillRect/>
                </a:stretch>
              </p:blipFill>
              <p:spPr>
                <a:xfrm>
                  <a:off x="3689795" y="4929303"/>
                  <a:ext cx="5616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1" name="Ink 100">
                  <a:extLst>
                    <a:ext uri="{FF2B5EF4-FFF2-40B4-BE49-F238E27FC236}">
                      <a16:creationId xmlns:a16="http://schemas.microsoft.com/office/drawing/2014/main" id="{C03FA361-BFD2-EC42-AC4D-15EA43115FFA}"/>
                    </a:ext>
                  </a:extLst>
                </p14:cNvPr>
                <p14:cNvContentPartPr/>
                <p14:nvPr/>
              </p14:nvContentPartPr>
              <p14:xfrm>
                <a:off x="3704915" y="4931823"/>
                <a:ext cx="88200" cy="69480"/>
              </p14:xfrm>
            </p:contentPart>
          </mc:Choice>
          <mc:Fallback xmlns="">
            <p:pic>
              <p:nvPicPr>
                <p:cNvPr id="101" name="Ink 100">
                  <a:extLst>
                    <a:ext uri="{FF2B5EF4-FFF2-40B4-BE49-F238E27FC236}">
                      <a16:creationId xmlns:a16="http://schemas.microsoft.com/office/drawing/2014/main" id="{C03FA361-BFD2-EC42-AC4D-15EA43115FFA}"/>
                    </a:ext>
                  </a:extLst>
                </p:cNvPr>
                <p:cNvPicPr/>
                <p:nvPr/>
              </p:nvPicPr>
              <p:blipFill>
                <a:blip r:embed="rId155"/>
                <a:stretch>
                  <a:fillRect/>
                </a:stretch>
              </p:blipFill>
              <p:spPr>
                <a:xfrm>
                  <a:off x="3689795" y="4916703"/>
                  <a:ext cx="1188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2" name="Ink 101">
                  <a:extLst>
                    <a:ext uri="{FF2B5EF4-FFF2-40B4-BE49-F238E27FC236}">
                      <a16:creationId xmlns:a16="http://schemas.microsoft.com/office/drawing/2014/main" id="{6F7FD288-EAF7-1D43-BFD4-5C0481B78DC0}"/>
                    </a:ext>
                  </a:extLst>
                </p14:cNvPr>
                <p14:cNvContentPartPr/>
                <p14:nvPr/>
              </p14:nvContentPartPr>
              <p14:xfrm>
                <a:off x="3855755" y="4919223"/>
                <a:ext cx="94680" cy="82080"/>
              </p14:xfrm>
            </p:contentPart>
          </mc:Choice>
          <mc:Fallback xmlns="">
            <p:pic>
              <p:nvPicPr>
                <p:cNvPr id="102" name="Ink 101">
                  <a:extLst>
                    <a:ext uri="{FF2B5EF4-FFF2-40B4-BE49-F238E27FC236}">
                      <a16:creationId xmlns:a16="http://schemas.microsoft.com/office/drawing/2014/main" id="{6F7FD288-EAF7-1D43-BFD4-5C0481B78DC0}"/>
                    </a:ext>
                  </a:extLst>
                </p:cNvPr>
                <p:cNvPicPr/>
                <p:nvPr/>
              </p:nvPicPr>
              <p:blipFill>
                <a:blip r:embed="rId157"/>
                <a:stretch>
                  <a:fillRect/>
                </a:stretch>
              </p:blipFill>
              <p:spPr>
                <a:xfrm>
                  <a:off x="3840635" y="4904103"/>
                  <a:ext cx="1252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3" name="Ink 102">
                  <a:extLst>
                    <a:ext uri="{FF2B5EF4-FFF2-40B4-BE49-F238E27FC236}">
                      <a16:creationId xmlns:a16="http://schemas.microsoft.com/office/drawing/2014/main" id="{178E6634-11D1-614D-9A9E-2ED93206E9A1}"/>
                    </a:ext>
                  </a:extLst>
                </p14:cNvPr>
                <p14:cNvContentPartPr/>
                <p14:nvPr/>
              </p14:nvContentPartPr>
              <p14:xfrm>
                <a:off x="3975275" y="4906623"/>
                <a:ext cx="82080" cy="87840"/>
              </p14:xfrm>
            </p:contentPart>
          </mc:Choice>
          <mc:Fallback xmlns="">
            <p:pic>
              <p:nvPicPr>
                <p:cNvPr id="103" name="Ink 102">
                  <a:extLst>
                    <a:ext uri="{FF2B5EF4-FFF2-40B4-BE49-F238E27FC236}">
                      <a16:creationId xmlns:a16="http://schemas.microsoft.com/office/drawing/2014/main" id="{178E6634-11D1-614D-9A9E-2ED93206E9A1}"/>
                    </a:ext>
                  </a:extLst>
                </p:cNvPr>
                <p:cNvPicPr/>
                <p:nvPr/>
              </p:nvPicPr>
              <p:blipFill>
                <a:blip r:embed="rId159"/>
                <a:stretch>
                  <a:fillRect/>
                </a:stretch>
              </p:blipFill>
              <p:spPr>
                <a:xfrm>
                  <a:off x="3960155" y="4891503"/>
                  <a:ext cx="1126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4" name="Ink 103">
                  <a:extLst>
                    <a:ext uri="{FF2B5EF4-FFF2-40B4-BE49-F238E27FC236}">
                      <a16:creationId xmlns:a16="http://schemas.microsoft.com/office/drawing/2014/main" id="{25E35294-8BCC-844F-A0E1-2500D82CB584}"/>
                    </a:ext>
                  </a:extLst>
                </p14:cNvPr>
                <p14:cNvContentPartPr/>
                <p14:nvPr/>
              </p14:nvContentPartPr>
              <p14:xfrm>
                <a:off x="4100915" y="4800063"/>
                <a:ext cx="44280" cy="182520"/>
              </p14:xfrm>
            </p:contentPart>
          </mc:Choice>
          <mc:Fallback xmlns="">
            <p:pic>
              <p:nvPicPr>
                <p:cNvPr id="104" name="Ink 103">
                  <a:extLst>
                    <a:ext uri="{FF2B5EF4-FFF2-40B4-BE49-F238E27FC236}">
                      <a16:creationId xmlns:a16="http://schemas.microsoft.com/office/drawing/2014/main" id="{25E35294-8BCC-844F-A0E1-2500D82CB584}"/>
                    </a:ext>
                  </a:extLst>
                </p:cNvPr>
                <p:cNvPicPr/>
                <p:nvPr/>
              </p:nvPicPr>
              <p:blipFill>
                <a:blip r:embed="rId161"/>
                <a:stretch>
                  <a:fillRect/>
                </a:stretch>
              </p:blipFill>
              <p:spPr>
                <a:xfrm>
                  <a:off x="4085795" y="4784583"/>
                  <a:ext cx="7488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5" name="Ink 104">
                  <a:extLst>
                    <a:ext uri="{FF2B5EF4-FFF2-40B4-BE49-F238E27FC236}">
                      <a16:creationId xmlns:a16="http://schemas.microsoft.com/office/drawing/2014/main" id="{DDED1AC7-E5BE-FB4D-A763-0BDB1BD8EAD6}"/>
                    </a:ext>
                  </a:extLst>
                </p14:cNvPr>
                <p14:cNvContentPartPr/>
                <p14:nvPr/>
              </p14:nvContentPartPr>
              <p14:xfrm>
                <a:off x="4189115" y="4913103"/>
                <a:ext cx="82080" cy="100800"/>
              </p14:xfrm>
            </p:contentPart>
          </mc:Choice>
          <mc:Fallback xmlns="">
            <p:pic>
              <p:nvPicPr>
                <p:cNvPr id="105" name="Ink 104">
                  <a:extLst>
                    <a:ext uri="{FF2B5EF4-FFF2-40B4-BE49-F238E27FC236}">
                      <a16:creationId xmlns:a16="http://schemas.microsoft.com/office/drawing/2014/main" id="{DDED1AC7-E5BE-FB4D-A763-0BDB1BD8EAD6}"/>
                    </a:ext>
                  </a:extLst>
                </p:cNvPr>
                <p:cNvPicPr/>
                <p:nvPr/>
              </p:nvPicPr>
              <p:blipFill>
                <a:blip r:embed="rId163"/>
                <a:stretch>
                  <a:fillRect/>
                </a:stretch>
              </p:blipFill>
              <p:spPr>
                <a:xfrm>
                  <a:off x="4173635" y="4897983"/>
                  <a:ext cx="1126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6" name="Ink 105">
                  <a:extLst>
                    <a:ext uri="{FF2B5EF4-FFF2-40B4-BE49-F238E27FC236}">
                      <a16:creationId xmlns:a16="http://schemas.microsoft.com/office/drawing/2014/main" id="{501C126A-4781-8044-8D31-5036E0A2F058}"/>
                    </a:ext>
                  </a:extLst>
                </p14:cNvPr>
                <p14:cNvContentPartPr/>
                <p14:nvPr/>
              </p14:nvContentPartPr>
              <p14:xfrm>
                <a:off x="4138715" y="4869183"/>
                <a:ext cx="113400" cy="12960"/>
              </p14:xfrm>
            </p:contentPart>
          </mc:Choice>
          <mc:Fallback xmlns="">
            <p:pic>
              <p:nvPicPr>
                <p:cNvPr id="106" name="Ink 105">
                  <a:extLst>
                    <a:ext uri="{FF2B5EF4-FFF2-40B4-BE49-F238E27FC236}">
                      <a16:creationId xmlns:a16="http://schemas.microsoft.com/office/drawing/2014/main" id="{501C126A-4781-8044-8D31-5036E0A2F058}"/>
                    </a:ext>
                  </a:extLst>
                </p:cNvPr>
                <p:cNvPicPr/>
                <p:nvPr/>
              </p:nvPicPr>
              <p:blipFill>
                <a:blip r:embed="rId165"/>
                <a:stretch>
                  <a:fillRect/>
                </a:stretch>
              </p:blipFill>
              <p:spPr>
                <a:xfrm>
                  <a:off x="4123595" y="4853703"/>
                  <a:ext cx="1440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7" name="Ink 106">
                  <a:extLst>
                    <a:ext uri="{FF2B5EF4-FFF2-40B4-BE49-F238E27FC236}">
                      <a16:creationId xmlns:a16="http://schemas.microsoft.com/office/drawing/2014/main" id="{36CB4CA0-93C9-F84B-A66F-D6A744B03CC0}"/>
                    </a:ext>
                  </a:extLst>
                </p14:cNvPr>
                <p14:cNvContentPartPr/>
                <p14:nvPr/>
              </p14:nvContentPartPr>
              <p14:xfrm>
                <a:off x="4314755" y="4787463"/>
                <a:ext cx="119880" cy="308520"/>
              </p14:xfrm>
            </p:contentPart>
          </mc:Choice>
          <mc:Fallback xmlns="">
            <p:pic>
              <p:nvPicPr>
                <p:cNvPr id="107" name="Ink 106">
                  <a:extLst>
                    <a:ext uri="{FF2B5EF4-FFF2-40B4-BE49-F238E27FC236}">
                      <a16:creationId xmlns:a16="http://schemas.microsoft.com/office/drawing/2014/main" id="{36CB4CA0-93C9-F84B-A66F-D6A744B03CC0}"/>
                    </a:ext>
                  </a:extLst>
                </p:cNvPr>
                <p:cNvPicPr/>
                <p:nvPr/>
              </p:nvPicPr>
              <p:blipFill>
                <a:blip r:embed="rId167"/>
                <a:stretch>
                  <a:fillRect/>
                </a:stretch>
              </p:blipFill>
              <p:spPr>
                <a:xfrm>
                  <a:off x="4299635" y="4771983"/>
                  <a:ext cx="15048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8" name="Ink 107">
                  <a:extLst>
                    <a:ext uri="{FF2B5EF4-FFF2-40B4-BE49-F238E27FC236}">
                      <a16:creationId xmlns:a16="http://schemas.microsoft.com/office/drawing/2014/main" id="{F6303AB7-A790-F94C-A4A6-4FA49C99B9DF}"/>
                    </a:ext>
                  </a:extLst>
                </p14:cNvPr>
                <p14:cNvContentPartPr/>
                <p14:nvPr/>
              </p14:nvContentPartPr>
              <p14:xfrm>
                <a:off x="4610315" y="4919223"/>
                <a:ext cx="69480" cy="6480"/>
              </p14:xfrm>
            </p:contentPart>
          </mc:Choice>
          <mc:Fallback xmlns="">
            <p:pic>
              <p:nvPicPr>
                <p:cNvPr id="108" name="Ink 107">
                  <a:extLst>
                    <a:ext uri="{FF2B5EF4-FFF2-40B4-BE49-F238E27FC236}">
                      <a16:creationId xmlns:a16="http://schemas.microsoft.com/office/drawing/2014/main" id="{F6303AB7-A790-F94C-A4A6-4FA49C99B9DF}"/>
                    </a:ext>
                  </a:extLst>
                </p:cNvPr>
                <p:cNvPicPr/>
                <p:nvPr/>
              </p:nvPicPr>
              <p:blipFill>
                <a:blip r:embed="rId169"/>
                <a:stretch>
                  <a:fillRect/>
                </a:stretch>
              </p:blipFill>
              <p:spPr>
                <a:xfrm>
                  <a:off x="4595195" y="4904103"/>
                  <a:ext cx="1000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9" name="Ink 108">
                  <a:extLst>
                    <a:ext uri="{FF2B5EF4-FFF2-40B4-BE49-F238E27FC236}">
                      <a16:creationId xmlns:a16="http://schemas.microsoft.com/office/drawing/2014/main" id="{CB24AB23-5195-5D41-9943-23E7D628595C}"/>
                    </a:ext>
                  </a:extLst>
                </p14:cNvPr>
                <p14:cNvContentPartPr/>
                <p14:nvPr/>
              </p14:nvContentPartPr>
              <p14:xfrm>
                <a:off x="4610315" y="4976103"/>
                <a:ext cx="94680" cy="6480"/>
              </p14:xfrm>
            </p:contentPart>
          </mc:Choice>
          <mc:Fallback xmlns="">
            <p:pic>
              <p:nvPicPr>
                <p:cNvPr id="109" name="Ink 108">
                  <a:extLst>
                    <a:ext uri="{FF2B5EF4-FFF2-40B4-BE49-F238E27FC236}">
                      <a16:creationId xmlns:a16="http://schemas.microsoft.com/office/drawing/2014/main" id="{CB24AB23-5195-5D41-9943-23E7D628595C}"/>
                    </a:ext>
                  </a:extLst>
                </p:cNvPr>
                <p:cNvPicPr/>
                <p:nvPr/>
              </p:nvPicPr>
              <p:blipFill>
                <a:blip r:embed="rId171"/>
                <a:stretch>
                  <a:fillRect/>
                </a:stretch>
              </p:blipFill>
              <p:spPr>
                <a:xfrm>
                  <a:off x="4595195" y="4960623"/>
                  <a:ext cx="1252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2" name="Ink 111">
                  <a:extLst>
                    <a:ext uri="{FF2B5EF4-FFF2-40B4-BE49-F238E27FC236}">
                      <a16:creationId xmlns:a16="http://schemas.microsoft.com/office/drawing/2014/main" id="{26AD5340-2B5B-4A46-BEEE-C260C9B24577}"/>
                    </a:ext>
                  </a:extLst>
                </p14:cNvPr>
                <p14:cNvContentPartPr/>
                <p14:nvPr/>
              </p14:nvContentPartPr>
              <p14:xfrm>
                <a:off x="4981115" y="4856583"/>
                <a:ext cx="19080" cy="145080"/>
              </p14:xfrm>
            </p:contentPart>
          </mc:Choice>
          <mc:Fallback xmlns="">
            <p:pic>
              <p:nvPicPr>
                <p:cNvPr id="112" name="Ink 111">
                  <a:extLst>
                    <a:ext uri="{FF2B5EF4-FFF2-40B4-BE49-F238E27FC236}">
                      <a16:creationId xmlns:a16="http://schemas.microsoft.com/office/drawing/2014/main" id="{26AD5340-2B5B-4A46-BEEE-C260C9B24577}"/>
                    </a:ext>
                  </a:extLst>
                </p:cNvPr>
                <p:cNvPicPr/>
                <p:nvPr/>
              </p:nvPicPr>
              <p:blipFill>
                <a:blip r:embed="rId173"/>
                <a:stretch>
                  <a:fillRect/>
                </a:stretch>
              </p:blipFill>
              <p:spPr>
                <a:xfrm>
                  <a:off x="4965995" y="4841103"/>
                  <a:ext cx="4968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3" name="Ink 112">
                  <a:extLst>
                    <a:ext uri="{FF2B5EF4-FFF2-40B4-BE49-F238E27FC236}">
                      <a16:creationId xmlns:a16="http://schemas.microsoft.com/office/drawing/2014/main" id="{FA5A69DE-F0DE-C64F-BA6E-0E7751FADC40}"/>
                    </a:ext>
                  </a:extLst>
                </p14:cNvPr>
                <p14:cNvContentPartPr/>
                <p14:nvPr/>
              </p14:nvContentPartPr>
              <p14:xfrm>
                <a:off x="4974995" y="4843983"/>
                <a:ext cx="94680" cy="69480"/>
              </p14:xfrm>
            </p:contentPart>
          </mc:Choice>
          <mc:Fallback xmlns="">
            <p:pic>
              <p:nvPicPr>
                <p:cNvPr id="113" name="Ink 112">
                  <a:extLst>
                    <a:ext uri="{FF2B5EF4-FFF2-40B4-BE49-F238E27FC236}">
                      <a16:creationId xmlns:a16="http://schemas.microsoft.com/office/drawing/2014/main" id="{FA5A69DE-F0DE-C64F-BA6E-0E7751FADC40}"/>
                    </a:ext>
                  </a:extLst>
                </p:cNvPr>
                <p:cNvPicPr/>
                <p:nvPr/>
              </p:nvPicPr>
              <p:blipFill>
                <a:blip r:embed="rId175"/>
                <a:stretch>
                  <a:fillRect/>
                </a:stretch>
              </p:blipFill>
              <p:spPr>
                <a:xfrm>
                  <a:off x="4959875" y="4828503"/>
                  <a:ext cx="1252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4" name="Ink 113">
                  <a:extLst>
                    <a:ext uri="{FF2B5EF4-FFF2-40B4-BE49-F238E27FC236}">
                      <a16:creationId xmlns:a16="http://schemas.microsoft.com/office/drawing/2014/main" id="{A667B361-79BD-AD46-ADDC-33CD5E57FFA7}"/>
                    </a:ext>
                  </a:extLst>
                </p14:cNvPr>
                <p14:cNvContentPartPr/>
                <p14:nvPr/>
              </p14:nvContentPartPr>
              <p14:xfrm>
                <a:off x="5194955" y="4780983"/>
                <a:ext cx="82080" cy="214200"/>
              </p14:xfrm>
            </p:contentPart>
          </mc:Choice>
          <mc:Fallback xmlns="">
            <p:pic>
              <p:nvPicPr>
                <p:cNvPr id="114" name="Ink 113">
                  <a:extLst>
                    <a:ext uri="{FF2B5EF4-FFF2-40B4-BE49-F238E27FC236}">
                      <a16:creationId xmlns:a16="http://schemas.microsoft.com/office/drawing/2014/main" id="{A667B361-79BD-AD46-ADDC-33CD5E57FFA7}"/>
                    </a:ext>
                  </a:extLst>
                </p:cNvPr>
                <p:cNvPicPr/>
                <p:nvPr/>
              </p:nvPicPr>
              <p:blipFill>
                <a:blip r:embed="rId177"/>
                <a:stretch>
                  <a:fillRect/>
                </a:stretch>
              </p:blipFill>
              <p:spPr>
                <a:xfrm>
                  <a:off x="5179835" y="4765863"/>
                  <a:ext cx="11268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5" name="Ink 114">
                  <a:extLst>
                    <a:ext uri="{FF2B5EF4-FFF2-40B4-BE49-F238E27FC236}">
                      <a16:creationId xmlns:a16="http://schemas.microsoft.com/office/drawing/2014/main" id="{F0148139-2AEB-EA45-B7AD-119FED9E9CEA}"/>
                    </a:ext>
                  </a:extLst>
                </p14:cNvPr>
                <p14:cNvContentPartPr/>
                <p14:nvPr/>
              </p14:nvContentPartPr>
              <p14:xfrm>
                <a:off x="5370995" y="4856583"/>
                <a:ext cx="113400" cy="63360"/>
              </p14:xfrm>
            </p:contentPart>
          </mc:Choice>
          <mc:Fallback xmlns="">
            <p:pic>
              <p:nvPicPr>
                <p:cNvPr id="115" name="Ink 114">
                  <a:extLst>
                    <a:ext uri="{FF2B5EF4-FFF2-40B4-BE49-F238E27FC236}">
                      <a16:creationId xmlns:a16="http://schemas.microsoft.com/office/drawing/2014/main" id="{F0148139-2AEB-EA45-B7AD-119FED9E9CEA}"/>
                    </a:ext>
                  </a:extLst>
                </p:cNvPr>
                <p:cNvPicPr/>
                <p:nvPr/>
              </p:nvPicPr>
              <p:blipFill>
                <a:blip r:embed="rId179"/>
                <a:stretch>
                  <a:fillRect/>
                </a:stretch>
              </p:blipFill>
              <p:spPr>
                <a:xfrm>
                  <a:off x="5355875" y="4841103"/>
                  <a:ext cx="14400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6" name="Ink 115">
                  <a:extLst>
                    <a:ext uri="{FF2B5EF4-FFF2-40B4-BE49-F238E27FC236}">
                      <a16:creationId xmlns:a16="http://schemas.microsoft.com/office/drawing/2014/main" id="{575B3603-14AB-FD4A-9BC8-39C11680BB0A}"/>
                    </a:ext>
                  </a:extLst>
                </p14:cNvPr>
                <p14:cNvContentPartPr/>
                <p14:nvPr/>
              </p14:nvContentPartPr>
              <p14:xfrm>
                <a:off x="5603555" y="4769103"/>
                <a:ext cx="31680" cy="226080"/>
              </p14:xfrm>
            </p:contentPart>
          </mc:Choice>
          <mc:Fallback xmlns="">
            <p:pic>
              <p:nvPicPr>
                <p:cNvPr id="116" name="Ink 115">
                  <a:extLst>
                    <a:ext uri="{FF2B5EF4-FFF2-40B4-BE49-F238E27FC236}">
                      <a16:creationId xmlns:a16="http://schemas.microsoft.com/office/drawing/2014/main" id="{575B3603-14AB-FD4A-9BC8-39C11680BB0A}"/>
                    </a:ext>
                  </a:extLst>
                </p:cNvPr>
                <p:cNvPicPr/>
                <p:nvPr/>
              </p:nvPicPr>
              <p:blipFill>
                <a:blip r:embed="rId181"/>
                <a:stretch>
                  <a:fillRect/>
                </a:stretch>
              </p:blipFill>
              <p:spPr>
                <a:xfrm>
                  <a:off x="5588435" y="4753983"/>
                  <a:ext cx="6228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7" name="Ink 116">
                  <a:extLst>
                    <a:ext uri="{FF2B5EF4-FFF2-40B4-BE49-F238E27FC236}">
                      <a16:creationId xmlns:a16="http://schemas.microsoft.com/office/drawing/2014/main" id="{23B215D4-B2BC-9545-90EB-26174AA2438A}"/>
                    </a:ext>
                  </a:extLst>
                </p14:cNvPr>
                <p14:cNvContentPartPr/>
                <p14:nvPr/>
              </p14:nvContentPartPr>
              <p14:xfrm>
                <a:off x="5735675" y="4824903"/>
                <a:ext cx="81360" cy="100800"/>
              </p14:xfrm>
            </p:contentPart>
          </mc:Choice>
          <mc:Fallback xmlns="">
            <p:pic>
              <p:nvPicPr>
                <p:cNvPr id="117" name="Ink 116">
                  <a:extLst>
                    <a:ext uri="{FF2B5EF4-FFF2-40B4-BE49-F238E27FC236}">
                      <a16:creationId xmlns:a16="http://schemas.microsoft.com/office/drawing/2014/main" id="{23B215D4-B2BC-9545-90EB-26174AA2438A}"/>
                    </a:ext>
                  </a:extLst>
                </p:cNvPr>
                <p:cNvPicPr/>
                <p:nvPr/>
              </p:nvPicPr>
              <p:blipFill>
                <a:blip r:embed="rId183"/>
                <a:stretch>
                  <a:fillRect/>
                </a:stretch>
              </p:blipFill>
              <p:spPr>
                <a:xfrm>
                  <a:off x="5720555" y="4809783"/>
                  <a:ext cx="1119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8" name="Ink 117">
                  <a:extLst>
                    <a:ext uri="{FF2B5EF4-FFF2-40B4-BE49-F238E27FC236}">
                      <a16:creationId xmlns:a16="http://schemas.microsoft.com/office/drawing/2014/main" id="{8AE03426-192E-5E47-BD22-AE09EA3410AA}"/>
                    </a:ext>
                  </a:extLst>
                </p14:cNvPr>
                <p14:cNvContentPartPr/>
                <p14:nvPr/>
              </p14:nvContentPartPr>
              <p14:xfrm>
                <a:off x="5886515" y="4859463"/>
                <a:ext cx="12960" cy="186120"/>
              </p14:xfrm>
            </p:contentPart>
          </mc:Choice>
          <mc:Fallback xmlns="">
            <p:pic>
              <p:nvPicPr>
                <p:cNvPr id="118" name="Ink 117">
                  <a:extLst>
                    <a:ext uri="{FF2B5EF4-FFF2-40B4-BE49-F238E27FC236}">
                      <a16:creationId xmlns:a16="http://schemas.microsoft.com/office/drawing/2014/main" id="{8AE03426-192E-5E47-BD22-AE09EA3410AA}"/>
                    </a:ext>
                  </a:extLst>
                </p:cNvPr>
                <p:cNvPicPr/>
                <p:nvPr/>
              </p:nvPicPr>
              <p:blipFill>
                <a:blip r:embed="rId185"/>
                <a:stretch>
                  <a:fillRect/>
                </a:stretch>
              </p:blipFill>
              <p:spPr>
                <a:xfrm>
                  <a:off x="5871395" y="4843983"/>
                  <a:ext cx="4356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9" name="Ink 118">
                  <a:extLst>
                    <a:ext uri="{FF2B5EF4-FFF2-40B4-BE49-F238E27FC236}">
                      <a16:creationId xmlns:a16="http://schemas.microsoft.com/office/drawing/2014/main" id="{62C6621B-37FD-A345-9A06-423E2FA49C99}"/>
                    </a:ext>
                  </a:extLst>
                </p14:cNvPr>
                <p14:cNvContentPartPr/>
                <p14:nvPr/>
              </p14:nvContentPartPr>
              <p14:xfrm>
                <a:off x="5886515" y="4862703"/>
                <a:ext cx="94680" cy="79200"/>
              </p14:xfrm>
            </p:contentPart>
          </mc:Choice>
          <mc:Fallback xmlns="">
            <p:pic>
              <p:nvPicPr>
                <p:cNvPr id="119" name="Ink 118">
                  <a:extLst>
                    <a:ext uri="{FF2B5EF4-FFF2-40B4-BE49-F238E27FC236}">
                      <a16:creationId xmlns:a16="http://schemas.microsoft.com/office/drawing/2014/main" id="{62C6621B-37FD-A345-9A06-423E2FA49C99}"/>
                    </a:ext>
                  </a:extLst>
                </p:cNvPr>
                <p:cNvPicPr/>
                <p:nvPr/>
              </p:nvPicPr>
              <p:blipFill>
                <a:blip r:embed="rId187"/>
                <a:stretch>
                  <a:fillRect/>
                </a:stretch>
              </p:blipFill>
              <p:spPr>
                <a:xfrm>
                  <a:off x="5871395" y="4847583"/>
                  <a:ext cx="1252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0" name="Ink 119">
                  <a:extLst>
                    <a:ext uri="{FF2B5EF4-FFF2-40B4-BE49-F238E27FC236}">
                      <a16:creationId xmlns:a16="http://schemas.microsoft.com/office/drawing/2014/main" id="{3A625033-0F62-3745-A4F2-29A1CF0AB2CC}"/>
                    </a:ext>
                  </a:extLst>
                </p14:cNvPr>
                <p14:cNvContentPartPr/>
                <p14:nvPr/>
              </p14:nvContentPartPr>
              <p14:xfrm>
                <a:off x="6037355" y="4862703"/>
                <a:ext cx="88200" cy="75960"/>
              </p14:xfrm>
            </p:contentPart>
          </mc:Choice>
          <mc:Fallback xmlns="">
            <p:pic>
              <p:nvPicPr>
                <p:cNvPr id="120" name="Ink 119">
                  <a:extLst>
                    <a:ext uri="{FF2B5EF4-FFF2-40B4-BE49-F238E27FC236}">
                      <a16:creationId xmlns:a16="http://schemas.microsoft.com/office/drawing/2014/main" id="{3A625033-0F62-3745-A4F2-29A1CF0AB2CC}"/>
                    </a:ext>
                  </a:extLst>
                </p:cNvPr>
                <p:cNvPicPr/>
                <p:nvPr/>
              </p:nvPicPr>
              <p:blipFill>
                <a:blip r:embed="rId189"/>
                <a:stretch>
                  <a:fillRect/>
                </a:stretch>
              </p:blipFill>
              <p:spPr>
                <a:xfrm>
                  <a:off x="6022235" y="4847583"/>
                  <a:ext cx="11880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1" name="Ink 120">
                  <a:extLst>
                    <a:ext uri="{FF2B5EF4-FFF2-40B4-BE49-F238E27FC236}">
                      <a16:creationId xmlns:a16="http://schemas.microsoft.com/office/drawing/2014/main" id="{69871764-1F99-574D-B9CB-A78484D61D4A}"/>
                    </a:ext>
                  </a:extLst>
                </p14:cNvPr>
                <p14:cNvContentPartPr/>
                <p14:nvPr/>
              </p14:nvContentPartPr>
              <p14:xfrm>
                <a:off x="6144275" y="4850103"/>
                <a:ext cx="113400" cy="82080"/>
              </p14:xfrm>
            </p:contentPart>
          </mc:Choice>
          <mc:Fallback xmlns="">
            <p:pic>
              <p:nvPicPr>
                <p:cNvPr id="121" name="Ink 120">
                  <a:extLst>
                    <a:ext uri="{FF2B5EF4-FFF2-40B4-BE49-F238E27FC236}">
                      <a16:creationId xmlns:a16="http://schemas.microsoft.com/office/drawing/2014/main" id="{69871764-1F99-574D-B9CB-A78484D61D4A}"/>
                    </a:ext>
                  </a:extLst>
                </p:cNvPr>
                <p:cNvPicPr/>
                <p:nvPr/>
              </p:nvPicPr>
              <p:blipFill>
                <a:blip r:embed="rId191"/>
                <a:stretch>
                  <a:fillRect/>
                </a:stretch>
              </p:blipFill>
              <p:spPr>
                <a:xfrm>
                  <a:off x="6129155" y="4834983"/>
                  <a:ext cx="1440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2" name="Ink 121">
                  <a:extLst>
                    <a:ext uri="{FF2B5EF4-FFF2-40B4-BE49-F238E27FC236}">
                      <a16:creationId xmlns:a16="http://schemas.microsoft.com/office/drawing/2014/main" id="{42BB2F23-F6C6-9E4A-8DFC-DD0E7585022D}"/>
                    </a:ext>
                  </a:extLst>
                </p14:cNvPr>
                <p14:cNvContentPartPr/>
                <p14:nvPr/>
              </p14:nvContentPartPr>
              <p14:xfrm>
                <a:off x="6307715" y="4743903"/>
                <a:ext cx="38160" cy="182160"/>
              </p14:xfrm>
            </p:contentPart>
          </mc:Choice>
          <mc:Fallback xmlns="">
            <p:pic>
              <p:nvPicPr>
                <p:cNvPr id="122" name="Ink 121">
                  <a:extLst>
                    <a:ext uri="{FF2B5EF4-FFF2-40B4-BE49-F238E27FC236}">
                      <a16:creationId xmlns:a16="http://schemas.microsoft.com/office/drawing/2014/main" id="{42BB2F23-F6C6-9E4A-8DFC-DD0E7585022D}"/>
                    </a:ext>
                  </a:extLst>
                </p:cNvPr>
                <p:cNvPicPr/>
                <p:nvPr/>
              </p:nvPicPr>
              <p:blipFill>
                <a:blip r:embed="rId193"/>
                <a:stretch>
                  <a:fillRect/>
                </a:stretch>
              </p:blipFill>
              <p:spPr>
                <a:xfrm>
                  <a:off x="6292595" y="4728783"/>
                  <a:ext cx="684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3" name="Ink 122">
                  <a:extLst>
                    <a:ext uri="{FF2B5EF4-FFF2-40B4-BE49-F238E27FC236}">
                      <a16:creationId xmlns:a16="http://schemas.microsoft.com/office/drawing/2014/main" id="{13025D50-9FB5-7645-8992-F91D9E6B4FA2}"/>
                    </a:ext>
                  </a:extLst>
                </p14:cNvPr>
                <p14:cNvContentPartPr/>
                <p14:nvPr/>
              </p14:nvContentPartPr>
              <p14:xfrm>
                <a:off x="6389435" y="4856583"/>
                <a:ext cx="82080" cy="100800"/>
              </p14:xfrm>
            </p:contentPart>
          </mc:Choice>
          <mc:Fallback xmlns="">
            <p:pic>
              <p:nvPicPr>
                <p:cNvPr id="123" name="Ink 122">
                  <a:extLst>
                    <a:ext uri="{FF2B5EF4-FFF2-40B4-BE49-F238E27FC236}">
                      <a16:creationId xmlns:a16="http://schemas.microsoft.com/office/drawing/2014/main" id="{13025D50-9FB5-7645-8992-F91D9E6B4FA2}"/>
                    </a:ext>
                  </a:extLst>
                </p:cNvPr>
                <p:cNvPicPr/>
                <p:nvPr/>
              </p:nvPicPr>
              <p:blipFill>
                <a:blip r:embed="rId195"/>
                <a:stretch>
                  <a:fillRect/>
                </a:stretch>
              </p:blipFill>
              <p:spPr>
                <a:xfrm>
                  <a:off x="6374315" y="4841103"/>
                  <a:ext cx="1126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4" name="Ink 123">
                  <a:extLst>
                    <a:ext uri="{FF2B5EF4-FFF2-40B4-BE49-F238E27FC236}">
                      <a16:creationId xmlns:a16="http://schemas.microsoft.com/office/drawing/2014/main" id="{4A80F870-D2AF-304E-9C7F-201004FA6A4E}"/>
                    </a:ext>
                  </a:extLst>
                </p14:cNvPr>
                <p14:cNvContentPartPr/>
                <p14:nvPr/>
              </p14:nvContentPartPr>
              <p14:xfrm>
                <a:off x="6345515" y="4818783"/>
                <a:ext cx="88200" cy="19080"/>
              </p14:xfrm>
            </p:contentPart>
          </mc:Choice>
          <mc:Fallback xmlns="">
            <p:pic>
              <p:nvPicPr>
                <p:cNvPr id="124" name="Ink 123">
                  <a:extLst>
                    <a:ext uri="{FF2B5EF4-FFF2-40B4-BE49-F238E27FC236}">
                      <a16:creationId xmlns:a16="http://schemas.microsoft.com/office/drawing/2014/main" id="{4A80F870-D2AF-304E-9C7F-201004FA6A4E}"/>
                    </a:ext>
                  </a:extLst>
                </p:cNvPr>
                <p:cNvPicPr/>
                <p:nvPr/>
              </p:nvPicPr>
              <p:blipFill>
                <a:blip r:embed="rId197"/>
                <a:stretch>
                  <a:fillRect/>
                </a:stretch>
              </p:blipFill>
              <p:spPr>
                <a:xfrm>
                  <a:off x="6330395" y="4803663"/>
                  <a:ext cx="1188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5" name="Ink 124">
                  <a:extLst>
                    <a:ext uri="{FF2B5EF4-FFF2-40B4-BE49-F238E27FC236}">
                      <a16:creationId xmlns:a16="http://schemas.microsoft.com/office/drawing/2014/main" id="{B582A158-4737-D544-91B4-86CF9DA6EA34}"/>
                    </a:ext>
                  </a:extLst>
                </p14:cNvPr>
                <p14:cNvContentPartPr/>
                <p14:nvPr/>
              </p14:nvContentPartPr>
              <p14:xfrm>
                <a:off x="6534155" y="4755783"/>
                <a:ext cx="107280" cy="283320"/>
              </p14:xfrm>
            </p:contentPart>
          </mc:Choice>
          <mc:Fallback xmlns="">
            <p:pic>
              <p:nvPicPr>
                <p:cNvPr id="125" name="Ink 124">
                  <a:extLst>
                    <a:ext uri="{FF2B5EF4-FFF2-40B4-BE49-F238E27FC236}">
                      <a16:creationId xmlns:a16="http://schemas.microsoft.com/office/drawing/2014/main" id="{B582A158-4737-D544-91B4-86CF9DA6EA34}"/>
                    </a:ext>
                  </a:extLst>
                </p:cNvPr>
                <p:cNvPicPr/>
                <p:nvPr/>
              </p:nvPicPr>
              <p:blipFill>
                <a:blip r:embed="rId199"/>
                <a:stretch>
                  <a:fillRect/>
                </a:stretch>
              </p:blipFill>
              <p:spPr>
                <a:xfrm>
                  <a:off x="6519035" y="4740663"/>
                  <a:ext cx="13788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6" name="Ink 125">
                  <a:extLst>
                    <a:ext uri="{FF2B5EF4-FFF2-40B4-BE49-F238E27FC236}">
                      <a16:creationId xmlns:a16="http://schemas.microsoft.com/office/drawing/2014/main" id="{098148F7-ADCF-D746-882B-720D7C459C65}"/>
                    </a:ext>
                  </a:extLst>
                </p14:cNvPr>
                <p14:cNvContentPartPr/>
                <p14:nvPr/>
              </p14:nvContentPartPr>
              <p14:xfrm>
                <a:off x="6867515" y="4824903"/>
                <a:ext cx="19080" cy="117000"/>
              </p14:xfrm>
            </p:contentPart>
          </mc:Choice>
          <mc:Fallback xmlns="">
            <p:pic>
              <p:nvPicPr>
                <p:cNvPr id="126" name="Ink 125">
                  <a:extLst>
                    <a:ext uri="{FF2B5EF4-FFF2-40B4-BE49-F238E27FC236}">
                      <a16:creationId xmlns:a16="http://schemas.microsoft.com/office/drawing/2014/main" id="{098148F7-ADCF-D746-882B-720D7C459C65}"/>
                    </a:ext>
                  </a:extLst>
                </p:cNvPr>
                <p:cNvPicPr/>
                <p:nvPr/>
              </p:nvPicPr>
              <p:blipFill>
                <a:blip r:embed="rId201"/>
                <a:stretch>
                  <a:fillRect/>
                </a:stretch>
              </p:blipFill>
              <p:spPr>
                <a:xfrm>
                  <a:off x="6852035" y="4809783"/>
                  <a:ext cx="496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7" name="Ink 126">
                  <a:extLst>
                    <a:ext uri="{FF2B5EF4-FFF2-40B4-BE49-F238E27FC236}">
                      <a16:creationId xmlns:a16="http://schemas.microsoft.com/office/drawing/2014/main" id="{8B3E7BFA-909E-144E-AD0A-64824C9D45EE}"/>
                    </a:ext>
                  </a:extLst>
                </p14:cNvPr>
                <p14:cNvContentPartPr/>
                <p14:nvPr/>
              </p14:nvContentPartPr>
              <p14:xfrm>
                <a:off x="6880115" y="4812663"/>
                <a:ext cx="93960" cy="94680"/>
              </p14:xfrm>
            </p:contentPart>
          </mc:Choice>
          <mc:Fallback xmlns="">
            <p:pic>
              <p:nvPicPr>
                <p:cNvPr id="127" name="Ink 126">
                  <a:extLst>
                    <a:ext uri="{FF2B5EF4-FFF2-40B4-BE49-F238E27FC236}">
                      <a16:creationId xmlns:a16="http://schemas.microsoft.com/office/drawing/2014/main" id="{8B3E7BFA-909E-144E-AD0A-64824C9D45EE}"/>
                    </a:ext>
                  </a:extLst>
                </p:cNvPr>
                <p:cNvPicPr/>
                <p:nvPr/>
              </p:nvPicPr>
              <p:blipFill>
                <a:blip r:embed="rId203"/>
                <a:stretch>
                  <a:fillRect/>
                </a:stretch>
              </p:blipFill>
              <p:spPr>
                <a:xfrm>
                  <a:off x="6864635" y="4797183"/>
                  <a:ext cx="1245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8" name="Ink 127">
                  <a:extLst>
                    <a:ext uri="{FF2B5EF4-FFF2-40B4-BE49-F238E27FC236}">
                      <a16:creationId xmlns:a16="http://schemas.microsoft.com/office/drawing/2014/main" id="{53084F18-4E7D-B34A-9567-D8FB89DF4F64}"/>
                    </a:ext>
                  </a:extLst>
                </p14:cNvPr>
                <p14:cNvContentPartPr/>
                <p14:nvPr/>
              </p14:nvContentPartPr>
              <p14:xfrm>
                <a:off x="7062275" y="4749663"/>
                <a:ext cx="132480" cy="239400"/>
              </p14:xfrm>
            </p:contentPart>
          </mc:Choice>
          <mc:Fallback xmlns="">
            <p:pic>
              <p:nvPicPr>
                <p:cNvPr id="128" name="Ink 127">
                  <a:extLst>
                    <a:ext uri="{FF2B5EF4-FFF2-40B4-BE49-F238E27FC236}">
                      <a16:creationId xmlns:a16="http://schemas.microsoft.com/office/drawing/2014/main" id="{53084F18-4E7D-B34A-9567-D8FB89DF4F64}"/>
                    </a:ext>
                  </a:extLst>
                </p:cNvPr>
                <p:cNvPicPr/>
                <p:nvPr/>
              </p:nvPicPr>
              <p:blipFill>
                <a:blip r:embed="rId205"/>
                <a:stretch>
                  <a:fillRect/>
                </a:stretch>
              </p:blipFill>
              <p:spPr>
                <a:xfrm>
                  <a:off x="7047155" y="4734543"/>
                  <a:ext cx="16272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9" name="Ink 128">
                  <a:extLst>
                    <a:ext uri="{FF2B5EF4-FFF2-40B4-BE49-F238E27FC236}">
                      <a16:creationId xmlns:a16="http://schemas.microsoft.com/office/drawing/2014/main" id="{D27FD0A3-D50B-484A-AECD-3BA11974A2E0}"/>
                    </a:ext>
                  </a:extLst>
                </p14:cNvPr>
                <p14:cNvContentPartPr/>
                <p14:nvPr/>
              </p14:nvContentPartPr>
              <p14:xfrm>
                <a:off x="7294835" y="4812663"/>
                <a:ext cx="44280" cy="56880"/>
              </p14:xfrm>
            </p:contentPart>
          </mc:Choice>
          <mc:Fallback xmlns="">
            <p:pic>
              <p:nvPicPr>
                <p:cNvPr id="129" name="Ink 128">
                  <a:extLst>
                    <a:ext uri="{FF2B5EF4-FFF2-40B4-BE49-F238E27FC236}">
                      <a16:creationId xmlns:a16="http://schemas.microsoft.com/office/drawing/2014/main" id="{D27FD0A3-D50B-484A-AECD-3BA11974A2E0}"/>
                    </a:ext>
                  </a:extLst>
                </p:cNvPr>
                <p:cNvPicPr/>
                <p:nvPr/>
              </p:nvPicPr>
              <p:blipFill>
                <a:blip r:embed="rId207"/>
                <a:stretch>
                  <a:fillRect/>
                </a:stretch>
              </p:blipFill>
              <p:spPr>
                <a:xfrm>
                  <a:off x="7279715" y="4797183"/>
                  <a:ext cx="748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0" name="Ink 129">
                  <a:extLst>
                    <a:ext uri="{FF2B5EF4-FFF2-40B4-BE49-F238E27FC236}">
                      <a16:creationId xmlns:a16="http://schemas.microsoft.com/office/drawing/2014/main" id="{C40B2CE9-6142-5048-8D2A-EB1517110C4F}"/>
                    </a:ext>
                  </a:extLst>
                </p14:cNvPr>
                <p14:cNvContentPartPr/>
                <p14:nvPr/>
              </p14:nvContentPartPr>
              <p14:xfrm>
                <a:off x="7345235" y="4787463"/>
                <a:ext cx="56880" cy="94680"/>
              </p14:xfrm>
            </p:contentPart>
          </mc:Choice>
          <mc:Fallback xmlns="">
            <p:pic>
              <p:nvPicPr>
                <p:cNvPr id="130" name="Ink 129">
                  <a:extLst>
                    <a:ext uri="{FF2B5EF4-FFF2-40B4-BE49-F238E27FC236}">
                      <a16:creationId xmlns:a16="http://schemas.microsoft.com/office/drawing/2014/main" id="{C40B2CE9-6142-5048-8D2A-EB1517110C4F}"/>
                    </a:ext>
                  </a:extLst>
                </p:cNvPr>
                <p:cNvPicPr/>
                <p:nvPr/>
              </p:nvPicPr>
              <p:blipFill>
                <a:blip r:embed="rId209"/>
                <a:stretch>
                  <a:fillRect/>
                </a:stretch>
              </p:blipFill>
              <p:spPr>
                <a:xfrm>
                  <a:off x="7330115" y="4771983"/>
                  <a:ext cx="874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1" name="Ink 130">
                  <a:extLst>
                    <a:ext uri="{FF2B5EF4-FFF2-40B4-BE49-F238E27FC236}">
                      <a16:creationId xmlns:a16="http://schemas.microsoft.com/office/drawing/2014/main" id="{A0FE6C63-5BCD-4D48-AAEB-8282D3530DCB}"/>
                    </a:ext>
                  </a:extLst>
                </p14:cNvPr>
                <p14:cNvContentPartPr/>
                <p14:nvPr/>
              </p14:nvContentPartPr>
              <p14:xfrm>
                <a:off x="7433075" y="4793583"/>
                <a:ext cx="88560" cy="75960"/>
              </p14:xfrm>
            </p:contentPart>
          </mc:Choice>
          <mc:Fallback xmlns="">
            <p:pic>
              <p:nvPicPr>
                <p:cNvPr id="131" name="Ink 130">
                  <a:extLst>
                    <a:ext uri="{FF2B5EF4-FFF2-40B4-BE49-F238E27FC236}">
                      <a16:creationId xmlns:a16="http://schemas.microsoft.com/office/drawing/2014/main" id="{A0FE6C63-5BCD-4D48-AAEB-8282D3530DCB}"/>
                    </a:ext>
                  </a:extLst>
                </p:cNvPr>
                <p:cNvPicPr/>
                <p:nvPr/>
              </p:nvPicPr>
              <p:blipFill>
                <a:blip r:embed="rId211"/>
                <a:stretch>
                  <a:fillRect/>
                </a:stretch>
              </p:blipFill>
              <p:spPr>
                <a:xfrm>
                  <a:off x="7417955" y="4778463"/>
                  <a:ext cx="11880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2" name="Ink 131">
                  <a:extLst>
                    <a:ext uri="{FF2B5EF4-FFF2-40B4-BE49-F238E27FC236}">
                      <a16:creationId xmlns:a16="http://schemas.microsoft.com/office/drawing/2014/main" id="{64339C13-1D9E-5A4A-A701-2A97796E74E2}"/>
                    </a:ext>
                  </a:extLst>
                </p14:cNvPr>
                <p14:cNvContentPartPr/>
                <p14:nvPr/>
              </p14:nvContentPartPr>
              <p14:xfrm>
                <a:off x="7527395" y="4787463"/>
                <a:ext cx="145080" cy="75960"/>
              </p14:xfrm>
            </p:contentPart>
          </mc:Choice>
          <mc:Fallback xmlns="">
            <p:pic>
              <p:nvPicPr>
                <p:cNvPr id="132" name="Ink 131">
                  <a:extLst>
                    <a:ext uri="{FF2B5EF4-FFF2-40B4-BE49-F238E27FC236}">
                      <a16:creationId xmlns:a16="http://schemas.microsoft.com/office/drawing/2014/main" id="{64339C13-1D9E-5A4A-A701-2A97796E74E2}"/>
                    </a:ext>
                  </a:extLst>
                </p:cNvPr>
                <p:cNvPicPr/>
                <p:nvPr/>
              </p:nvPicPr>
              <p:blipFill>
                <a:blip r:embed="rId213"/>
                <a:stretch>
                  <a:fillRect/>
                </a:stretch>
              </p:blipFill>
              <p:spPr>
                <a:xfrm>
                  <a:off x="7512275" y="4771983"/>
                  <a:ext cx="17532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3" name="Ink 132">
                  <a:extLst>
                    <a:ext uri="{FF2B5EF4-FFF2-40B4-BE49-F238E27FC236}">
                      <a16:creationId xmlns:a16="http://schemas.microsoft.com/office/drawing/2014/main" id="{91C572DF-E920-D34D-87D6-6A966ADE6D71}"/>
                    </a:ext>
                  </a:extLst>
                </p14:cNvPr>
                <p14:cNvContentPartPr/>
                <p14:nvPr/>
              </p14:nvContentPartPr>
              <p14:xfrm>
                <a:off x="7709915" y="4774863"/>
                <a:ext cx="126000" cy="145080"/>
              </p14:xfrm>
            </p:contentPart>
          </mc:Choice>
          <mc:Fallback xmlns="">
            <p:pic>
              <p:nvPicPr>
                <p:cNvPr id="133" name="Ink 132">
                  <a:extLst>
                    <a:ext uri="{FF2B5EF4-FFF2-40B4-BE49-F238E27FC236}">
                      <a16:creationId xmlns:a16="http://schemas.microsoft.com/office/drawing/2014/main" id="{91C572DF-E920-D34D-87D6-6A966ADE6D71}"/>
                    </a:ext>
                  </a:extLst>
                </p:cNvPr>
                <p:cNvPicPr/>
                <p:nvPr/>
              </p:nvPicPr>
              <p:blipFill>
                <a:blip r:embed="rId215"/>
                <a:stretch>
                  <a:fillRect/>
                </a:stretch>
              </p:blipFill>
              <p:spPr>
                <a:xfrm>
                  <a:off x="7694435" y="4759383"/>
                  <a:ext cx="15660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4" name="Ink 133">
                  <a:extLst>
                    <a:ext uri="{FF2B5EF4-FFF2-40B4-BE49-F238E27FC236}">
                      <a16:creationId xmlns:a16="http://schemas.microsoft.com/office/drawing/2014/main" id="{27A24719-660B-9441-8233-CA146916073B}"/>
                    </a:ext>
                  </a:extLst>
                </p14:cNvPr>
                <p14:cNvContentPartPr/>
                <p14:nvPr/>
              </p14:nvContentPartPr>
              <p14:xfrm>
                <a:off x="7929875" y="4661463"/>
                <a:ext cx="25560" cy="283320"/>
              </p14:xfrm>
            </p:contentPart>
          </mc:Choice>
          <mc:Fallback xmlns="">
            <p:pic>
              <p:nvPicPr>
                <p:cNvPr id="134" name="Ink 133">
                  <a:extLst>
                    <a:ext uri="{FF2B5EF4-FFF2-40B4-BE49-F238E27FC236}">
                      <a16:creationId xmlns:a16="http://schemas.microsoft.com/office/drawing/2014/main" id="{27A24719-660B-9441-8233-CA146916073B}"/>
                    </a:ext>
                  </a:extLst>
                </p:cNvPr>
                <p:cNvPicPr/>
                <p:nvPr/>
              </p:nvPicPr>
              <p:blipFill>
                <a:blip r:embed="rId217"/>
                <a:stretch>
                  <a:fillRect/>
                </a:stretch>
              </p:blipFill>
              <p:spPr>
                <a:xfrm>
                  <a:off x="7914755" y="4646343"/>
                  <a:ext cx="5616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5" name="Ink 134">
                  <a:extLst>
                    <a:ext uri="{FF2B5EF4-FFF2-40B4-BE49-F238E27FC236}">
                      <a16:creationId xmlns:a16="http://schemas.microsoft.com/office/drawing/2014/main" id="{82537BA6-B971-3B48-A08B-AD2020FFE1D1}"/>
                    </a:ext>
                  </a:extLst>
                </p14:cNvPr>
                <p14:cNvContentPartPr/>
                <p14:nvPr/>
              </p14:nvContentPartPr>
              <p14:xfrm>
                <a:off x="8030675" y="4762263"/>
                <a:ext cx="65880" cy="94680"/>
              </p14:xfrm>
            </p:contentPart>
          </mc:Choice>
          <mc:Fallback xmlns="">
            <p:pic>
              <p:nvPicPr>
                <p:cNvPr id="135" name="Ink 134">
                  <a:extLst>
                    <a:ext uri="{FF2B5EF4-FFF2-40B4-BE49-F238E27FC236}">
                      <a16:creationId xmlns:a16="http://schemas.microsoft.com/office/drawing/2014/main" id="{82537BA6-B971-3B48-A08B-AD2020FFE1D1}"/>
                    </a:ext>
                  </a:extLst>
                </p:cNvPr>
                <p:cNvPicPr/>
                <p:nvPr/>
              </p:nvPicPr>
              <p:blipFill>
                <a:blip r:embed="rId219"/>
                <a:stretch>
                  <a:fillRect/>
                </a:stretch>
              </p:blipFill>
              <p:spPr>
                <a:xfrm>
                  <a:off x="8015195" y="4746783"/>
                  <a:ext cx="964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6" name="Ink 135">
                  <a:extLst>
                    <a:ext uri="{FF2B5EF4-FFF2-40B4-BE49-F238E27FC236}">
                      <a16:creationId xmlns:a16="http://schemas.microsoft.com/office/drawing/2014/main" id="{E5760F88-A7EF-2B41-BFA2-628F0FDBB46E}"/>
                    </a:ext>
                  </a:extLst>
                </p14:cNvPr>
                <p14:cNvContentPartPr/>
                <p14:nvPr/>
              </p14:nvContentPartPr>
              <p14:xfrm>
                <a:off x="8137235" y="4768383"/>
                <a:ext cx="50760" cy="195120"/>
              </p14:xfrm>
            </p:contentPart>
          </mc:Choice>
          <mc:Fallback xmlns="">
            <p:pic>
              <p:nvPicPr>
                <p:cNvPr id="136" name="Ink 135">
                  <a:extLst>
                    <a:ext uri="{FF2B5EF4-FFF2-40B4-BE49-F238E27FC236}">
                      <a16:creationId xmlns:a16="http://schemas.microsoft.com/office/drawing/2014/main" id="{E5760F88-A7EF-2B41-BFA2-628F0FDBB46E}"/>
                    </a:ext>
                  </a:extLst>
                </p:cNvPr>
                <p:cNvPicPr/>
                <p:nvPr/>
              </p:nvPicPr>
              <p:blipFill>
                <a:blip r:embed="rId221"/>
                <a:stretch>
                  <a:fillRect/>
                </a:stretch>
              </p:blipFill>
              <p:spPr>
                <a:xfrm>
                  <a:off x="8122115" y="4753263"/>
                  <a:ext cx="81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7" name="Ink 136">
                  <a:extLst>
                    <a:ext uri="{FF2B5EF4-FFF2-40B4-BE49-F238E27FC236}">
                      <a16:creationId xmlns:a16="http://schemas.microsoft.com/office/drawing/2014/main" id="{2AE9E56F-FE19-F64B-9259-64262B0CC606}"/>
                    </a:ext>
                  </a:extLst>
                </p14:cNvPr>
                <p14:cNvContentPartPr/>
                <p14:nvPr/>
              </p14:nvContentPartPr>
              <p14:xfrm>
                <a:off x="8181515" y="4774863"/>
                <a:ext cx="88200" cy="63360"/>
              </p14:xfrm>
            </p:contentPart>
          </mc:Choice>
          <mc:Fallback xmlns="">
            <p:pic>
              <p:nvPicPr>
                <p:cNvPr id="137" name="Ink 136">
                  <a:extLst>
                    <a:ext uri="{FF2B5EF4-FFF2-40B4-BE49-F238E27FC236}">
                      <a16:creationId xmlns:a16="http://schemas.microsoft.com/office/drawing/2014/main" id="{2AE9E56F-FE19-F64B-9259-64262B0CC606}"/>
                    </a:ext>
                  </a:extLst>
                </p:cNvPr>
                <p:cNvPicPr/>
                <p:nvPr/>
              </p:nvPicPr>
              <p:blipFill>
                <a:blip r:embed="rId223"/>
                <a:stretch>
                  <a:fillRect/>
                </a:stretch>
              </p:blipFill>
              <p:spPr>
                <a:xfrm>
                  <a:off x="8166035" y="4759383"/>
                  <a:ext cx="11880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8" name="Ink 137">
                  <a:extLst>
                    <a:ext uri="{FF2B5EF4-FFF2-40B4-BE49-F238E27FC236}">
                      <a16:creationId xmlns:a16="http://schemas.microsoft.com/office/drawing/2014/main" id="{6E681BE5-1D81-1944-B621-2A2536F563A8}"/>
                    </a:ext>
                  </a:extLst>
                </p14:cNvPr>
                <p14:cNvContentPartPr/>
                <p14:nvPr/>
              </p14:nvContentPartPr>
              <p14:xfrm>
                <a:off x="8319755" y="4755783"/>
                <a:ext cx="75960" cy="75960"/>
              </p14:xfrm>
            </p:contentPart>
          </mc:Choice>
          <mc:Fallback xmlns="">
            <p:pic>
              <p:nvPicPr>
                <p:cNvPr id="138" name="Ink 137">
                  <a:extLst>
                    <a:ext uri="{FF2B5EF4-FFF2-40B4-BE49-F238E27FC236}">
                      <a16:creationId xmlns:a16="http://schemas.microsoft.com/office/drawing/2014/main" id="{6E681BE5-1D81-1944-B621-2A2536F563A8}"/>
                    </a:ext>
                  </a:extLst>
                </p:cNvPr>
                <p:cNvPicPr/>
                <p:nvPr/>
              </p:nvPicPr>
              <p:blipFill>
                <a:blip r:embed="rId225"/>
                <a:stretch>
                  <a:fillRect/>
                </a:stretch>
              </p:blipFill>
              <p:spPr>
                <a:xfrm>
                  <a:off x="8304635" y="4740663"/>
                  <a:ext cx="10620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9" name="Ink 138">
                  <a:extLst>
                    <a:ext uri="{FF2B5EF4-FFF2-40B4-BE49-F238E27FC236}">
                      <a16:creationId xmlns:a16="http://schemas.microsoft.com/office/drawing/2014/main" id="{BEA19FF0-DCF0-8A47-BE36-81AFC36BBF68}"/>
                    </a:ext>
                  </a:extLst>
                </p14:cNvPr>
                <p14:cNvContentPartPr/>
                <p14:nvPr/>
              </p14:nvContentPartPr>
              <p14:xfrm>
                <a:off x="8439275" y="4705743"/>
                <a:ext cx="100800" cy="132480"/>
              </p14:xfrm>
            </p:contentPart>
          </mc:Choice>
          <mc:Fallback xmlns="">
            <p:pic>
              <p:nvPicPr>
                <p:cNvPr id="139" name="Ink 138">
                  <a:extLst>
                    <a:ext uri="{FF2B5EF4-FFF2-40B4-BE49-F238E27FC236}">
                      <a16:creationId xmlns:a16="http://schemas.microsoft.com/office/drawing/2014/main" id="{BEA19FF0-DCF0-8A47-BE36-81AFC36BBF68}"/>
                    </a:ext>
                  </a:extLst>
                </p:cNvPr>
                <p:cNvPicPr/>
                <p:nvPr/>
              </p:nvPicPr>
              <p:blipFill>
                <a:blip r:embed="rId227"/>
                <a:stretch>
                  <a:fillRect/>
                </a:stretch>
              </p:blipFill>
              <p:spPr>
                <a:xfrm>
                  <a:off x="8423795" y="4690263"/>
                  <a:ext cx="13140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0" name="Ink 139">
                  <a:extLst>
                    <a:ext uri="{FF2B5EF4-FFF2-40B4-BE49-F238E27FC236}">
                      <a16:creationId xmlns:a16="http://schemas.microsoft.com/office/drawing/2014/main" id="{B2C91B3B-C102-DF4D-BFDF-FA959254AEA8}"/>
                    </a:ext>
                  </a:extLst>
                </p14:cNvPr>
                <p14:cNvContentPartPr/>
                <p14:nvPr/>
              </p14:nvContentPartPr>
              <p14:xfrm>
                <a:off x="8596235" y="4611423"/>
                <a:ext cx="25560" cy="214200"/>
              </p14:xfrm>
            </p:contentPart>
          </mc:Choice>
          <mc:Fallback xmlns="">
            <p:pic>
              <p:nvPicPr>
                <p:cNvPr id="140" name="Ink 139">
                  <a:extLst>
                    <a:ext uri="{FF2B5EF4-FFF2-40B4-BE49-F238E27FC236}">
                      <a16:creationId xmlns:a16="http://schemas.microsoft.com/office/drawing/2014/main" id="{B2C91B3B-C102-DF4D-BFDF-FA959254AEA8}"/>
                    </a:ext>
                  </a:extLst>
                </p:cNvPr>
                <p:cNvPicPr/>
                <p:nvPr/>
              </p:nvPicPr>
              <p:blipFill>
                <a:blip r:embed="rId229"/>
                <a:stretch>
                  <a:fillRect/>
                </a:stretch>
              </p:blipFill>
              <p:spPr>
                <a:xfrm>
                  <a:off x="8581115" y="4595943"/>
                  <a:ext cx="5616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1" name="Ink 140">
                  <a:extLst>
                    <a:ext uri="{FF2B5EF4-FFF2-40B4-BE49-F238E27FC236}">
                      <a16:creationId xmlns:a16="http://schemas.microsoft.com/office/drawing/2014/main" id="{0D8F08BA-167C-374E-830C-765C6540E718}"/>
                    </a:ext>
                  </a:extLst>
                </p14:cNvPr>
                <p14:cNvContentPartPr/>
                <p14:nvPr/>
              </p14:nvContentPartPr>
              <p14:xfrm>
                <a:off x="8640515" y="4743183"/>
                <a:ext cx="82080" cy="113400"/>
              </p14:xfrm>
            </p:contentPart>
          </mc:Choice>
          <mc:Fallback xmlns="">
            <p:pic>
              <p:nvPicPr>
                <p:cNvPr id="141" name="Ink 140">
                  <a:extLst>
                    <a:ext uri="{FF2B5EF4-FFF2-40B4-BE49-F238E27FC236}">
                      <a16:creationId xmlns:a16="http://schemas.microsoft.com/office/drawing/2014/main" id="{0D8F08BA-167C-374E-830C-765C6540E718}"/>
                    </a:ext>
                  </a:extLst>
                </p:cNvPr>
                <p:cNvPicPr/>
                <p:nvPr/>
              </p:nvPicPr>
              <p:blipFill>
                <a:blip r:embed="rId231"/>
                <a:stretch>
                  <a:fillRect/>
                </a:stretch>
              </p:blipFill>
              <p:spPr>
                <a:xfrm>
                  <a:off x="8625035" y="4728063"/>
                  <a:ext cx="1126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2" name="Ink 141">
                  <a:extLst>
                    <a:ext uri="{FF2B5EF4-FFF2-40B4-BE49-F238E27FC236}">
                      <a16:creationId xmlns:a16="http://schemas.microsoft.com/office/drawing/2014/main" id="{952B57F0-8FE6-3447-899E-6F47B271924F}"/>
                    </a:ext>
                  </a:extLst>
                </p14:cNvPr>
                <p14:cNvContentPartPr/>
                <p14:nvPr/>
              </p14:nvContentPartPr>
              <p14:xfrm>
                <a:off x="8608835" y="4699263"/>
                <a:ext cx="69480" cy="6480"/>
              </p14:xfrm>
            </p:contentPart>
          </mc:Choice>
          <mc:Fallback xmlns="">
            <p:pic>
              <p:nvPicPr>
                <p:cNvPr id="142" name="Ink 141">
                  <a:extLst>
                    <a:ext uri="{FF2B5EF4-FFF2-40B4-BE49-F238E27FC236}">
                      <a16:creationId xmlns:a16="http://schemas.microsoft.com/office/drawing/2014/main" id="{952B57F0-8FE6-3447-899E-6F47B271924F}"/>
                    </a:ext>
                  </a:extLst>
                </p:cNvPr>
                <p:cNvPicPr/>
                <p:nvPr/>
              </p:nvPicPr>
              <p:blipFill>
                <a:blip r:embed="rId233"/>
                <a:stretch>
                  <a:fillRect/>
                </a:stretch>
              </p:blipFill>
              <p:spPr>
                <a:xfrm>
                  <a:off x="8593715" y="4684143"/>
                  <a:ext cx="1000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3" name="Ink 142">
                  <a:extLst>
                    <a:ext uri="{FF2B5EF4-FFF2-40B4-BE49-F238E27FC236}">
                      <a16:creationId xmlns:a16="http://schemas.microsoft.com/office/drawing/2014/main" id="{B7E6D900-FE12-2C4D-82F2-C580C179DFC3}"/>
                    </a:ext>
                  </a:extLst>
                </p14:cNvPr>
                <p14:cNvContentPartPr/>
                <p14:nvPr/>
              </p14:nvContentPartPr>
              <p14:xfrm>
                <a:off x="8709635" y="4648863"/>
                <a:ext cx="145080" cy="302040"/>
              </p14:xfrm>
            </p:contentPart>
          </mc:Choice>
          <mc:Fallback xmlns="">
            <p:pic>
              <p:nvPicPr>
                <p:cNvPr id="143" name="Ink 142">
                  <a:extLst>
                    <a:ext uri="{FF2B5EF4-FFF2-40B4-BE49-F238E27FC236}">
                      <a16:creationId xmlns:a16="http://schemas.microsoft.com/office/drawing/2014/main" id="{B7E6D900-FE12-2C4D-82F2-C580C179DFC3}"/>
                    </a:ext>
                  </a:extLst>
                </p:cNvPr>
                <p:cNvPicPr/>
                <p:nvPr/>
              </p:nvPicPr>
              <p:blipFill>
                <a:blip r:embed="rId235"/>
                <a:stretch>
                  <a:fillRect/>
                </a:stretch>
              </p:blipFill>
              <p:spPr>
                <a:xfrm>
                  <a:off x="8694155" y="4633743"/>
                  <a:ext cx="175320" cy="332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6">
            <p14:nvContentPartPr>
              <p14:cNvPr id="145" name="Ink 144">
                <a:extLst>
                  <a:ext uri="{FF2B5EF4-FFF2-40B4-BE49-F238E27FC236}">
                    <a16:creationId xmlns:a16="http://schemas.microsoft.com/office/drawing/2014/main" id="{2886D75A-6B35-5B46-82F3-066307C0B68D}"/>
                  </a:ext>
                </a:extLst>
              </p14:cNvPr>
              <p14:cNvContentPartPr/>
              <p14:nvPr/>
            </p14:nvContentPartPr>
            <p14:xfrm>
              <a:off x="4625555" y="5346903"/>
              <a:ext cx="88200" cy="156960"/>
            </p14:xfrm>
          </p:contentPart>
        </mc:Choice>
        <mc:Fallback xmlns="">
          <p:pic>
            <p:nvPicPr>
              <p:cNvPr id="145" name="Ink 144">
                <a:extLst>
                  <a:ext uri="{FF2B5EF4-FFF2-40B4-BE49-F238E27FC236}">
                    <a16:creationId xmlns:a16="http://schemas.microsoft.com/office/drawing/2014/main" id="{2886D75A-6B35-5B46-82F3-066307C0B68D}"/>
                  </a:ext>
                </a:extLst>
              </p:cNvPr>
              <p:cNvPicPr/>
              <p:nvPr/>
            </p:nvPicPr>
            <p:blipFill>
              <a:blip r:embed="rId237"/>
              <a:stretch>
                <a:fillRect/>
              </a:stretch>
            </p:blipFill>
            <p:spPr>
              <a:xfrm>
                <a:off x="4610138" y="5331423"/>
                <a:ext cx="118676"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6" name="Ink 145">
                <a:extLst>
                  <a:ext uri="{FF2B5EF4-FFF2-40B4-BE49-F238E27FC236}">
                    <a16:creationId xmlns:a16="http://schemas.microsoft.com/office/drawing/2014/main" id="{359F7BFF-1D07-7B4A-842F-5296A9E90026}"/>
                  </a:ext>
                </a:extLst>
              </p14:cNvPr>
              <p14:cNvContentPartPr/>
              <p14:nvPr/>
            </p14:nvContentPartPr>
            <p14:xfrm>
              <a:off x="4870715" y="5315583"/>
              <a:ext cx="132480" cy="207720"/>
            </p14:xfrm>
          </p:contentPart>
        </mc:Choice>
        <mc:Fallback xmlns="">
          <p:pic>
            <p:nvPicPr>
              <p:cNvPr id="146" name="Ink 145">
                <a:extLst>
                  <a:ext uri="{FF2B5EF4-FFF2-40B4-BE49-F238E27FC236}">
                    <a16:creationId xmlns:a16="http://schemas.microsoft.com/office/drawing/2014/main" id="{359F7BFF-1D07-7B4A-842F-5296A9E90026}"/>
                  </a:ext>
                </a:extLst>
              </p:cNvPr>
              <p:cNvPicPr/>
              <p:nvPr/>
            </p:nvPicPr>
            <p:blipFill>
              <a:blip r:embed="rId239"/>
              <a:stretch>
                <a:fillRect/>
              </a:stretch>
            </p:blipFill>
            <p:spPr>
              <a:xfrm>
                <a:off x="4855235" y="5300103"/>
                <a:ext cx="16308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7" name="Ink 146">
                <a:extLst>
                  <a:ext uri="{FF2B5EF4-FFF2-40B4-BE49-F238E27FC236}">
                    <a16:creationId xmlns:a16="http://schemas.microsoft.com/office/drawing/2014/main" id="{A574FDAB-4AE6-C14E-A7EA-695286986069}"/>
                  </a:ext>
                </a:extLst>
              </p14:cNvPr>
              <p14:cNvContentPartPr/>
              <p14:nvPr/>
            </p14:nvContentPartPr>
            <p14:xfrm>
              <a:off x="3977915" y="4950903"/>
              <a:ext cx="56880" cy="94680"/>
            </p14:xfrm>
          </p:contentPart>
        </mc:Choice>
        <mc:Fallback xmlns="">
          <p:pic>
            <p:nvPicPr>
              <p:cNvPr id="147" name="Ink 146">
                <a:extLst>
                  <a:ext uri="{FF2B5EF4-FFF2-40B4-BE49-F238E27FC236}">
                    <a16:creationId xmlns:a16="http://schemas.microsoft.com/office/drawing/2014/main" id="{A574FDAB-4AE6-C14E-A7EA-695286986069}"/>
                  </a:ext>
                </a:extLst>
              </p:cNvPr>
              <p:cNvPicPr/>
              <p:nvPr/>
            </p:nvPicPr>
            <p:blipFill>
              <a:blip r:embed="rId241"/>
              <a:stretch>
                <a:fillRect/>
              </a:stretch>
            </p:blipFill>
            <p:spPr>
              <a:xfrm>
                <a:off x="3962435" y="4935423"/>
                <a:ext cx="87480" cy="125280"/>
              </a:xfrm>
              <a:prstGeom prst="rect">
                <a:avLst/>
              </a:prstGeom>
            </p:spPr>
          </p:pic>
        </mc:Fallback>
      </mc:AlternateContent>
      <p:grpSp>
        <p:nvGrpSpPr>
          <p:cNvPr id="172" name="Group 171">
            <a:extLst>
              <a:ext uri="{FF2B5EF4-FFF2-40B4-BE49-F238E27FC236}">
                <a16:creationId xmlns:a16="http://schemas.microsoft.com/office/drawing/2014/main" id="{7F17F006-1491-8F42-98A4-A0D7DB1E0DB4}"/>
              </a:ext>
            </a:extLst>
          </p:cNvPr>
          <p:cNvGrpSpPr/>
          <p:nvPr/>
        </p:nvGrpSpPr>
        <p:grpSpPr>
          <a:xfrm>
            <a:off x="5047475" y="5218383"/>
            <a:ext cx="1791360" cy="330120"/>
            <a:chOff x="3523475" y="5218383"/>
            <a:chExt cx="1791360" cy="330120"/>
          </a:xfrm>
        </p:grpSpPr>
        <mc:AlternateContent xmlns:mc="http://schemas.openxmlformats.org/markup-compatibility/2006" xmlns:p14="http://schemas.microsoft.com/office/powerpoint/2010/main">
          <mc:Choice Requires="p14">
            <p:contentPart p14:bwMode="auto" r:id="rId242">
              <p14:nvContentPartPr>
                <p14:cNvPr id="148" name="Ink 147">
                  <a:extLst>
                    <a:ext uri="{FF2B5EF4-FFF2-40B4-BE49-F238E27FC236}">
                      <a16:creationId xmlns:a16="http://schemas.microsoft.com/office/drawing/2014/main" id="{F2CAD076-F4DA-4E47-82C9-F6BE30028F33}"/>
                    </a:ext>
                  </a:extLst>
                </p14:cNvPr>
                <p14:cNvContentPartPr/>
                <p14:nvPr/>
              </p14:nvContentPartPr>
              <p14:xfrm>
                <a:off x="3523475" y="5353023"/>
                <a:ext cx="163080" cy="94680"/>
              </p14:xfrm>
            </p:contentPart>
          </mc:Choice>
          <mc:Fallback xmlns="">
            <p:pic>
              <p:nvPicPr>
                <p:cNvPr id="148" name="Ink 147">
                  <a:extLst>
                    <a:ext uri="{FF2B5EF4-FFF2-40B4-BE49-F238E27FC236}">
                      <a16:creationId xmlns:a16="http://schemas.microsoft.com/office/drawing/2014/main" id="{F2CAD076-F4DA-4E47-82C9-F6BE30028F33}"/>
                    </a:ext>
                  </a:extLst>
                </p:cNvPr>
                <p:cNvPicPr/>
                <p:nvPr/>
              </p:nvPicPr>
              <p:blipFill>
                <a:blip r:embed="rId243"/>
                <a:stretch>
                  <a:fillRect/>
                </a:stretch>
              </p:blipFill>
              <p:spPr>
                <a:xfrm>
                  <a:off x="3507995" y="5337903"/>
                  <a:ext cx="1936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9" name="Ink 148">
                  <a:extLst>
                    <a:ext uri="{FF2B5EF4-FFF2-40B4-BE49-F238E27FC236}">
                      <a16:creationId xmlns:a16="http://schemas.microsoft.com/office/drawing/2014/main" id="{6BA20604-CF98-CE48-B43A-F079E1CB10C0}"/>
                    </a:ext>
                  </a:extLst>
                </p14:cNvPr>
                <p14:cNvContentPartPr/>
                <p14:nvPr/>
              </p14:nvContentPartPr>
              <p14:xfrm>
                <a:off x="3692315" y="5290383"/>
                <a:ext cx="31680" cy="182520"/>
              </p14:xfrm>
            </p:contentPart>
          </mc:Choice>
          <mc:Fallback xmlns="">
            <p:pic>
              <p:nvPicPr>
                <p:cNvPr id="149" name="Ink 148">
                  <a:extLst>
                    <a:ext uri="{FF2B5EF4-FFF2-40B4-BE49-F238E27FC236}">
                      <a16:creationId xmlns:a16="http://schemas.microsoft.com/office/drawing/2014/main" id="{6BA20604-CF98-CE48-B43A-F079E1CB10C0}"/>
                    </a:ext>
                  </a:extLst>
                </p:cNvPr>
                <p:cNvPicPr/>
                <p:nvPr/>
              </p:nvPicPr>
              <p:blipFill>
                <a:blip r:embed="rId245"/>
                <a:stretch>
                  <a:fillRect/>
                </a:stretch>
              </p:blipFill>
              <p:spPr>
                <a:xfrm>
                  <a:off x="3677195" y="5274903"/>
                  <a:ext cx="6228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0" name="Ink 149">
                  <a:extLst>
                    <a:ext uri="{FF2B5EF4-FFF2-40B4-BE49-F238E27FC236}">
                      <a16:creationId xmlns:a16="http://schemas.microsoft.com/office/drawing/2014/main" id="{494075E0-5F94-7746-BDAD-D4237B21BD48}"/>
                    </a:ext>
                  </a:extLst>
                </p14:cNvPr>
                <p14:cNvContentPartPr/>
                <p14:nvPr/>
              </p14:nvContentPartPr>
              <p14:xfrm>
                <a:off x="3761435" y="5384703"/>
                <a:ext cx="82080" cy="63360"/>
              </p14:xfrm>
            </p:contentPart>
          </mc:Choice>
          <mc:Fallback xmlns="">
            <p:pic>
              <p:nvPicPr>
                <p:cNvPr id="150" name="Ink 149">
                  <a:extLst>
                    <a:ext uri="{FF2B5EF4-FFF2-40B4-BE49-F238E27FC236}">
                      <a16:creationId xmlns:a16="http://schemas.microsoft.com/office/drawing/2014/main" id="{494075E0-5F94-7746-BDAD-D4237B21BD48}"/>
                    </a:ext>
                  </a:extLst>
                </p:cNvPr>
                <p:cNvPicPr/>
                <p:nvPr/>
              </p:nvPicPr>
              <p:blipFill>
                <a:blip r:embed="rId247"/>
                <a:stretch>
                  <a:fillRect/>
                </a:stretch>
              </p:blipFill>
              <p:spPr>
                <a:xfrm>
                  <a:off x="3746315" y="5369223"/>
                  <a:ext cx="11268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1" name="Ink 150">
                  <a:extLst>
                    <a:ext uri="{FF2B5EF4-FFF2-40B4-BE49-F238E27FC236}">
                      <a16:creationId xmlns:a16="http://schemas.microsoft.com/office/drawing/2014/main" id="{AD8D71D2-D1E1-3441-BB69-FF6687964A3B}"/>
                    </a:ext>
                  </a:extLst>
                </p14:cNvPr>
                <p14:cNvContentPartPr/>
                <p14:nvPr/>
              </p14:nvContentPartPr>
              <p14:xfrm>
                <a:off x="3924875" y="5378223"/>
                <a:ext cx="60480" cy="82080"/>
              </p14:xfrm>
            </p:contentPart>
          </mc:Choice>
          <mc:Fallback xmlns="">
            <p:pic>
              <p:nvPicPr>
                <p:cNvPr id="151" name="Ink 150">
                  <a:extLst>
                    <a:ext uri="{FF2B5EF4-FFF2-40B4-BE49-F238E27FC236}">
                      <a16:creationId xmlns:a16="http://schemas.microsoft.com/office/drawing/2014/main" id="{AD8D71D2-D1E1-3441-BB69-FF6687964A3B}"/>
                    </a:ext>
                  </a:extLst>
                </p:cNvPr>
                <p:cNvPicPr/>
                <p:nvPr/>
              </p:nvPicPr>
              <p:blipFill>
                <a:blip r:embed="rId249"/>
                <a:stretch>
                  <a:fillRect/>
                </a:stretch>
              </p:blipFill>
              <p:spPr>
                <a:xfrm>
                  <a:off x="3909755" y="5363103"/>
                  <a:ext cx="910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52" name="Ink 151">
                  <a:extLst>
                    <a:ext uri="{FF2B5EF4-FFF2-40B4-BE49-F238E27FC236}">
                      <a16:creationId xmlns:a16="http://schemas.microsoft.com/office/drawing/2014/main" id="{63BEB1DE-CDA8-664A-ACA2-9D8A95CA534D}"/>
                    </a:ext>
                  </a:extLst>
                </p14:cNvPr>
                <p14:cNvContentPartPr/>
                <p14:nvPr/>
              </p14:nvContentPartPr>
              <p14:xfrm>
                <a:off x="4050875" y="5378223"/>
                <a:ext cx="63360" cy="75960"/>
              </p14:xfrm>
            </p:contentPart>
          </mc:Choice>
          <mc:Fallback xmlns="">
            <p:pic>
              <p:nvPicPr>
                <p:cNvPr id="152" name="Ink 151">
                  <a:extLst>
                    <a:ext uri="{FF2B5EF4-FFF2-40B4-BE49-F238E27FC236}">
                      <a16:creationId xmlns:a16="http://schemas.microsoft.com/office/drawing/2014/main" id="{63BEB1DE-CDA8-664A-ACA2-9D8A95CA534D}"/>
                    </a:ext>
                  </a:extLst>
                </p:cNvPr>
                <p:cNvPicPr/>
                <p:nvPr/>
              </p:nvPicPr>
              <p:blipFill>
                <a:blip r:embed="rId251"/>
                <a:stretch>
                  <a:fillRect/>
                </a:stretch>
              </p:blipFill>
              <p:spPr>
                <a:xfrm>
                  <a:off x="4035395" y="5363103"/>
                  <a:ext cx="9360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4" name="Ink 153">
                  <a:extLst>
                    <a:ext uri="{FF2B5EF4-FFF2-40B4-BE49-F238E27FC236}">
                      <a16:creationId xmlns:a16="http://schemas.microsoft.com/office/drawing/2014/main" id="{3F41E415-D792-2646-AE3E-6008E5EF488E}"/>
                    </a:ext>
                  </a:extLst>
                </p14:cNvPr>
                <p14:cNvContentPartPr/>
                <p14:nvPr/>
              </p14:nvContentPartPr>
              <p14:xfrm>
                <a:off x="4220435" y="5239983"/>
                <a:ext cx="38160" cy="276840"/>
              </p14:xfrm>
            </p:contentPart>
          </mc:Choice>
          <mc:Fallback xmlns="">
            <p:pic>
              <p:nvPicPr>
                <p:cNvPr id="154" name="Ink 153">
                  <a:extLst>
                    <a:ext uri="{FF2B5EF4-FFF2-40B4-BE49-F238E27FC236}">
                      <a16:creationId xmlns:a16="http://schemas.microsoft.com/office/drawing/2014/main" id="{3F41E415-D792-2646-AE3E-6008E5EF488E}"/>
                    </a:ext>
                  </a:extLst>
                </p:cNvPr>
                <p:cNvPicPr/>
                <p:nvPr/>
              </p:nvPicPr>
              <p:blipFill>
                <a:blip r:embed="rId253"/>
                <a:stretch>
                  <a:fillRect/>
                </a:stretch>
              </p:blipFill>
              <p:spPr>
                <a:xfrm>
                  <a:off x="4205315" y="5224863"/>
                  <a:ext cx="6840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5" name="Ink 154">
                  <a:extLst>
                    <a:ext uri="{FF2B5EF4-FFF2-40B4-BE49-F238E27FC236}">
                      <a16:creationId xmlns:a16="http://schemas.microsoft.com/office/drawing/2014/main" id="{FD0334AD-7810-0A46-991C-BEA8E0EB48C2}"/>
                    </a:ext>
                  </a:extLst>
                </p14:cNvPr>
                <p14:cNvContentPartPr/>
                <p14:nvPr/>
              </p14:nvContentPartPr>
              <p14:xfrm>
                <a:off x="4365875" y="5302983"/>
                <a:ext cx="100080" cy="100800"/>
              </p14:xfrm>
            </p:contentPart>
          </mc:Choice>
          <mc:Fallback xmlns="">
            <p:pic>
              <p:nvPicPr>
                <p:cNvPr id="155" name="Ink 154">
                  <a:extLst>
                    <a:ext uri="{FF2B5EF4-FFF2-40B4-BE49-F238E27FC236}">
                      <a16:creationId xmlns:a16="http://schemas.microsoft.com/office/drawing/2014/main" id="{FD0334AD-7810-0A46-991C-BEA8E0EB48C2}"/>
                    </a:ext>
                  </a:extLst>
                </p:cNvPr>
                <p:cNvPicPr/>
                <p:nvPr/>
              </p:nvPicPr>
              <p:blipFill>
                <a:blip r:embed="rId255"/>
                <a:stretch>
                  <a:fillRect/>
                </a:stretch>
              </p:blipFill>
              <p:spPr>
                <a:xfrm>
                  <a:off x="4350395" y="5287503"/>
                  <a:ext cx="1306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6" name="Ink 155">
                  <a:extLst>
                    <a:ext uri="{FF2B5EF4-FFF2-40B4-BE49-F238E27FC236}">
                      <a16:creationId xmlns:a16="http://schemas.microsoft.com/office/drawing/2014/main" id="{4AD09B45-A57F-3045-AA96-1B32C0217C1D}"/>
                    </a:ext>
                  </a:extLst>
                </p14:cNvPr>
                <p14:cNvContentPartPr/>
                <p14:nvPr/>
              </p14:nvContentPartPr>
              <p14:xfrm>
                <a:off x="4515995" y="5334303"/>
                <a:ext cx="31680" cy="182520"/>
              </p14:xfrm>
            </p:contentPart>
          </mc:Choice>
          <mc:Fallback xmlns="">
            <p:pic>
              <p:nvPicPr>
                <p:cNvPr id="156" name="Ink 155">
                  <a:extLst>
                    <a:ext uri="{FF2B5EF4-FFF2-40B4-BE49-F238E27FC236}">
                      <a16:creationId xmlns:a16="http://schemas.microsoft.com/office/drawing/2014/main" id="{4AD09B45-A57F-3045-AA96-1B32C0217C1D}"/>
                    </a:ext>
                  </a:extLst>
                </p:cNvPr>
                <p:cNvPicPr/>
                <p:nvPr/>
              </p:nvPicPr>
              <p:blipFill>
                <a:blip r:embed="rId257"/>
                <a:stretch>
                  <a:fillRect/>
                </a:stretch>
              </p:blipFill>
              <p:spPr>
                <a:xfrm>
                  <a:off x="4500875" y="5319183"/>
                  <a:ext cx="6228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7" name="Ink 156">
                  <a:extLst>
                    <a:ext uri="{FF2B5EF4-FFF2-40B4-BE49-F238E27FC236}">
                      <a16:creationId xmlns:a16="http://schemas.microsoft.com/office/drawing/2014/main" id="{658F8E21-6D50-2044-BF84-D81471CC2C69}"/>
                    </a:ext>
                  </a:extLst>
                </p14:cNvPr>
                <p14:cNvContentPartPr/>
                <p14:nvPr/>
              </p14:nvContentPartPr>
              <p14:xfrm>
                <a:off x="4547315" y="5321703"/>
                <a:ext cx="94680" cy="56880"/>
              </p14:xfrm>
            </p:contentPart>
          </mc:Choice>
          <mc:Fallback xmlns="">
            <p:pic>
              <p:nvPicPr>
                <p:cNvPr id="157" name="Ink 156">
                  <a:extLst>
                    <a:ext uri="{FF2B5EF4-FFF2-40B4-BE49-F238E27FC236}">
                      <a16:creationId xmlns:a16="http://schemas.microsoft.com/office/drawing/2014/main" id="{658F8E21-6D50-2044-BF84-D81471CC2C69}"/>
                    </a:ext>
                  </a:extLst>
                </p:cNvPr>
                <p:cNvPicPr/>
                <p:nvPr/>
              </p:nvPicPr>
              <p:blipFill>
                <a:blip r:embed="rId259"/>
                <a:stretch>
                  <a:fillRect/>
                </a:stretch>
              </p:blipFill>
              <p:spPr>
                <a:xfrm>
                  <a:off x="4532195" y="5306583"/>
                  <a:ext cx="1252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8" name="Ink 157">
                  <a:extLst>
                    <a:ext uri="{FF2B5EF4-FFF2-40B4-BE49-F238E27FC236}">
                      <a16:creationId xmlns:a16="http://schemas.microsoft.com/office/drawing/2014/main" id="{C15227BF-D5FB-B24A-A1C2-B8D2BD8DF219}"/>
                    </a:ext>
                  </a:extLst>
                </p14:cNvPr>
                <p14:cNvContentPartPr/>
                <p14:nvPr/>
              </p14:nvContentPartPr>
              <p14:xfrm>
                <a:off x="4679435" y="5321703"/>
                <a:ext cx="100800" cy="63360"/>
              </p14:xfrm>
            </p:contentPart>
          </mc:Choice>
          <mc:Fallback xmlns="">
            <p:pic>
              <p:nvPicPr>
                <p:cNvPr id="158" name="Ink 157">
                  <a:extLst>
                    <a:ext uri="{FF2B5EF4-FFF2-40B4-BE49-F238E27FC236}">
                      <a16:creationId xmlns:a16="http://schemas.microsoft.com/office/drawing/2014/main" id="{C15227BF-D5FB-B24A-A1C2-B8D2BD8DF219}"/>
                    </a:ext>
                  </a:extLst>
                </p:cNvPr>
                <p:cNvPicPr/>
                <p:nvPr/>
              </p:nvPicPr>
              <p:blipFill>
                <a:blip r:embed="rId261"/>
                <a:stretch>
                  <a:fillRect/>
                </a:stretch>
              </p:blipFill>
              <p:spPr>
                <a:xfrm>
                  <a:off x="4664315" y="5306583"/>
                  <a:ext cx="13140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59" name="Ink 158">
                  <a:extLst>
                    <a:ext uri="{FF2B5EF4-FFF2-40B4-BE49-F238E27FC236}">
                      <a16:creationId xmlns:a16="http://schemas.microsoft.com/office/drawing/2014/main" id="{27A5DB75-532A-D342-9158-A64D27FAB9AF}"/>
                    </a:ext>
                  </a:extLst>
                </p14:cNvPr>
                <p14:cNvContentPartPr/>
                <p14:nvPr/>
              </p14:nvContentPartPr>
              <p14:xfrm>
                <a:off x="4836755" y="5277783"/>
                <a:ext cx="88560" cy="100800"/>
              </p14:xfrm>
            </p:contentPart>
          </mc:Choice>
          <mc:Fallback xmlns="">
            <p:pic>
              <p:nvPicPr>
                <p:cNvPr id="159" name="Ink 158">
                  <a:extLst>
                    <a:ext uri="{FF2B5EF4-FFF2-40B4-BE49-F238E27FC236}">
                      <a16:creationId xmlns:a16="http://schemas.microsoft.com/office/drawing/2014/main" id="{27A5DB75-532A-D342-9158-A64D27FAB9AF}"/>
                    </a:ext>
                  </a:extLst>
                </p:cNvPr>
                <p:cNvPicPr/>
                <p:nvPr/>
              </p:nvPicPr>
              <p:blipFill>
                <a:blip r:embed="rId263"/>
                <a:stretch>
                  <a:fillRect/>
                </a:stretch>
              </p:blipFill>
              <p:spPr>
                <a:xfrm>
                  <a:off x="4821275" y="5262663"/>
                  <a:ext cx="1188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0" name="Ink 159">
                  <a:extLst>
                    <a:ext uri="{FF2B5EF4-FFF2-40B4-BE49-F238E27FC236}">
                      <a16:creationId xmlns:a16="http://schemas.microsoft.com/office/drawing/2014/main" id="{1B4ECEF6-7F67-ED4F-A973-DA4D44029E46}"/>
                    </a:ext>
                  </a:extLst>
                </p14:cNvPr>
                <p14:cNvContentPartPr/>
                <p14:nvPr/>
              </p14:nvContentPartPr>
              <p14:xfrm>
                <a:off x="4949795" y="5218383"/>
                <a:ext cx="63360" cy="185400"/>
              </p14:xfrm>
            </p:contentPart>
          </mc:Choice>
          <mc:Fallback xmlns="">
            <p:pic>
              <p:nvPicPr>
                <p:cNvPr id="160" name="Ink 159">
                  <a:extLst>
                    <a:ext uri="{FF2B5EF4-FFF2-40B4-BE49-F238E27FC236}">
                      <a16:creationId xmlns:a16="http://schemas.microsoft.com/office/drawing/2014/main" id="{1B4ECEF6-7F67-ED4F-A973-DA4D44029E46}"/>
                    </a:ext>
                  </a:extLst>
                </p:cNvPr>
                <p:cNvPicPr/>
                <p:nvPr/>
              </p:nvPicPr>
              <p:blipFill>
                <a:blip r:embed="rId265"/>
                <a:stretch>
                  <a:fillRect/>
                </a:stretch>
              </p:blipFill>
              <p:spPr>
                <a:xfrm>
                  <a:off x="4934675" y="5203263"/>
                  <a:ext cx="936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1" name="Ink 160">
                  <a:extLst>
                    <a:ext uri="{FF2B5EF4-FFF2-40B4-BE49-F238E27FC236}">
                      <a16:creationId xmlns:a16="http://schemas.microsoft.com/office/drawing/2014/main" id="{D3BF1037-1007-B340-9FCA-71C8EA98965D}"/>
                    </a:ext>
                  </a:extLst>
                </p14:cNvPr>
                <p14:cNvContentPartPr/>
                <p14:nvPr/>
              </p14:nvContentPartPr>
              <p14:xfrm>
                <a:off x="5012795" y="5328183"/>
                <a:ext cx="69480" cy="100800"/>
              </p14:xfrm>
            </p:contentPart>
          </mc:Choice>
          <mc:Fallback xmlns="">
            <p:pic>
              <p:nvPicPr>
                <p:cNvPr id="161" name="Ink 160">
                  <a:extLst>
                    <a:ext uri="{FF2B5EF4-FFF2-40B4-BE49-F238E27FC236}">
                      <a16:creationId xmlns:a16="http://schemas.microsoft.com/office/drawing/2014/main" id="{D3BF1037-1007-B340-9FCA-71C8EA98965D}"/>
                    </a:ext>
                  </a:extLst>
                </p:cNvPr>
                <p:cNvPicPr/>
                <p:nvPr/>
              </p:nvPicPr>
              <p:blipFill>
                <a:blip r:embed="rId267"/>
                <a:stretch>
                  <a:fillRect/>
                </a:stretch>
              </p:blipFill>
              <p:spPr>
                <a:xfrm>
                  <a:off x="4997315" y="5312703"/>
                  <a:ext cx="1000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2" name="Ink 161">
                  <a:extLst>
                    <a:ext uri="{FF2B5EF4-FFF2-40B4-BE49-F238E27FC236}">
                      <a16:creationId xmlns:a16="http://schemas.microsoft.com/office/drawing/2014/main" id="{E9752EF6-2435-7146-81E8-40A746EC14E8}"/>
                    </a:ext>
                  </a:extLst>
                </p14:cNvPr>
                <p14:cNvContentPartPr/>
                <p14:nvPr/>
              </p14:nvContentPartPr>
              <p14:xfrm>
                <a:off x="4993715" y="5302983"/>
                <a:ext cx="113400" cy="12960"/>
              </p14:xfrm>
            </p:contentPart>
          </mc:Choice>
          <mc:Fallback xmlns="">
            <p:pic>
              <p:nvPicPr>
                <p:cNvPr id="162" name="Ink 161">
                  <a:extLst>
                    <a:ext uri="{FF2B5EF4-FFF2-40B4-BE49-F238E27FC236}">
                      <a16:creationId xmlns:a16="http://schemas.microsoft.com/office/drawing/2014/main" id="{E9752EF6-2435-7146-81E8-40A746EC14E8}"/>
                    </a:ext>
                  </a:extLst>
                </p:cNvPr>
                <p:cNvPicPr/>
                <p:nvPr/>
              </p:nvPicPr>
              <p:blipFill>
                <a:blip r:embed="rId269"/>
                <a:stretch>
                  <a:fillRect/>
                </a:stretch>
              </p:blipFill>
              <p:spPr>
                <a:xfrm>
                  <a:off x="4978595" y="5287503"/>
                  <a:ext cx="1440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3" name="Ink 162">
                  <a:extLst>
                    <a:ext uri="{FF2B5EF4-FFF2-40B4-BE49-F238E27FC236}">
                      <a16:creationId xmlns:a16="http://schemas.microsoft.com/office/drawing/2014/main" id="{8E3932E2-8659-B34E-9AE7-68924327892C}"/>
                    </a:ext>
                  </a:extLst>
                </p14:cNvPr>
                <p14:cNvContentPartPr/>
                <p14:nvPr/>
              </p14:nvContentPartPr>
              <p14:xfrm>
                <a:off x="5188835" y="5233863"/>
                <a:ext cx="126000" cy="314640"/>
              </p14:xfrm>
            </p:contentPart>
          </mc:Choice>
          <mc:Fallback xmlns="">
            <p:pic>
              <p:nvPicPr>
                <p:cNvPr id="163" name="Ink 162">
                  <a:extLst>
                    <a:ext uri="{FF2B5EF4-FFF2-40B4-BE49-F238E27FC236}">
                      <a16:creationId xmlns:a16="http://schemas.microsoft.com/office/drawing/2014/main" id="{8E3932E2-8659-B34E-9AE7-68924327892C}"/>
                    </a:ext>
                  </a:extLst>
                </p:cNvPr>
                <p:cNvPicPr/>
                <p:nvPr/>
              </p:nvPicPr>
              <p:blipFill>
                <a:blip r:embed="rId271"/>
                <a:stretch>
                  <a:fillRect/>
                </a:stretch>
              </p:blipFill>
              <p:spPr>
                <a:xfrm>
                  <a:off x="5173355" y="5218383"/>
                  <a:ext cx="156600" cy="345240"/>
                </a:xfrm>
                <a:prstGeom prst="rect">
                  <a:avLst/>
                </a:prstGeom>
              </p:spPr>
            </p:pic>
          </mc:Fallback>
        </mc:AlternateContent>
      </p:grpSp>
      <p:grpSp>
        <p:nvGrpSpPr>
          <p:cNvPr id="171" name="Group 170">
            <a:extLst>
              <a:ext uri="{FF2B5EF4-FFF2-40B4-BE49-F238E27FC236}">
                <a16:creationId xmlns:a16="http://schemas.microsoft.com/office/drawing/2014/main" id="{6E406BE0-A100-904B-BBD3-23EF859BBE50}"/>
              </a:ext>
            </a:extLst>
          </p:cNvPr>
          <p:cNvGrpSpPr/>
          <p:nvPr/>
        </p:nvGrpSpPr>
        <p:grpSpPr>
          <a:xfrm>
            <a:off x="7121435" y="5265183"/>
            <a:ext cx="1056600" cy="182520"/>
            <a:chOff x="5597435" y="5265183"/>
            <a:chExt cx="1056600" cy="182520"/>
          </a:xfrm>
        </p:grpSpPr>
        <mc:AlternateContent xmlns:mc="http://schemas.openxmlformats.org/markup-compatibility/2006" xmlns:p14="http://schemas.microsoft.com/office/powerpoint/2010/main">
          <mc:Choice Requires="p14">
            <p:contentPart p14:bwMode="auto" r:id="rId272">
              <p14:nvContentPartPr>
                <p14:cNvPr id="164" name="Ink 163">
                  <a:extLst>
                    <a:ext uri="{FF2B5EF4-FFF2-40B4-BE49-F238E27FC236}">
                      <a16:creationId xmlns:a16="http://schemas.microsoft.com/office/drawing/2014/main" id="{02AB7F32-633A-074C-91E0-1D8111483315}"/>
                    </a:ext>
                  </a:extLst>
                </p14:cNvPr>
                <p14:cNvContentPartPr/>
                <p14:nvPr/>
              </p14:nvContentPartPr>
              <p14:xfrm>
                <a:off x="5610035" y="5302983"/>
                <a:ext cx="6480" cy="132480"/>
              </p14:xfrm>
            </p:contentPart>
          </mc:Choice>
          <mc:Fallback xmlns="">
            <p:pic>
              <p:nvPicPr>
                <p:cNvPr id="164" name="Ink 163">
                  <a:extLst>
                    <a:ext uri="{FF2B5EF4-FFF2-40B4-BE49-F238E27FC236}">
                      <a16:creationId xmlns:a16="http://schemas.microsoft.com/office/drawing/2014/main" id="{02AB7F32-633A-074C-91E0-1D8111483315}"/>
                    </a:ext>
                  </a:extLst>
                </p:cNvPr>
                <p:cNvPicPr/>
                <p:nvPr/>
              </p:nvPicPr>
              <p:blipFill>
                <a:blip r:embed="rId273"/>
                <a:stretch>
                  <a:fillRect/>
                </a:stretch>
              </p:blipFill>
              <p:spPr>
                <a:xfrm>
                  <a:off x="5594555" y="5287503"/>
                  <a:ext cx="3708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5" name="Ink 164">
                  <a:extLst>
                    <a:ext uri="{FF2B5EF4-FFF2-40B4-BE49-F238E27FC236}">
                      <a16:creationId xmlns:a16="http://schemas.microsoft.com/office/drawing/2014/main" id="{3B40F102-71C3-694C-8F2C-739BB3EEFEBC}"/>
                    </a:ext>
                  </a:extLst>
                </p14:cNvPr>
                <p14:cNvContentPartPr/>
                <p14:nvPr/>
              </p14:nvContentPartPr>
              <p14:xfrm>
                <a:off x="5597435" y="5296503"/>
                <a:ext cx="113400" cy="69480"/>
              </p14:xfrm>
            </p:contentPart>
          </mc:Choice>
          <mc:Fallback xmlns="">
            <p:pic>
              <p:nvPicPr>
                <p:cNvPr id="165" name="Ink 164">
                  <a:extLst>
                    <a:ext uri="{FF2B5EF4-FFF2-40B4-BE49-F238E27FC236}">
                      <a16:creationId xmlns:a16="http://schemas.microsoft.com/office/drawing/2014/main" id="{3B40F102-71C3-694C-8F2C-739BB3EEFEBC}"/>
                    </a:ext>
                  </a:extLst>
                </p:cNvPr>
                <p:cNvPicPr/>
                <p:nvPr/>
              </p:nvPicPr>
              <p:blipFill>
                <a:blip r:embed="rId275"/>
                <a:stretch>
                  <a:fillRect/>
                </a:stretch>
              </p:blipFill>
              <p:spPr>
                <a:xfrm>
                  <a:off x="5581955" y="5281383"/>
                  <a:ext cx="1440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6" name="Ink 165">
                  <a:extLst>
                    <a:ext uri="{FF2B5EF4-FFF2-40B4-BE49-F238E27FC236}">
                      <a16:creationId xmlns:a16="http://schemas.microsoft.com/office/drawing/2014/main" id="{53183EF8-91AE-DB4F-A268-98708F8DCD0C}"/>
                    </a:ext>
                  </a:extLst>
                </p14:cNvPr>
                <p14:cNvContentPartPr/>
                <p14:nvPr/>
              </p14:nvContentPartPr>
              <p14:xfrm>
                <a:off x="5817395" y="5265183"/>
                <a:ext cx="119880" cy="176400"/>
              </p14:xfrm>
            </p:contentPart>
          </mc:Choice>
          <mc:Fallback xmlns="">
            <p:pic>
              <p:nvPicPr>
                <p:cNvPr id="166" name="Ink 165">
                  <a:extLst>
                    <a:ext uri="{FF2B5EF4-FFF2-40B4-BE49-F238E27FC236}">
                      <a16:creationId xmlns:a16="http://schemas.microsoft.com/office/drawing/2014/main" id="{53183EF8-91AE-DB4F-A268-98708F8DCD0C}"/>
                    </a:ext>
                  </a:extLst>
                </p:cNvPr>
                <p:cNvPicPr/>
                <p:nvPr/>
              </p:nvPicPr>
              <p:blipFill>
                <a:blip r:embed="rId277"/>
                <a:stretch>
                  <a:fillRect/>
                </a:stretch>
              </p:blipFill>
              <p:spPr>
                <a:xfrm>
                  <a:off x="5802275" y="5250063"/>
                  <a:ext cx="1504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67" name="Ink 166">
                  <a:extLst>
                    <a:ext uri="{FF2B5EF4-FFF2-40B4-BE49-F238E27FC236}">
                      <a16:creationId xmlns:a16="http://schemas.microsoft.com/office/drawing/2014/main" id="{FAC21B42-A862-2744-B6E4-45AB429C8711}"/>
                    </a:ext>
                  </a:extLst>
                </p14:cNvPr>
                <p14:cNvContentPartPr/>
                <p14:nvPr/>
              </p14:nvContentPartPr>
              <p14:xfrm>
                <a:off x="6043835" y="5296503"/>
                <a:ext cx="82080" cy="151200"/>
              </p14:xfrm>
            </p:contentPart>
          </mc:Choice>
          <mc:Fallback xmlns="">
            <p:pic>
              <p:nvPicPr>
                <p:cNvPr id="167" name="Ink 166">
                  <a:extLst>
                    <a:ext uri="{FF2B5EF4-FFF2-40B4-BE49-F238E27FC236}">
                      <a16:creationId xmlns:a16="http://schemas.microsoft.com/office/drawing/2014/main" id="{FAC21B42-A862-2744-B6E4-45AB429C8711}"/>
                    </a:ext>
                  </a:extLst>
                </p:cNvPr>
                <p:cNvPicPr/>
                <p:nvPr/>
              </p:nvPicPr>
              <p:blipFill>
                <a:blip r:embed="rId279"/>
                <a:stretch>
                  <a:fillRect/>
                </a:stretch>
              </p:blipFill>
              <p:spPr>
                <a:xfrm>
                  <a:off x="6028355" y="5281383"/>
                  <a:ext cx="1126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68" name="Ink 167">
                  <a:extLst>
                    <a:ext uri="{FF2B5EF4-FFF2-40B4-BE49-F238E27FC236}">
                      <a16:creationId xmlns:a16="http://schemas.microsoft.com/office/drawing/2014/main" id="{47794F39-C93A-D142-A847-5007C8B6D1A7}"/>
                    </a:ext>
                  </a:extLst>
                </p14:cNvPr>
                <p14:cNvContentPartPr/>
                <p14:nvPr/>
              </p14:nvContentPartPr>
              <p14:xfrm>
                <a:off x="6175955" y="5328183"/>
                <a:ext cx="107280" cy="63360"/>
              </p14:xfrm>
            </p:contentPart>
          </mc:Choice>
          <mc:Fallback xmlns="">
            <p:pic>
              <p:nvPicPr>
                <p:cNvPr id="168" name="Ink 167">
                  <a:extLst>
                    <a:ext uri="{FF2B5EF4-FFF2-40B4-BE49-F238E27FC236}">
                      <a16:creationId xmlns:a16="http://schemas.microsoft.com/office/drawing/2014/main" id="{47794F39-C93A-D142-A847-5007C8B6D1A7}"/>
                    </a:ext>
                  </a:extLst>
                </p:cNvPr>
                <p:cNvPicPr/>
                <p:nvPr/>
              </p:nvPicPr>
              <p:blipFill>
                <a:blip r:embed="rId281"/>
                <a:stretch>
                  <a:fillRect/>
                </a:stretch>
              </p:blipFill>
              <p:spPr>
                <a:xfrm>
                  <a:off x="6160475" y="5312703"/>
                  <a:ext cx="13788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69" name="Ink 168">
                  <a:extLst>
                    <a:ext uri="{FF2B5EF4-FFF2-40B4-BE49-F238E27FC236}">
                      <a16:creationId xmlns:a16="http://schemas.microsoft.com/office/drawing/2014/main" id="{FC359475-A951-4D4D-AD36-3423E11F750F}"/>
                    </a:ext>
                  </a:extLst>
                </p14:cNvPr>
                <p14:cNvContentPartPr/>
                <p14:nvPr/>
              </p14:nvContentPartPr>
              <p14:xfrm>
                <a:off x="6339395" y="5321703"/>
                <a:ext cx="195120" cy="82080"/>
              </p14:xfrm>
            </p:contentPart>
          </mc:Choice>
          <mc:Fallback xmlns="">
            <p:pic>
              <p:nvPicPr>
                <p:cNvPr id="169" name="Ink 168">
                  <a:extLst>
                    <a:ext uri="{FF2B5EF4-FFF2-40B4-BE49-F238E27FC236}">
                      <a16:creationId xmlns:a16="http://schemas.microsoft.com/office/drawing/2014/main" id="{FC359475-A951-4D4D-AD36-3423E11F750F}"/>
                    </a:ext>
                  </a:extLst>
                </p:cNvPr>
                <p:cNvPicPr/>
                <p:nvPr/>
              </p:nvPicPr>
              <p:blipFill>
                <a:blip r:embed="rId283"/>
                <a:stretch>
                  <a:fillRect/>
                </a:stretch>
              </p:blipFill>
              <p:spPr>
                <a:xfrm>
                  <a:off x="6323915" y="5306583"/>
                  <a:ext cx="2257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0" name="Ink 169">
                  <a:extLst>
                    <a:ext uri="{FF2B5EF4-FFF2-40B4-BE49-F238E27FC236}">
                      <a16:creationId xmlns:a16="http://schemas.microsoft.com/office/drawing/2014/main" id="{D04C90A7-2189-7548-ACC8-75B5B9DFEA93}"/>
                    </a:ext>
                  </a:extLst>
                </p14:cNvPr>
                <p14:cNvContentPartPr/>
                <p14:nvPr/>
              </p14:nvContentPartPr>
              <p14:xfrm>
                <a:off x="6597155" y="5302983"/>
                <a:ext cx="56880" cy="100800"/>
              </p14:xfrm>
            </p:contentPart>
          </mc:Choice>
          <mc:Fallback xmlns="">
            <p:pic>
              <p:nvPicPr>
                <p:cNvPr id="170" name="Ink 169">
                  <a:extLst>
                    <a:ext uri="{FF2B5EF4-FFF2-40B4-BE49-F238E27FC236}">
                      <a16:creationId xmlns:a16="http://schemas.microsoft.com/office/drawing/2014/main" id="{D04C90A7-2189-7548-ACC8-75B5B9DFEA93}"/>
                    </a:ext>
                  </a:extLst>
                </p:cNvPr>
                <p:cNvPicPr/>
                <p:nvPr/>
              </p:nvPicPr>
              <p:blipFill>
                <a:blip r:embed="rId285"/>
                <a:stretch>
                  <a:fillRect/>
                </a:stretch>
              </p:blipFill>
              <p:spPr>
                <a:xfrm>
                  <a:off x="6581675" y="5287503"/>
                  <a:ext cx="87480" cy="131400"/>
                </a:xfrm>
                <a:prstGeom prst="rect">
                  <a:avLst/>
                </a:prstGeom>
              </p:spPr>
            </p:pic>
          </mc:Fallback>
        </mc:AlternateContent>
      </p:grpSp>
      <p:grpSp>
        <p:nvGrpSpPr>
          <p:cNvPr id="183" name="Group 182">
            <a:extLst>
              <a:ext uri="{FF2B5EF4-FFF2-40B4-BE49-F238E27FC236}">
                <a16:creationId xmlns:a16="http://schemas.microsoft.com/office/drawing/2014/main" id="{19879F3E-F89B-114B-BB92-2ABED797E8F0}"/>
              </a:ext>
            </a:extLst>
          </p:cNvPr>
          <p:cNvGrpSpPr/>
          <p:nvPr/>
        </p:nvGrpSpPr>
        <p:grpSpPr>
          <a:xfrm>
            <a:off x="8328515" y="5120463"/>
            <a:ext cx="1018800" cy="452880"/>
            <a:chOff x="6804515" y="5120463"/>
            <a:chExt cx="1018800" cy="452880"/>
          </a:xfrm>
        </p:grpSpPr>
        <mc:AlternateContent xmlns:mc="http://schemas.openxmlformats.org/markup-compatibility/2006" xmlns:p14="http://schemas.microsoft.com/office/powerpoint/2010/main">
          <mc:Choice Requires="p14">
            <p:contentPart p14:bwMode="auto" r:id="rId286">
              <p14:nvContentPartPr>
                <p14:cNvPr id="173" name="Ink 172">
                  <a:extLst>
                    <a:ext uri="{FF2B5EF4-FFF2-40B4-BE49-F238E27FC236}">
                      <a16:creationId xmlns:a16="http://schemas.microsoft.com/office/drawing/2014/main" id="{23B8474B-4411-2D49-ABE2-4D57D4BF3446}"/>
                    </a:ext>
                  </a:extLst>
                </p14:cNvPr>
                <p14:cNvContentPartPr/>
                <p14:nvPr/>
              </p14:nvContentPartPr>
              <p14:xfrm>
                <a:off x="6804515" y="5170863"/>
                <a:ext cx="25560" cy="226800"/>
              </p14:xfrm>
            </p:contentPart>
          </mc:Choice>
          <mc:Fallback xmlns="">
            <p:pic>
              <p:nvPicPr>
                <p:cNvPr id="173" name="Ink 172">
                  <a:extLst>
                    <a:ext uri="{FF2B5EF4-FFF2-40B4-BE49-F238E27FC236}">
                      <a16:creationId xmlns:a16="http://schemas.microsoft.com/office/drawing/2014/main" id="{23B8474B-4411-2D49-ABE2-4D57D4BF3446}"/>
                    </a:ext>
                  </a:extLst>
                </p:cNvPr>
                <p:cNvPicPr/>
                <p:nvPr/>
              </p:nvPicPr>
              <p:blipFill>
                <a:blip r:embed="rId287"/>
                <a:stretch>
                  <a:fillRect/>
                </a:stretch>
              </p:blipFill>
              <p:spPr>
                <a:xfrm>
                  <a:off x="6789395" y="5155743"/>
                  <a:ext cx="5616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4" name="Ink 173">
                  <a:extLst>
                    <a:ext uri="{FF2B5EF4-FFF2-40B4-BE49-F238E27FC236}">
                      <a16:creationId xmlns:a16="http://schemas.microsoft.com/office/drawing/2014/main" id="{AA77B92E-5CDD-1D4E-9CF6-E9DDB8C8D9C3}"/>
                    </a:ext>
                  </a:extLst>
                </p14:cNvPr>
                <p14:cNvContentPartPr/>
                <p14:nvPr/>
              </p14:nvContentPartPr>
              <p14:xfrm>
                <a:off x="6930155" y="5239983"/>
                <a:ext cx="88560" cy="119880"/>
              </p14:xfrm>
            </p:contentPart>
          </mc:Choice>
          <mc:Fallback xmlns="">
            <p:pic>
              <p:nvPicPr>
                <p:cNvPr id="174" name="Ink 173">
                  <a:extLst>
                    <a:ext uri="{FF2B5EF4-FFF2-40B4-BE49-F238E27FC236}">
                      <a16:creationId xmlns:a16="http://schemas.microsoft.com/office/drawing/2014/main" id="{AA77B92E-5CDD-1D4E-9CF6-E9DDB8C8D9C3}"/>
                    </a:ext>
                  </a:extLst>
                </p:cNvPr>
                <p:cNvPicPr/>
                <p:nvPr/>
              </p:nvPicPr>
              <p:blipFill>
                <a:blip r:embed="rId289"/>
                <a:stretch>
                  <a:fillRect/>
                </a:stretch>
              </p:blipFill>
              <p:spPr>
                <a:xfrm>
                  <a:off x="6915035" y="5224863"/>
                  <a:ext cx="11880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5" name="Ink 174">
                  <a:extLst>
                    <a:ext uri="{FF2B5EF4-FFF2-40B4-BE49-F238E27FC236}">
                      <a16:creationId xmlns:a16="http://schemas.microsoft.com/office/drawing/2014/main" id="{770F291A-F2F3-304B-BFCA-FBE0A8A16A7E}"/>
                    </a:ext>
                  </a:extLst>
                </p14:cNvPr>
                <p14:cNvContentPartPr/>
                <p14:nvPr/>
              </p14:nvContentPartPr>
              <p14:xfrm>
                <a:off x="7068395" y="5261583"/>
                <a:ext cx="12960" cy="186120"/>
              </p14:xfrm>
            </p:contentPart>
          </mc:Choice>
          <mc:Fallback xmlns="">
            <p:pic>
              <p:nvPicPr>
                <p:cNvPr id="175" name="Ink 174">
                  <a:extLst>
                    <a:ext uri="{FF2B5EF4-FFF2-40B4-BE49-F238E27FC236}">
                      <a16:creationId xmlns:a16="http://schemas.microsoft.com/office/drawing/2014/main" id="{770F291A-F2F3-304B-BFCA-FBE0A8A16A7E}"/>
                    </a:ext>
                  </a:extLst>
                </p:cNvPr>
                <p:cNvPicPr/>
                <p:nvPr/>
              </p:nvPicPr>
              <p:blipFill>
                <a:blip r:embed="rId291"/>
                <a:stretch>
                  <a:fillRect/>
                </a:stretch>
              </p:blipFill>
              <p:spPr>
                <a:xfrm>
                  <a:off x="7053275" y="5246463"/>
                  <a:ext cx="4356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6" name="Ink 175">
                  <a:extLst>
                    <a:ext uri="{FF2B5EF4-FFF2-40B4-BE49-F238E27FC236}">
                      <a16:creationId xmlns:a16="http://schemas.microsoft.com/office/drawing/2014/main" id="{24699339-437D-BB4E-AFE2-58C3D4B5795F}"/>
                    </a:ext>
                  </a:extLst>
                </p14:cNvPr>
                <p14:cNvContentPartPr/>
                <p14:nvPr/>
              </p14:nvContentPartPr>
              <p14:xfrm>
                <a:off x="7080995" y="5271303"/>
                <a:ext cx="106560" cy="56880"/>
              </p14:xfrm>
            </p:contentPart>
          </mc:Choice>
          <mc:Fallback xmlns="">
            <p:pic>
              <p:nvPicPr>
                <p:cNvPr id="176" name="Ink 175">
                  <a:extLst>
                    <a:ext uri="{FF2B5EF4-FFF2-40B4-BE49-F238E27FC236}">
                      <a16:creationId xmlns:a16="http://schemas.microsoft.com/office/drawing/2014/main" id="{24699339-437D-BB4E-AFE2-58C3D4B5795F}"/>
                    </a:ext>
                  </a:extLst>
                </p:cNvPr>
                <p:cNvPicPr/>
                <p:nvPr/>
              </p:nvPicPr>
              <p:blipFill>
                <a:blip r:embed="rId293"/>
                <a:stretch>
                  <a:fillRect/>
                </a:stretch>
              </p:blipFill>
              <p:spPr>
                <a:xfrm>
                  <a:off x="7065875" y="5256183"/>
                  <a:ext cx="13716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77" name="Ink 176">
                  <a:extLst>
                    <a:ext uri="{FF2B5EF4-FFF2-40B4-BE49-F238E27FC236}">
                      <a16:creationId xmlns:a16="http://schemas.microsoft.com/office/drawing/2014/main" id="{599737B6-5499-8F45-B265-E5E8938D24CA}"/>
                    </a:ext>
                  </a:extLst>
                </p14:cNvPr>
                <p14:cNvContentPartPr/>
                <p14:nvPr/>
              </p14:nvContentPartPr>
              <p14:xfrm>
                <a:off x="7244435" y="5265903"/>
                <a:ext cx="88560" cy="75240"/>
              </p14:xfrm>
            </p:contentPart>
          </mc:Choice>
          <mc:Fallback xmlns="">
            <p:pic>
              <p:nvPicPr>
                <p:cNvPr id="177" name="Ink 176">
                  <a:extLst>
                    <a:ext uri="{FF2B5EF4-FFF2-40B4-BE49-F238E27FC236}">
                      <a16:creationId xmlns:a16="http://schemas.microsoft.com/office/drawing/2014/main" id="{599737B6-5499-8F45-B265-E5E8938D24CA}"/>
                    </a:ext>
                  </a:extLst>
                </p:cNvPr>
                <p:cNvPicPr/>
                <p:nvPr/>
              </p:nvPicPr>
              <p:blipFill>
                <a:blip r:embed="rId295"/>
                <a:stretch>
                  <a:fillRect/>
                </a:stretch>
              </p:blipFill>
              <p:spPr>
                <a:xfrm>
                  <a:off x="7229315" y="5250783"/>
                  <a:ext cx="1188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78" name="Ink 177">
                  <a:extLst>
                    <a:ext uri="{FF2B5EF4-FFF2-40B4-BE49-F238E27FC236}">
                      <a16:creationId xmlns:a16="http://schemas.microsoft.com/office/drawing/2014/main" id="{B5AC4D13-EEAD-E64A-B0CE-0FC685BF4048}"/>
                    </a:ext>
                  </a:extLst>
                </p14:cNvPr>
                <p14:cNvContentPartPr/>
                <p14:nvPr/>
              </p14:nvContentPartPr>
              <p14:xfrm>
                <a:off x="7376555" y="5258703"/>
                <a:ext cx="75960" cy="63360"/>
              </p14:xfrm>
            </p:contentPart>
          </mc:Choice>
          <mc:Fallback xmlns="">
            <p:pic>
              <p:nvPicPr>
                <p:cNvPr id="178" name="Ink 177">
                  <a:extLst>
                    <a:ext uri="{FF2B5EF4-FFF2-40B4-BE49-F238E27FC236}">
                      <a16:creationId xmlns:a16="http://schemas.microsoft.com/office/drawing/2014/main" id="{B5AC4D13-EEAD-E64A-B0CE-0FC685BF4048}"/>
                    </a:ext>
                  </a:extLst>
                </p:cNvPr>
                <p:cNvPicPr/>
                <p:nvPr/>
              </p:nvPicPr>
              <p:blipFill>
                <a:blip r:embed="rId297"/>
                <a:stretch>
                  <a:fillRect/>
                </a:stretch>
              </p:blipFill>
              <p:spPr>
                <a:xfrm>
                  <a:off x="7361435" y="5243583"/>
                  <a:ext cx="10620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79" name="Ink 178">
                  <a:extLst>
                    <a:ext uri="{FF2B5EF4-FFF2-40B4-BE49-F238E27FC236}">
                      <a16:creationId xmlns:a16="http://schemas.microsoft.com/office/drawing/2014/main" id="{50E27A96-5F73-B54E-AF5B-BFD91C665674}"/>
                    </a:ext>
                  </a:extLst>
                </p14:cNvPr>
                <p14:cNvContentPartPr/>
                <p14:nvPr/>
              </p14:nvContentPartPr>
              <p14:xfrm>
                <a:off x="7502555" y="5126943"/>
                <a:ext cx="31680" cy="201600"/>
              </p14:xfrm>
            </p:contentPart>
          </mc:Choice>
          <mc:Fallback xmlns="">
            <p:pic>
              <p:nvPicPr>
                <p:cNvPr id="179" name="Ink 178">
                  <a:extLst>
                    <a:ext uri="{FF2B5EF4-FFF2-40B4-BE49-F238E27FC236}">
                      <a16:creationId xmlns:a16="http://schemas.microsoft.com/office/drawing/2014/main" id="{50E27A96-5F73-B54E-AF5B-BFD91C665674}"/>
                    </a:ext>
                  </a:extLst>
                </p:cNvPr>
                <p:cNvPicPr/>
                <p:nvPr/>
              </p:nvPicPr>
              <p:blipFill>
                <a:blip r:embed="rId299"/>
                <a:stretch>
                  <a:fillRect/>
                </a:stretch>
              </p:blipFill>
              <p:spPr>
                <a:xfrm>
                  <a:off x="7487075" y="5111463"/>
                  <a:ext cx="6228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80" name="Ink 179">
                  <a:extLst>
                    <a:ext uri="{FF2B5EF4-FFF2-40B4-BE49-F238E27FC236}">
                      <a16:creationId xmlns:a16="http://schemas.microsoft.com/office/drawing/2014/main" id="{CF47DDF9-3F21-2549-B615-3FA0D5C98BB7}"/>
                    </a:ext>
                  </a:extLst>
                </p14:cNvPr>
                <p14:cNvContentPartPr/>
                <p14:nvPr/>
              </p14:nvContentPartPr>
              <p14:xfrm>
                <a:off x="7565195" y="5265183"/>
                <a:ext cx="75960" cy="100800"/>
              </p14:xfrm>
            </p:contentPart>
          </mc:Choice>
          <mc:Fallback xmlns="">
            <p:pic>
              <p:nvPicPr>
                <p:cNvPr id="180" name="Ink 179">
                  <a:extLst>
                    <a:ext uri="{FF2B5EF4-FFF2-40B4-BE49-F238E27FC236}">
                      <a16:creationId xmlns:a16="http://schemas.microsoft.com/office/drawing/2014/main" id="{CF47DDF9-3F21-2549-B615-3FA0D5C98BB7}"/>
                    </a:ext>
                  </a:extLst>
                </p:cNvPr>
                <p:cNvPicPr/>
                <p:nvPr/>
              </p:nvPicPr>
              <p:blipFill>
                <a:blip r:embed="rId301"/>
                <a:stretch>
                  <a:fillRect/>
                </a:stretch>
              </p:blipFill>
              <p:spPr>
                <a:xfrm>
                  <a:off x="7550075" y="5250063"/>
                  <a:ext cx="1062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81" name="Ink 180">
                  <a:extLst>
                    <a:ext uri="{FF2B5EF4-FFF2-40B4-BE49-F238E27FC236}">
                      <a16:creationId xmlns:a16="http://schemas.microsoft.com/office/drawing/2014/main" id="{07D9D588-7D3A-254F-8BF3-B4AB0CEE3D60}"/>
                    </a:ext>
                  </a:extLst>
                </p14:cNvPr>
                <p14:cNvContentPartPr/>
                <p14:nvPr/>
              </p14:nvContentPartPr>
              <p14:xfrm>
                <a:off x="7539995" y="5196063"/>
                <a:ext cx="94680" cy="12960"/>
              </p14:xfrm>
            </p:contentPart>
          </mc:Choice>
          <mc:Fallback xmlns="">
            <p:pic>
              <p:nvPicPr>
                <p:cNvPr id="181" name="Ink 180">
                  <a:extLst>
                    <a:ext uri="{FF2B5EF4-FFF2-40B4-BE49-F238E27FC236}">
                      <a16:creationId xmlns:a16="http://schemas.microsoft.com/office/drawing/2014/main" id="{07D9D588-7D3A-254F-8BF3-B4AB0CEE3D60}"/>
                    </a:ext>
                  </a:extLst>
                </p:cNvPr>
                <p:cNvPicPr/>
                <p:nvPr/>
              </p:nvPicPr>
              <p:blipFill>
                <a:blip r:embed="rId303"/>
                <a:stretch>
                  <a:fillRect/>
                </a:stretch>
              </p:blipFill>
              <p:spPr>
                <a:xfrm>
                  <a:off x="7524875" y="5180583"/>
                  <a:ext cx="1252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82" name="Ink 181">
                  <a:extLst>
                    <a:ext uri="{FF2B5EF4-FFF2-40B4-BE49-F238E27FC236}">
                      <a16:creationId xmlns:a16="http://schemas.microsoft.com/office/drawing/2014/main" id="{36782D8F-7F4F-3548-A1B6-BBFEBDF78DFC}"/>
                    </a:ext>
                  </a:extLst>
                </p14:cNvPr>
                <p14:cNvContentPartPr/>
                <p14:nvPr/>
              </p14:nvContentPartPr>
              <p14:xfrm>
                <a:off x="7565195" y="5120463"/>
                <a:ext cx="258120" cy="452880"/>
              </p14:xfrm>
            </p:contentPart>
          </mc:Choice>
          <mc:Fallback xmlns="">
            <p:pic>
              <p:nvPicPr>
                <p:cNvPr id="182" name="Ink 181">
                  <a:extLst>
                    <a:ext uri="{FF2B5EF4-FFF2-40B4-BE49-F238E27FC236}">
                      <a16:creationId xmlns:a16="http://schemas.microsoft.com/office/drawing/2014/main" id="{36782D8F-7F4F-3548-A1B6-BBFEBDF78DFC}"/>
                    </a:ext>
                  </a:extLst>
                </p:cNvPr>
                <p:cNvPicPr/>
                <p:nvPr/>
              </p:nvPicPr>
              <p:blipFill>
                <a:blip r:embed="rId305"/>
                <a:stretch>
                  <a:fillRect/>
                </a:stretch>
              </p:blipFill>
              <p:spPr>
                <a:xfrm>
                  <a:off x="7550075" y="5105343"/>
                  <a:ext cx="288720" cy="483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6">
            <p14:nvContentPartPr>
              <p14:cNvPr id="16" name="Ink 15">
                <a:extLst>
                  <a:ext uri="{FF2B5EF4-FFF2-40B4-BE49-F238E27FC236}">
                    <a16:creationId xmlns:a16="http://schemas.microsoft.com/office/drawing/2014/main" id="{12E60CAC-B47B-1946-9D0F-70DCDF2F12C4}"/>
                  </a:ext>
                </a:extLst>
              </p14:cNvPr>
              <p14:cNvContentPartPr/>
              <p14:nvPr/>
            </p14:nvContentPartPr>
            <p14:xfrm>
              <a:off x="1542000" y="318960"/>
              <a:ext cx="8840520" cy="6396480"/>
            </p14:xfrm>
          </p:contentPart>
        </mc:Choice>
        <mc:Fallback xmlns="">
          <p:pic>
            <p:nvPicPr>
              <p:cNvPr id="16" name="Ink 15">
                <a:extLst>
                  <a:ext uri="{FF2B5EF4-FFF2-40B4-BE49-F238E27FC236}">
                    <a16:creationId xmlns:a16="http://schemas.microsoft.com/office/drawing/2014/main" id="{12E60CAC-B47B-1946-9D0F-70DCDF2F12C4}"/>
                  </a:ext>
                </a:extLst>
              </p:cNvPr>
              <p:cNvPicPr/>
              <p:nvPr/>
            </p:nvPicPr>
            <p:blipFill>
              <a:blip r:embed="rId307"/>
              <a:stretch>
                <a:fillRect/>
              </a:stretch>
            </p:blipFill>
            <p:spPr>
              <a:xfrm>
                <a:off x="1525800" y="302760"/>
                <a:ext cx="8872920" cy="6428880"/>
              </a:xfrm>
              <a:prstGeom prst="rect">
                <a:avLst/>
              </a:prstGeom>
            </p:spPr>
          </p:pic>
        </mc:Fallback>
      </mc:AlternateContent>
    </p:spTree>
    <p:extLst>
      <p:ext uri="{BB962C8B-B14F-4D97-AF65-F5344CB8AC3E}">
        <p14:creationId xmlns:p14="http://schemas.microsoft.com/office/powerpoint/2010/main" val="1293356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solidFill>
                  <a:srgbClr val="00B0F0"/>
                </a:solidFill>
              </a:rPr>
              <a:t>Laplace smoothing</a:t>
            </a:r>
          </a:p>
        </p:txBody>
      </p:sp>
      <p:sp>
        <p:nvSpPr>
          <p:cNvPr id="10" name="Content Placeholder 2"/>
          <p:cNvSpPr>
            <a:spLocks noGrp="1"/>
          </p:cNvSpPr>
          <p:nvPr>
            <p:ph idx="4294967295"/>
          </p:nvPr>
        </p:nvSpPr>
        <p:spPr>
          <a:xfrm>
            <a:off x="1524000" y="1600201"/>
            <a:ext cx="8229600" cy="4525963"/>
          </a:xfrm>
        </p:spPr>
        <p:txBody>
          <a:bodyPr>
            <a:normAutofit/>
          </a:bodyPr>
          <a:lstStyle/>
          <a:p>
            <a:pPr algn="just">
              <a:lnSpc>
                <a:spcPct val="150000"/>
              </a:lnSpc>
              <a:spcBef>
                <a:spcPts val="0"/>
              </a:spcBef>
              <a:buFont typeface="Wingdings" panose="05000000000000000000" pitchFamily="2" charset="2"/>
              <a:buChar char="Ø"/>
            </a:pPr>
            <a:r>
              <a:rPr lang="en-US" sz="2400" u="sng" dirty="0">
                <a:hlinkClick r:id="rId2"/>
              </a:rPr>
              <a:t>Laplace smoothing</a:t>
            </a:r>
            <a:r>
              <a:rPr lang="en-US" sz="2400" dirty="0"/>
              <a:t>: we add 1 or in general constant k to every count so it’s never zero. </a:t>
            </a:r>
          </a:p>
          <a:p>
            <a:pPr algn="just">
              <a:lnSpc>
                <a:spcPct val="150000"/>
              </a:lnSpc>
              <a:spcBef>
                <a:spcPts val="0"/>
              </a:spcBef>
              <a:buFont typeface="Wingdings" panose="05000000000000000000" pitchFamily="2" charset="2"/>
              <a:buChar char="Ø"/>
            </a:pPr>
            <a:r>
              <a:rPr lang="en-US" sz="2400" dirty="0"/>
              <a:t>To balance this, we add the number of possible words to the divisor, so the division will never be greater than 1</a:t>
            </a:r>
          </a:p>
          <a:p>
            <a:pPr algn="just">
              <a:lnSpc>
                <a:spcPct val="150000"/>
              </a:lnSpc>
              <a:spcBef>
                <a:spcPts val="0"/>
              </a:spcBef>
              <a:buFont typeface="Wingdings" panose="05000000000000000000" pitchFamily="2" charset="2"/>
              <a:buChar char="Ø"/>
            </a:pPr>
            <a:r>
              <a:rPr lang="en-US" sz="2400" dirty="0"/>
              <a:t>In our case, the possible words are ['a', 'great', 'very', 'over', 'it', 'but', 'game', 'election', 'clean', 'close', 'the', 'was', 'forgettable', 'match'].</a:t>
            </a:r>
          </a:p>
          <a:p>
            <a:endParaRPr lang="en-US" dirty="0"/>
          </a:p>
        </p:txBody>
      </p:sp>
    </p:spTree>
    <p:extLst>
      <p:ext uri="{BB962C8B-B14F-4D97-AF65-F5344CB8AC3E}">
        <p14:creationId xmlns:p14="http://schemas.microsoft.com/office/powerpoint/2010/main" val="3615377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solidFill>
                  <a:srgbClr val="00B0F0"/>
                </a:solidFill>
              </a:rPr>
              <a:t>Apply Laplace Smoothing</a:t>
            </a:r>
          </a:p>
        </p:txBody>
      </p:sp>
      <p:graphicFrame>
        <p:nvGraphicFramePr>
          <p:cNvPr id="4" name="Table 3"/>
          <p:cNvGraphicFramePr>
            <a:graphicFrameLocks noGrp="1"/>
          </p:cNvGraphicFramePr>
          <p:nvPr/>
        </p:nvGraphicFramePr>
        <p:xfrm>
          <a:off x="1919538" y="1479730"/>
          <a:ext cx="7300665" cy="2057761"/>
        </p:xfrm>
        <a:graphic>
          <a:graphicData uri="http://schemas.openxmlformats.org/drawingml/2006/table">
            <a:tbl>
              <a:tblPr firstRow="1" bandRow="1">
                <a:tableStyleId>{5C22544A-7EE6-4342-B048-85BDC9FD1C3A}</a:tableStyleId>
              </a:tblPr>
              <a:tblGrid>
                <a:gridCol w="2433555">
                  <a:extLst>
                    <a:ext uri="{9D8B030D-6E8A-4147-A177-3AD203B41FA5}">
                      <a16:colId xmlns:a16="http://schemas.microsoft.com/office/drawing/2014/main" val="20000"/>
                    </a:ext>
                  </a:extLst>
                </a:gridCol>
                <a:gridCol w="2433555">
                  <a:extLst>
                    <a:ext uri="{9D8B030D-6E8A-4147-A177-3AD203B41FA5}">
                      <a16:colId xmlns:a16="http://schemas.microsoft.com/office/drawing/2014/main" val="20001"/>
                    </a:ext>
                  </a:extLst>
                </a:gridCol>
                <a:gridCol w="2433555">
                  <a:extLst>
                    <a:ext uri="{9D8B030D-6E8A-4147-A177-3AD203B41FA5}">
                      <a16:colId xmlns:a16="http://schemas.microsoft.com/office/drawing/2014/main" val="20002"/>
                    </a:ext>
                  </a:extLst>
                </a:gridCol>
              </a:tblGrid>
              <a:tr h="427081">
                <a:tc>
                  <a:txBody>
                    <a:bodyPr/>
                    <a:lstStyle/>
                    <a:p>
                      <a:r>
                        <a:rPr lang="en-US" b="1" dirty="0">
                          <a:effectLst/>
                        </a:rPr>
                        <a:t>Word</a:t>
                      </a:r>
                      <a:endParaRPr lang="en-US" dirty="0">
                        <a:effectLst/>
                      </a:endParaRPr>
                    </a:p>
                  </a:txBody>
                  <a:tcPr marL="114300" marR="114300" marT="76200" marB="57150" anchor="ctr"/>
                </a:tc>
                <a:tc>
                  <a:txBody>
                    <a:bodyPr/>
                    <a:lstStyle/>
                    <a:p>
                      <a:r>
                        <a:rPr lang="en-US" b="1">
                          <a:effectLst/>
                        </a:rPr>
                        <a:t>P(word | Sports)</a:t>
                      </a:r>
                      <a:endParaRPr lang="en-US">
                        <a:effectLst/>
                      </a:endParaRPr>
                    </a:p>
                  </a:txBody>
                  <a:tcPr marL="114300" marR="114300" marT="76200" marB="57150" anchor="ctr"/>
                </a:tc>
                <a:tc>
                  <a:txBody>
                    <a:bodyPr/>
                    <a:lstStyle/>
                    <a:p>
                      <a:r>
                        <a:rPr lang="en-US" b="1">
                          <a:effectLst/>
                        </a:rPr>
                        <a:t>P(word | Not Sports)</a:t>
                      </a:r>
                      <a:endParaRPr lang="en-US">
                        <a:effectLst/>
                      </a:endParaRPr>
                    </a:p>
                  </a:txBody>
                  <a:tcPr marL="114300" marR="114300" marT="76200" marB="57150" anchor="ctr"/>
                </a:tc>
                <a:extLst>
                  <a:ext uri="{0D108BD9-81ED-4DB2-BD59-A6C34878D82A}">
                    <a16:rowId xmlns:a16="http://schemas.microsoft.com/office/drawing/2014/main" val="10000"/>
                  </a:ext>
                </a:extLst>
              </a:tr>
              <a:tr h="358502">
                <a:tc>
                  <a:txBody>
                    <a:bodyPr/>
                    <a:lstStyle/>
                    <a:p>
                      <a:r>
                        <a:rPr lang="en-US">
                          <a:effectLst/>
                        </a:rPr>
                        <a:t>a</a:t>
                      </a:r>
                    </a:p>
                  </a:txBody>
                  <a:tcPr marL="114300" marR="114300" marT="76200" marB="57150" anchor="ctr"/>
                </a:tc>
                <a:tc>
                  <a:txBody>
                    <a:bodyPr/>
                    <a:lstStyle/>
                    <a:p>
                      <a:r>
                        <a:rPr lang="en-US" dirty="0">
                          <a:effectLst/>
                        </a:rPr>
                        <a:t>2+1 / 11+14</a:t>
                      </a:r>
                    </a:p>
                  </a:txBody>
                  <a:tcPr marL="114300" marR="114300" marT="76200" marB="5715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1+1 / 9+14</a:t>
                      </a:r>
                    </a:p>
                  </a:txBody>
                  <a:tcPr marL="114300" marR="114300" marT="76200" marB="57150" anchor="ctr"/>
                </a:tc>
                <a:extLst>
                  <a:ext uri="{0D108BD9-81ED-4DB2-BD59-A6C34878D82A}">
                    <a16:rowId xmlns:a16="http://schemas.microsoft.com/office/drawing/2014/main" val="10001"/>
                  </a:ext>
                </a:extLst>
              </a:tr>
              <a:tr h="358502">
                <a:tc>
                  <a:txBody>
                    <a:bodyPr/>
                    <a:lstStyle/>
                    <a:p>
                      <a:r>
                        <a:rPr lang="en-US">
                          <a:effectLst/>
                        </a:rPr>
                        <a:t>very</a:t>
                      </a:r>
                    </a:p>
                  </a:txBody>
                  <a:tcPr marL="114300" marR="114300" marT="76200" marB="5715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1+1 / 11+14</a:t>
                      </a:r>
                    </a:p>
                  </a:txBody>
                  <a:tcPr marL="114300" marR="114300" marT="76200" marB="5715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0+1 / 9+14</a:t>
                      </a:r>
                    </a:p>
                  </a:txBody>
                  <a:tcPr marL="114300" marR="114300" marT="76200" marB="57150" anchor="ctr"/>
                </a:tc>
                <a:extLst>
                  <a:ext uri="{0D108BD9-81ED-4DB2-BD59-A6C34878D82A}">
                    <a16:rowId xmlns:a16="http://schemas.microsoft.com/office/drawing/2014/main" val="10002"/>
                  </a:ext>
                </a:extLst>
              </a:tr>
              <a:tr h="358502">
                <a:tc>
                  <a:txBody>
                    <a:bodyPr/>
                    <a:lstStyle/>
                    <a:p>
                      <a:r>
                        <a:rPr lang="en-US">
                          <a:effectLst/>
                        </a:rPr>
                        <a:t>close</a:t>
                      </a:r>
                    </a:p>
                  </a:txBody>
                  <a:tcPr marL="114300" marR="114300" marT="76200" marB="5715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0+1 / 11+14</a:t>
                      </a:r>
                    </a:p>
                  </a:txBody>
                  <a:tcPr marL="114300" marR="114300" marT="76200" marB="5715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1+1 / 9+14</a:t>
                      </a:r>
                    </a:p>
                  </a:txBody>
                  <a:tcPr marL="114300" marR="114300" marT="76200" marB="57150" anchor="ctr"/>
                </a:tc>
                <a:extLst>
                  <a:ext uri="{0D108BD9-81ED-4DB2-BD59-A6C34878D82A}">
                    <a16:rowId xmlns:a16="http://schemas.microsoft.com/office/drawing/2014/main" val="10003"/>
                  </a:ext>
                </a:extLst>
              </a:tr>
              <a:tr h="358502">
                <a:tc>
                  <a:txBody>
                    <a:bodyPr/>
                    <a:lstStyle/>
                    <a:p>
                      <a:r>
                        <a:rPr lang="en-US">
                          <a:effectLst/>
                        </a:rPr>
                        <a:t>game</a:t>
                      </a:r>
                    </a:p>
                  </a:txBody>
                  <a:tcPr marL="114300" marR="114300" marT="76200" marB="5715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2+1 / 11+14</a:t>
                      </a:r>
                    </a:p>
                  </a:txBody>
                  <a:tcPr marL="114300" marR="114300" marT="76200" marB="5715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0+1 / 9+14</a:t>
                      </a:r>
                    </a:p>
                  </a:txBody>
                  <a:tcPr marL="114300" marR="114300" marT="76200" marB="57150" anchor="ctr"/>
                </a:tc>
                <a:extLst>
                  <a:ext uri="{0D108BD9-81ED-4DB2-BD59-A6C34878D82A}">
                    <a16:rowId xmlns:a16="http://schemas.microsoft.com/office/drawing/2014/main" val="10004"/>
                  </a:ext>
                </a:extLst>
              </a:tr>
            </a:tbl>
          </a:graphicData>
        </a:graphic>
      </p:graphicFrame>
      <p:pic>
        <p:nvPicPr>
          <p:cNvPr id="5" name="Picture 2" descr="P(a | Sports) \times P(very | Sports) \times P(close | Sports) \times P(game | Sports) \times P(Sports )\\ = 2.76\times 10^{-5}\\ = 0.0000276\\\\ P(a \vert Not\, Sports) \times P(very | Not\, Sports) \times P(close | Not\, Sports) \times P(game | Not\, Sports) \times P( Not\, Sports)\\ = 0.572\times 10^{-5}\\ = 0.0000057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4018" y="3824566"/>
            <a:ext cx="6838982" cy="2195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80057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solidFill>
                  <a:srgbClr val="FF0000"/>
                </a:solidFill>
              </a:rPr>
              <a:t>Example :</a:t>
            </a:r>
          </a:p>
        </p:txBody>
      </p:sp>
      <p:graphicFrame>
        <p:nvGraphicFramePr>
          <p:cNvPr id="12" name="Table 4">
            <a:extLst>
              <a:ext uri="{FF2B5EF4-FFF2-40B4-BE49-F238E27FC236}">
                <a16:creationId xmlns:a16="http://schemas.microsoft.com/office/drawing/2014/main" id="{DAD8893F-FD7C-4015-96D2-63A76517AE9F}"/>
              </a:ext>
            </a:extLst>
          </p:cNvPr>
          <p:cNvGraphicFramePr>
            <a:graphicFrameLocks noGrp="1"/>
          </p:cNvGraphicFramePr>
          <p:nvPr>
            <p:extLst>
              <p:ext uri="{D42A27DB-BD31-4B8C-83A1-F6EECF244321}">
                <p14:modId xmlns:p14="http://schemas.microsoft.com/office/powerpoint/2010/main" val="337293803"/>
              </p:ext>
            </p:extLst>
          </p:nvPr>
        </p:nvGraphicFramePr>
        <p:xfrm>
          <a:off x="613200" y="1676400"/>
          <a:ext cx="8218487" cy="3795715"/>
        </p:xfrm>
        <a:graphic>
          <a:graphicData uri="http://schemas.openxmlformats.org/drawingml/2006/table">
            <a:tbl>
              <a:tblPr firstRow="1" bandRow="1">
                <a:tableStyleId>{5C22544A-7EE6-4342-B048-85BDC9FD1C3A}</a:tableStyleId>
              </a:tblPr>
              <a:tblGrid>
                <a:gridCol w="1129424">
                  <a:extLst>
                    <a:ext uri="{9D8B030D-6E8A-4147-A177-3AD203B41FA5}">
                      <a16:colId xmlns:a16="http://schemas.microsoft.com/office/drawing/2014/main" val="20000"/>
                    </a:ext>
                  </a:extLst>
                </a:gridCol>
                <a:gridCol w="7089063">
                  <a:extLst>
                    <a:ext uri="{9D8B030D-6E8A-4147-A177-3AD203B41FA5}">
                      <a16:colId xmlns:a16="http://schemas.microsoft.com/office/drawing/2014/main" val="20001"/>
                    </a:ext>
                  </a:extLst>
                </a:gridCol>
              </a:tblGrid>
              <a:tr h="542245">
                <a:tc>
                  <a:txBody>
                    <a:bodyPr/>
                    <a:lstStyle/>
                    <a:p>
                      <a:r>
                        <a:rPr lang="en-US" sz="1800" dirty="0"/>
                        <a:t>Doc No</a:t>
                      </a:r>
                      <a:endParaRPr lang="en-VI" sz="1800" dirty="0"/>
                    </a:p>
                  </a:txBody>
                  <a:tcPr marL="91451" marR="91451" marT="45728" marB="45728"/>
                </a:tc>
                <a:tc>
                  <a:txBody>
                    <a:bodyPr/>
                    <a:lstStyle/>
                    <a:p>
                      <a:r>
                        <a:rPr lang="en-US" sz="1800" dirty="0"/>
                        <a:t>Text</a:t>
                      </a:r>
                      <a:endParaRPr lang="en-VI" sz="1800" dirty="0"/>
                    </a:p>
                  </a:txBody>
                  <a:tcPr marL="91451" marR="91451" marT="45728" marB="45728"/>
                </a:tc>
                <a:extLst>
                  <a:ext uri="{0D108BD9-81ED-4DB2-BD59-A6C34878D82A}">
                    <a16:rowId xmlns:a16="http://schemas.microsoft.com/office/drawing/2014/main" val="10000"/>
                  </a:ext>
                </a:extLst>
              </a:tr>
              <a:tr h="542245">
                <a:tc>
                  <a:txBody>
                    <a:bodyPr/>
                    <a:lstStyle/>
                    <a:p>
                      <a:r>
                        <a:rPr lang="en-US" sz="1800" dirty="0"/>
                        <a:t>1</a:t>
                      </a:r>
                      <a:endParaRPr lang="en-VI" sz="1800" dirty="0"/>
                    </a:p>
                  </a:txBody>
                  <a:tcPr marL="91451" marR="91451" marT="45728" marB="45728"/>
                </a:tc>
                <a:tc>
                  <a:txBody>
                    <a:bodyPr/>
                    <a:lstStyle/>
                    <a:p>
                      <a:r>
                        <a:rPr lang="en-US" sz="1800" dirty="0"/>
                        <a:t>I LOVED THE MOVIE</a:t>
                      </a:r>
                      <a:endParaRPr lang="en-VI" sz="1800" dirty="0"/>
                    </a:p>
                  </a:txBody>
                  <a:tcPr marL="91451" marR="91451" marT="45728" marB="45728"/>
                </a:tc>
                <a:extLst>
                  <a:ext uri="{0D108BD9-81ED-4DB2-BD59-A6C34878D82A}">
                    <a16:rowId xmlns:a16="http://schemas.microsoft.com/office/drawing/2014/main" val="10001"/>
                  </a:ext>
                </a:extLst>
              </a:tr>
              <a:tr h="542245">
                <a:tc>
                  <a:txBody>
                    <a:bodyPr/>
                    <a:lstStyle/>
                    <a:p>
                      <a:r>
                        <a:rPr lang="en-US" sz="1800" dirty="0"/>
                        <a:t>2</a:t>
                      </a:r>
                      <a:endParaRPr lang="en-VI" sz="1800" dirty="0"/>
                    </a:p>
                  </a:txBody>
                  <a:tcPr marL="91451" marR="91451" marT="45728" marB="45728"/>
                </a:tc>
                <a:tc>
                  <a:txBody>
                    <a:bodyPr/>
                    <a:lstStyle/>
                    <a:p>
                      <a:r>
                        <a:rPr lang="en-US" sz="1800" dirty="0"/>
                        <a:t>I HATED THE MOVIE</a:t>
                      </a:r>
                      <a:endParaRPr lang="en-VI" sz="1800" dirty="0"/>
                    </a:p>
                  </a:txBody>
                  <a:tcPr marL="91451" marR="91451" marT="45728" marB="45728"/>
                </a:tc>
                <a:extLst>
                  <a:ext uri="{0D108BD9-81ED-4DB2-BD59-A6C34878D82A}">
                    <a16:rowId xmlns:a16="http://schemas.microsoft.com/office/drawing/2014/main" val="10002"/>
                  </a:ext>
                </a:extLst>
              </a:tr>
              <a:tr h="542245">
                <a:tc>
                  <a:txBody>
                    <a:bodyPr/>
                    <a:lstStyle/>
                    <a:p>
                      <a:r>
                        <a:rPr lang="en-US" sz="1800" dirty="0"/>
                        <a:t>3</a:t>
                      </a:r>
                      <a:endParaRPr lang="en-VI" sz="1800" dirty="0"/>
                    </a:p>
                  </a:txBody>
                  <a:tcPr marL="91451" marR="91451" marT="45728" marB="45728"/>
                </a:tc>
                <a:tc>
                  <a:txBody>
                    <a:bodyPr/>
                    <a:lstStyle/>
                    <a:p>
                      <a:r>
                        <a:rPr lang="en-US" sz="1800" dirty="0"/>
                        <a:t>A GREAT MOVIE ,GOOD MOVIE</a:t>
                      </a:r>
                      <a:endParaRPr lang="en-VI" sz="1800" dirty="0"/>
                    </a:p>
                  </a:txBody>
                  <a:tcPr marL="91451" marR="91451" marT="45728" marB="45728"/>
                </a:tc>
                <a:extLst>
                  <a:ext uri="{0D108BD9-81ED-4DB2-BD59-A6C34878D82A}">
                    <a16:rowId xmlns:a16="http://schemas.microsoft.com/office/drawing/2014/main" val="10003"/>
                  </a:ext>
                </a:extLst>
              </a:tr>
              <a:tr h="542245">
                <a:tc>
                  <a:txBody>
                    <a:bodyPr/>
                    <a:lstStyle/>
                    <a:p>
                      <a:r>
                        <a:rPr lang="en-US" sz="1800" dirty="0"/>
                        <a:t>4</a:t>
                      </a:r>
                      <a:endParaRPr lang="en-VI" sz="1800" dirty="0"/>
                    </a:p>
                  </a:txBody>
                  <a:tcPr marL="91451" marR="91451" marT="45728" marB="45728"/>
                </a:tc>
                <a:tc>
                  <a:txBody>
                    <a:bodyPr/>
                    <a:lstStyle/>
                    <a:p>
                      <a:r>
                        <a:rPr lang="en-US" sz="1800" dirty="0"/>
                        <a:t>POOR ACTING</a:t>
                      </a:r>
                      <a:endParaRPr lang="en-VI" sz="1800" dirty="0"/>
                    </a:p>
                  </a:txBody>
                  <a:tcPr marL="91451" marR="91451" marT="45728" marB="45728"/>
                </a:tc>
                <a:extLst>
                  <a:ext uri="{0D108BD9-81ED-4DB2-BD59-A6C34878D82A}">
                    <a16:rowId xmlns:a16="http://schemas.microsoft.com/office/drawing/2014/main" val="10004"/>
                  </a:ext>
                </a:extLst>
              </a:tr>
              <a:tr h="542245">
                <a:tc>
                  <a:txBody>
                    <a:bodyPr/>
                    <a:lstStyle/>
                    <a:p>
                      <a:r>
                        <a:rPr lang="en-US" sz="1800" dirty="0"/>
                        <a:t>5</a:t>
                      </a:r>
                      <a:endParaRPr lang="en-VI" sz="1800" dirty="0"/>
                    </a:p>
                  </a:txBody>
                  <a:tcPr marL="91451" marR="91451" marT="45728" marB="45728"/>
                </a:tc>
                <a:tc>
                  <a:txBody>
                    <a:bodyPr/>
                    <a:lstStyle/>
                    <a:p>
                      <a:r>
                        <a:rPr lang="en-US" sz="1800" dirty="0"/>
                        <a:t>GREAT ACTING , A GOOD MOVIE</a:t>
                      </a:r>
                      <a:endParaRPr lang="en-VI" sz="1800" dirty="0"/>
                    </a:p>
                  </a:txBody>
                  <a:tcPr marL="91451" marR="91451" marT="45728" marB="45728"/>
                </a:tc>
                <a:extLst>
                  <a:ext uri="{0D108BD9-81ED-4DB2-BD59-A6C34878D82A}">
                    <a16:rowId xmlns:a16="http://schemas.microsoft.com/office/drawing/2014/main" val="10005"/>
                  </a:ext>
                </a:extLst>
              </a:tr>
              <a:tr h="542245">
                <a:tc>
                  <a:txBody>
                    <a:bodyPr/>
                    <a:lstStyle/>
                    <a:p>
                      <a:r>
                        <a:rPr lang="en-US" sz="1800" dirty="0"/>
                        <a:t>NEW</a:t>
                      </a:r>
                      <a:endParaRPr lang="en-VI" sz="1800" dirty="0"/>
                    </a:p>
                  </a:txBody>
                  <a:tcPr marL="91451" marR="91451" marT="45728" marB="45728"/>
                </a:tc>
                <a:tc>
                  <a:txBody>
                    <a:bodyPr/>
                    <a:lstStyle/>
                    <a:p>
                      <a:r>
                        <a:rPr lang="en-US" sz="1800" dirty="0"/>
                        <a:t>I HATED THE POOR ACTING</a:t>
                      </a:r>
                      <a:endParaRPr lang="en-VI" sz="1800" dirty="0"/>
                    </a:p>
                  </a:txBody>
                  <a:tcPr marL="91451" marR="91451" marT="45728" marB="45728"/>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1800716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solidFill>
                  <a:srgbClr val="FF0000"/>
                </a:solidFill>
              </a:rPr>
              <a:t>Example :</a:t>
            </a:r>
          </a:p>
        </p:txBody>
      </p:sp>
      <p:graphicFrame>
        <p:nvGraphicFramePr>
          <p:cNvPr id="4" name="Table 4">
            <a:extLst>
              <a:ext uri="{FF2B5EF4-FFF2-40B4-BE49-F238E27FC236}">
                <a16:creationId xmlns:a16="http://schemas.microsoft.com/office/drawing/2014/main" id="{4A0F85A2-6D2C-4EB2-B74E-D09573CA3597}"/>
              </a:ext>
            </a:extLst>
          </p:cNvPr>
          <p:cNvGraphicFramePr>
            <a:graphicFrameLocks noGrp="1"/>
          </p:cNvGraphicFramePr>
          <p:nvPr>
            <p:extLst>
              <p:ext uri="{D42A27DB-BD31-4B8C-83A1-F6EECF244321}">
                <p14:modId xmlns:p14="http://schemas.microsoft.com/office/powerpoint/2010/main" val="622799318"/>
              </p:ext>
            </p:extLst>
          </p:nvPr>
        </p:nvGraphicFramePr>
        <p:xfrm>
          <a:off x="762000" y="1676400"/>
          <a:ext cx="8218487" cy="3795715"/>
        </p:xfrm>
        <a:graphic>
          <a:graphicData uri="http://schemas.openxmlformats.org/drawingml/2006/table">
            <a:tbl>
              <a:tblPr firstRow="1" bandRow="1">
                <a:tableStyleId>{5C22544A-7EE6-4342-B048-85BDC9FD1C3A}</a:tableStyleId>
              </a:tblPr>
              <a:tblGrid>
                <a:gridCol w="1129424">
                  <a:extLst>
                    <a:ext uri="{9D8B030D-6E8A-4147-A177-3AD203B41FA5}">
                      <a16:colId xmlns:a16="http://schemas.microsoft.com/office/drawing/2014/main" val="20000"/>
                    </a:ext>
                  </a:extLst>
                </a:gridCol>
                <a:gridCol w="7089063">
                  <a:extLst>
                    <a:ext uri="{9D8B030D-6E8A-4147-A177-3AD203B41FA5}">
                      <a16:colId xmlns:a16="http://schemas.microsoft.com/office/drawing/2014/main" val="20001"/>
                    </a:ext>
                  </a:extLst>
                </a:gridCol>
              </a:tblGrid>
              <a:tr h="542245">
                <a:tc>
                  <a:txBody>
                    <a:bodyPr/>
                    <a:lstStyle/>
                    <a:p>
                      <a:r>
                        <a:rPr lang="en-US" sz="1800" dirty="0"/>
                        <a:t>Doc No</a:t>
                      </a:r>
                      <a:endParaRPr lang="en-VI" sz="1800" dirty="0"/>
                    </a:p>
                  </a:txBody>
                  <a:tcPr marL="91451" marR="91451" marT="45728" marB="45728"/>
                </a:tc>
                <a:tc>
                  <a:txBody>
                    <a:bodyPr/>
                    <a:lstStyle/>
                    <a:p>
                      <a:r>
                        <a:rPr lang="en-US" sz="1800" dirty="0"/>
                        <a:t>Text</a:t>
                      </a:r>
                      <a:endParaRPr lang="en-VI" sz="1800" dirty="0"/>
                    </a:p>
                  </a:txBody>
                  <a:tcPr marL="91451" marR="91451" marT="45728" marB="45728"/>
                </a:tc>
                <a:extLst>
                  <a:ext uri="{0D108BD9-81ED-4DB2-BD59-A6C34878D82A}">
                    <a16:rowId xmlns:a16="http://schemas.microsoft.com/office/drawing/2014/main" val="10000"/>
                  </a:ext>
                </a:extLst>
              </a:tr>
              <a:tr h="542245">
                <a:tc>
                  <a:txBody>
                    <a:bodyPr/>
                    <a:lstStyle/>
                    <a:p>
                      <a:r>
                        <a:rPr lang="en-US" sz="1800" dirty="0"/>
                        <a:t>1</a:t>
                      </a:r>
                      <a:endParaRPr lang="en-VI" sz="1800" dirty="0"/>
                    </a:p>
                  </a:txBody>
                  <a:tcPr marL="91451" marR="91451" marT="45728" marB="45728"/>
                </a:tc>
                <a:tc>
                  <a:txBody>
                    <a:bodyPr/>
                    <a:lstStyle/>
                    <a:p>
                      <a:r>
                        <a:rPr lang="en-US" sz="1800" dirty="0"/>
                        <a:t>I LOVED THE MOVIE                         _</a:t>
                      </a:r>
                      <a:r>
                        <a:rPr lang="en-US" sz="1800" b="1" dirty="0">
                          <a:solidFill>
                            <a:srgbClr val="00B050"/>
                          </a:solidFill>
                        </a:rPr>
                        <a:t>POSITIVE</a:t>
                      </a:r>
                      <a:endParaRPr lang="en-VI" sz="1800" b="1" dirty="0">
                        <a:solidFill>
                          <a:srgbClr val="00B050"/>
                        </a:solidFill>
                      </a:endParaRPr>
                    </a:p>
                  </a:txBody>
                  <a:tcPr marL="91451" marR="91451" marT="45728" marB="45728"/>
                </a:tc>
                <a:extLst>
                  <a:ext uri="{0D108BD9-81ED-4DB2-BD59-A6C34878D82A}">
                    <a16:rowId xmlns:a16="http://schemas.microsoft.com/office/drawing/2014/main" val="10001"/>
                  </a:ext>
                </a:extLst>
              </a:tr>
              <a:tr h="542245">
                <a:tc>
                  <a:txBody>
                    <a:bodyPr/>
                    <a:lstStyle/>
                    <a:p>
                      <a:r>
                        <a:rPr lang="en-US" sz="1800" dirty="0"/>
                        <a:t>2</a:t>
                      </a:r>
                      <a:endParaRPr lang="en-VI" sz="1800" dirty="0"/>
                    </a:p>
                  </a:txBody>
                  <a:tcPr marL="91451" marR="91451" marT="45728" marB="45728"/>
                </a:tc>
                <a:tc>
                  <a:txBody>
                    <a:bodyPr/>
                    <a:lstStyle/>
                    <a:p>
                      <a:r>
                        <a:rPr lang="en-US" sz="1800" dirty="0"/>
                        <a:t>I HATED THE MOVIE                         </a:t>
                      </a:r>
                      <a:r>
                        <a:rPr lang="en-US" sz="1800" dirty="0">
                          <a:solidFill>
                            <a:srgbClr val="FF0000"/>
                          </a:solidFill>
                        </a:rPr>
                        <a:t>_ NEGATIVE</a:t>
                      </a:r>
                      <a:endParaRPr lang="en-VI" sz="1800" dirty="0">
                        <a:solidFill>
                          <a:srgbClr val="FF0000"/>
                        </a:solidFill>
                      </a:endParaRPr>
                    </a:p>
                  </a:txBody>
                  <a:tcPr marL="91451" marR="91451" marT="45728" marB="45728"/>
                </a:tc>
                <a:extLst>
                  <a:ext uri="{0D108BD9-81ED-4DB2-BD59-A6C34878D82A}">
                    <a16:rowId xmlns:a16="http://schemas.microsoft.com/office/drawing/2014/main" val="10002"/>
                  </a:ext>
                </a:extLst>
              </a:tr>
              <a:tr h="542245">
                <a:tc>
                  <a:txBody>
                    <a:bodyPr/>
                    <a:lstStyle/>
                    <a:p>
                      <a:r>
                        <a:rPr lang="en-US" sz="1800" dirty="0"/>
                        <a:t>3</a:t>
                      </a:r>
                      <a:endParaRPr lang="en-VI" sz="1800" dirty="0"/>
                    </a:p>
                  </a:txBody>
                  <a:tcPr marL="91451" marR="91451" marT="45728" marB="45728"/>
                </a:tc>
                <a:tc>
                  <a:txBody>
                    <a:bodyPr/>
                    <a:lstStyle/>
                    <a:p>
                      <a:r>
                        <a:rPr lang="en-US" sz="1800" dirty="0"/>
                        <a:t>A GREAT MOVIE ,GOOD MOVIE       _</a:t>
                      </a:r>
                      <a:r>
                        <a:rPr lang="en-US" sz="1800" b="1" dirty="0">
                          <a:solidFill>
                            <a:srgbClr val="00B050"/>
                          </a:solidFill>
                        </a:rPr>
                        <a:t>POSITIVE</a:t>
                      </a:r>
                      <a:endParaRPr lang="en-VI" sz="1800" b="1" dirty="0">
                        <a:solidFill>
                          <a:srgbClr val="00B050"/>
                        </a:solidFill>
                      </a:endParaRPr>
                    </a:p>
                  </a:txBody>
                  <a:tcPr marL="91451" marR="91451" marT="45728" marB="45728"/>
                </a:tc>
                <a:extLst>
                  <a:ext uri="{0D108BD9-81ED-4DB2-BD59-A6C34878D82A}">
                    <a16:rowId xmlns:a16="http://schemas.microsoft.com/office/drawing/2014/main" val="10003"/>
                  </a:ext>
                </a:extLst>
              </a:tr>
              <a:tr h="542245">
                <a:tc>
                  <a:txBody>
                    <a:bodyPr/>
                    <a:lstStyle/>
                    <a:p>
                      <a:r>
                        <a:rPr lang="en-US" sz="1800" dirty="0"/>
                        <a:t>4</a:t>
                      </a:r>
                      <a:endParaRPr lang="en-VI" sz="1800" dirty="0"/>
                    </a:p>
                  </a:txBody>
                  <a:tcPr marL="91451" marR="91451" marT="45728" marB="45728"/>
                </a:tc>
                <a:tc>
                  <a:txBody>
                    <a:bodyPr/>
                    <a:lstStyle/>
                    <a:p>
                      <a:r>
                        <a:rPr lang="en-US" sz="1800" dirty="0"/>
                        <a:t>POOR ACTING                                    _</a:t>
                      </a:r>
                      <a:r>
                        <a:rPr lang="en-US" sz="1800" b="1" dirty="0">
                          <a:solidFill>
                            <a:srgbClr val="FF0000"/>
                          </a:solidFill>
                        </a:rPr>
                        <a:t>NEGATIVE</a:t>
                      </a:r>
                      <a:endParaRPr lang="en-VI" sz="1800" b="1" dirty="0">
                        <a:solidFill>
                          <a:srgbClr val="FF0000"/>
                        </a:solidFill>
                      </a:endParaRPr>
                    </a:p>
                  </a:txBody>
                  <a:tcPr marL="91451" marR="91451" marT="45728" marB="45728"/>
                </a:tc>
                <a:extLst>
                  <a:ext uri="{0D108BD9-81ED-4DB2-BD59-A6C34878D82A}">
                    <a16:rowId xmlns:a16="http://schemas.microsoft.com/office/drawing/2014/main" val="10004"/>
                  </a:ext>
                </a:extLst>
              </a:tr>
              <a:tr h="542245">
                <a:tc>
                  <a:txBody>
                    <a:bodyPr/>
                    <a:lstStyle/>
                    <a:p>
                      <a:r>
                        <a:rPr lang="en-US" sz="1800" dirty="0"/>
                        <a:t>5</a:t>
                      </a:r>
                      <a:endParaRPr lang="en-VI" sz="1800" dirty="0"/>
                    </a:p>
                  </a:txBody>
                  <a:tcPr marL="91451" marR="91451" marT="45728" marB="45728"/>
                </a:tc>
                <a:tc>
                  <a:txBody>
                    <a:bodyPr/>
                    <a:lstStyle/>
                    <a:p>
                      <a:r>
                        <a:rPr lang="en-US" sz="1800" dirty="0"/>
                        <a:t>GREAT ACTING , A GOOD MOVIE     _</a:t>
                      </a:r>
                      <a:r>
                        <a:rPr lang="en-US" sz="1800" b="1" dirty="0">
                          <a:solidFill>
                            <a:srgbClr val="00B050"/>
                          </a:solidFill>
                        </a:rPr>
                        <a:t>POSITIVE</a:t>
                      </a:r>
                      <a:endParaRPr lang="en-VI" sz="1800" b="1" dirty="0">
                        <a:solidFill>
                          <a:srgbClr val="00B050"/>
                        </a:solidFill>
                      </a:endParaRPr>
                    </a:p>
                  </a:txBody>
                  <a:tcPr marL="91451" marR="91451" marT="45728" marB="45728"/>
                </a:tc>
                <a:extLst>
                  <a:ext uri="{0D108BD9-81ED-4DB2-BD59-A6C34878D82A}">
                    <a16:rowId xmlns:a16="http://schemas.microsoft.com/office/drawing/2014/main" val="10005"/>
                  </a:ext>
                </a:extLst>
              </a:tr>
              <a:tr h="542245">
                <a:tc>
                  <a:txBody>
                    <a:bodyPr/>
                    <a:lstStyle/>
                    <a:p>
                      <a:r>
                        <a:rPr lang="en-US" sz="1800" dirty="0"/>
                        <a:t>NEW</a:t>
                      </a:r>
                      <a:endParaRPr lang="en-VI" sz="1800" dirty="0"/>
                    </a:p>
                  </a:txBody>
                  <a:tcPr marL="91451" marR="91451" marT="45728" marB="45728"/>
                </a:tc>
                <a:tc>
                  <a:txBody>
                    <a:bodyPr/>
                    <a:lstStyle/>
                    <a:p>
                      <a:r>
                        <a:rPr lang="en-US" sz="1800" dirty="0"/>
                        <a:t>I HATED THE POOR ACTING              _????</a:t>
                      </a:r>
                      <a:endParaRPr lang="en-VI" sz="1800" dirty="0"/>
                    </a:p>
                  </a:txBody>
                  <a:tcPr marL="91451" marR="91451" marT="45728" marB="45728"/>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7508818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5A646D0E-EB96-4898-B609-4032624D147C}"/>
                  </a:ext>
                </a:extLst>
              </p14:cNvPr>
              <p14:cNvContentPartPr/>
              <p14:nvPr/>
            </p14:nvContentPartPr>
            <p14:xfrm>
              <a:off x="2908355" y="1479783"/>
              <a:ext cx="232920" cy="452880"/>
            </p14:xfrm>
          </p:contentPart>
        </mc:Choice>
        <mc:Fallback xmlns="">
          <p:pic>
            <p:nvPicPr>
              <p:cNvPr id="5" name="Ink 4">
                <a:extLst>
                  <a:ext uri="{FF2B5EF4-FFF2-40B4-BE49-F238E27FC236}">
                    <a16:creationId xmlns:a16="http://schemas.microsoft.com/office/drawing/2014/main" id="{5A646D0E-EB96-4898-B609-4032624D147C}"/>
                  </a:ext>
                </a:extLst>
              </p:cNvPr>
              <p:cNvPicPr/>
              <p:nvPr/>
            </p:nvPicPr>
            <p:blipFill>
              <a:blip r:embed="rId3"/>
              <a:stretch>
                <a:fillRect/>
              </a:stretch>
            </p:blipFill>
            <p:spPr>
              <a:xfrm>
                <a:off x="2892875" y="1464303"/>
                <a:ext cx="263520" cy="483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6">
                <a:extLst>
                  <a:ext uri="{FF2B5EF4-FFF2-40B4-BE49-F238E27FC236}">
                    <a16:creationId xmlns:a16="http://schemas.microsoft.com/office/drawing/2014/main" id="{55063631-7B3A-42AA-98DB-A484BEF238D9}"/>
                  </a:ext>
                </a:extLst>
              </p14:cNvPr>
              <p14:cNvContentPartPr/>
              <p14:nvPr/>
            </p14:nvContentPartPr>
            <p14:xfrm>
              <a:off x="2581475" y="1618023"/>
              <a:ext cx="132480" cy="217800"/>
            </p14:xfrm>
          </p:contentPart>
        </mc:Choice>
        <mc:Fallback xmlns="">
          <p:pic>
            <p:nvPicPr>
              <p:cNvPr id="6" name="Ink 6">
                <a:extLst>
                  <a:ext uri="{FF2B5EF4-FFF2-40B4-BE49-F238E27FC236}">
                    <a16:creationId xmlns:a16="http://schemas.microsoft.com/office/drawing/2014/main" id="{55063631-7B3A-42AA-98DB-A484BEF238D9}"/>
                  </a:ext>
                </a:extLst>
              </p:cNvPr>
              <p:cNvPicPr/>
              <p:nvPr/>
            </p:nvPicPr>
            <p:blipFill>
              <a:blip r:embed="rId5"/>
              <a:stretch>
                <a:fillRect/>
              </a:stretch>
            </p:blipFill>
            <p:spPr>
              <a:xfrm>
                <a:off x="2565995" y="1602517"/>
                <a:ext cx="163080" cy="24845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BC1ABEA1-5456-488E-9E1C-AEAF4030AE03}"/>
                  </a:ext>
                </a:extLst>
              </p14:cNvPr>
              <p14:cNvContentPartPr/>
              <p14:nvPr/>
            </p14:nvContentPartPr>
            <p14:xfrm>
              <a:off x="3323075" y="1649703"/>
              <a:ext cx="132480" cy="119880"/>
            </p14:xfrm>
          </p:contentPart>
        </mc:Choice>
        <mc:Fallback xmlns="">
          <p:pic>
            <p:nvPicPr>
              <p:cNvPr id="11" name="Ink 10">
                <a:extLst>
                  <a:ext uri="{FF2B5EF4-FFF2-40B4-BE49-F238E27FC236}">
                    <a16:creationId xmlns:a16="http://schemas.microsoft.com/office/drawing/2014/main" id="{BC1ABEA1-5456-488E-9E1C-AEAF4030AE03}"/>
                  </a:ext>
                </a:extLst>
              </p:cNvPr>
              <p:cNvPicPr/>
              <p:nvPr/>
            </p:nvPicPr>
            <p:blipFill>
              <a:blip r:embed="rId7"/>
              <a:stretch>
                <a:fillRect/>
              </a:stretch>
            </p:blipFill>
            <p:spPr>
              <a:xfrm>
                <a:off x="3307595" y="1634223"/>
                <a:ext cx="1630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A93A5788-3CFD-46C3-8CB6-2EA51CA0AE7E}"/>
                  </a:ext>
                </a:extLst>
              </p14:cNvPr>
              <p14:cNvContentPartPr/>
              <p14:nvPr/>
            </p14:nvContentPartPr>
            <p14:xfrm>
              <a:off x="3649955" y="1435863"/>
              <a:ext cx="107280" cy="459360"/>
            </p14:xfrm>
          </p:contentPart>
        </mc:Choice>
        <mc:Fallback xmlns="">
          <p:pic>
            <p:nvPicPr>
              <p:cNvPr id="12" name="Ink 11">
                <a:extLst>
                  <a:ext uri="{FF2B5EF4-FFF2-40B4-BE49-F238E27FC236}">
                    <a16:creationId xmlns:a16="http://schemas.microsoft.com/office/drawing/2014/main" id="{A93A5788-3CFD-46C3-8CB6-2EA51CA0AE7E}"/>
                  </a:ext>
                </a:extLst>
              </p:cNvPr>
              <p:cNvPicPr/>
              <p:nvPr/>
            </p:nvPicPr>
            <p:blipFill>
              <a:blip r:embed="rId9"/>
              <a:stretch>
                <a:fillRect/>
              </a:stretch>
            </p:blipFill>
            <p:spPr>
              <a:xfrm>
                <a:off x="3634475" y="1420383"/>
                <a:ext cx="137880" cy="489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5">
                <a:extLst>
                  <a:ext uri="{FF2B5EF4-FFF2-40B4-BE49-F238E27FC236}">
                    <a16:creationId xmlns:a16="http://schemas.microsoft.com/office/drawing/2014/main" id="{9F35C7E8-6DA6-46F0-A2D0-9F9E91568037}"/>
                  </a:ext>
                </a:extLst>
              </p14:cNvPr>
              <p14:cNvContentPartPr/>
              <p14:nvPr/>
            </p14:nvContentPartPr>
            <p14:xfrm>
              <a:off x="3926795" y="1599303"/>
              <a:ext cx="157680" cy="195120"/>
            </p14:xfrm>
          </p:contentPart>
        </mc:Choice>
        <mc:Fallback xmlns="">
          <p:pic>
            <p:nvPicPr>
              <p:cNvPr id="15" name="Ink 15">
                <a:extLst>
                  <a:ext uri="{FF2B5EF4-FFF2-40B4-BE49-F238E27FC236}">
                    <a16:creationId xmlns:a16="http://schemas.microsoft.com/office/drawing/2014/main" id="{9F35C7E8-6DA6-46F0-A2D0-9F9E91568037}"/>
                  </a:ext>
                </a:extLst>
              </p:cNvPr>
              <p:cNvPicPr/>
              <p:nvPr/>
            </p:nvPicPr>
            <p:blipFill>
              <a:blip r:embed="rId11"/>
              <a:stretch>
                <a:fillRect/>
              </a:stretch>
            </p:blipFill>
            <p:spPr>
              <a:xfrm>
                <a:off x="3911315" y="1583852"/>
                <a:ext cx="188280" cy="225664"/>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5BCD45BE-B1D1-4036-9DE0-ED746F41B7C2}"/>
                  </a:ext>
                </a:extLst>
              </p14:cNvPr>
              <p14:cNvContentPartPr/>
              <p14:nvPr/>
            </p14:nvContentPartPr>
            <p14:xfrm>
              <a:off x="4184555" y="1479783"/>
              <a:ext cx="157680" cy="478080"/>
            </p14:xfrm>
          </p:contentPart>
        </mc:Choice>
        <mc:Fallback xmlns="">
          <p:pic>
            <p:nvPicPr>
              <p:cNvPr id="17" name="Ink 16">
                <a:extLst>
                  <a:ext uri="{FF2B5EF4-FFF2-40B4-BE49-F238E27FC236}">
                    <a16:creationId xmlns:a16="http://schemas.microsoft.com/office/drawing/2014/main" id="{5BCD45BE-B1D1-4036-9DE0-ED746F41B7C2}"/>
                  </a:ext>
                </a:extLst>
              </p:cNvPr>
              <p:cNvPicPr/>
              <p:nvPr/>
            </p:nvPicPr>
            <p:blipFill>
              <a:blip r:embed="rId13"/>
              <a:stretch>
                <a:fillRect/>
              </a:stretch>
            </p:blipFill>
            <p:spPr>
              <a:xfrm>
                <a:off x="4169075" y="1464303"/>
                <a:ext cx="188280" cy="508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id="{4B8B8DF1-697E-423E-83D4-B1C140B003F6}"/>
                  </a:ext>
                </a:extLst>
              </p14:cNvPr>
              <p14:cNvContentPartPr/>
              <p14:nvPr/>
            </p14:nvContentPartPr>
            <p14:xfrm>
              <a:off x="3027875" y="2253063"/>
              <a:ext cx="157680" cy="402840"/>
            </p14:xfrm>
          </p:contentPart>
        </mc:Choice>
        <mc:Fallback xmlns="">
          <p:pic>
            <p:nvPicPr>
              <p:cNvPr id="20" name="Ink 19">
                <a:extLst>
                  <a:ext uri="{FF2B5EF4-FFF2-40B4-BE49-F238E27FC236}">
                    <a16:creationId xmlns:a16="http://schemas.microsoft.com/office/drawing/2014/main" id="{4B8B8DF1-697E-423E-83D4-B1C140B003F6}"/>
                  </a:ext>
                </a:extLst>
              </p:cNvPr>
              <p:cNvPicPr/>
              <p:nvPr/>
            </p:nvPicPr>
            <p:blipFill>
              <a:blip r:embed="rId15"/>
              <a:stretch>
                <a:fillRect/>
              </a:stretch>
            </p:blipFill>
            <p:spPr>
              <a:xfrm>
                <a:off x="3012395" y="2237569"/>
                <a:ext cx="188280" cy="43346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1">
                <a:extLst>
                  <a:ext uri="{FF2B5EF4-FFF2-40B4-BE49-F238E27FC236}">
                    <a16:creationId xmlns:a16="http://schemas.microsoft.com/office/drawing/2014/main" id="{D58235AE-17DB-45E7-9586-F3E1EA5FFA4B}"/>
                  </a:ext>
                </a:extLst>
              </p14:cNvPr>
              <p14:cNvContentPartPr/>
              <p14:nvPr/>
            </p14:nvContentPartPr>
            <p14:xfrm>
              <a:off x="2694515" y="2334783"/>
              <a:ext cx="132480" cy="208080"/>
            </p14:xfrm>
          </p:contentPart>
        </mc:Choice>
        <mc:Fallback xmlns="">
          <p:pic>
            <p:nvPicPr>
              <p:cNvPr id="21" name="Ink 21">
                <a:extLst>
                  <a:ext uri="{FF2B5EF4-FFF2-40B4-BE49-F238E27FC236}">
                    <a16:creationId xmlns:a16="http://schemas.microsoft.com/office/drawing/2014/main" id="{D58235AE-17DB-45E7-9586-F3E1EA5FFA4B}"/>
                  </a:ext>
                </a:extLst>
              </p:cNvPr>
              <p:cNvPicPr/>
              <p:nvPr/>
            </p:nvPicPr>
            <p:blipFill>
              <a:blip r:embed="rId17"/>
              <a:stretch>
                <a:fillRect/>
              </a:stretch>
            </p:blipFill>
            <p:spPr>
              <a:xfrm>
                <a:off x="2679035" y="2319276"/>
                <a:ext cx="163080" cy="238733"/>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5" name="Ink 24">
                <a:extLst>
                  <a:ext uri="{FF2B5EF4-FFF2-40B4-BE49-F238E27FC236}">
                    <a16:creationId xmlns:a16="http://schemas.microsoft.com/office/drawing/2014/main" id="{3BC75B51-80CE-487A-B2C7-488D52B641C2}"/>
                  </a:ext>
                </a:extLst>
              </p14:cNvPr>
              <p14:cNvContentPartPr/>
              <p14:nvPr/>
            </p14:nvContentPartPr>
            <p14:xfrm>
              <a:off x="3882875" y="2227863"/>
              <a:ext cx="151200" cy="465480"/>
            </p14:xfrm>
          </p:contentPart>
        </mc:Choice>
        <mc:Fallback xmlns="">
          <p:pic>
            <p:nvPicPr>
              <p:cNvPr id="25" name="Ink 24">
                <a:extLst>
                  <a:ext uri="{FF2B5EF4-FFF2-40B4-BE49-F238E27FC236}">
                    <a16:creationId xmlns:a16="http://schemas.microsoft.com/office/drawing/2014/main" id="{3BC75B51-80CE-487A-B2C7-488D52B641C2}"/>
                  </a:ext>
                </a:extLst>
              </p:cNvPr>
              <p:cNvPicPr/>
              <p:nvPr/>
            </p:nvPicPr>
            <p:blipFill>
              <a:blip r:embed="rId19"/>
              <a:stretch>
                <a:fillRect/>
              </a:stretch>
            </p:blipFill>
            <p:spPr>
              <a:xfrm>
                <a:off x="3867395" y="2212383"/>
                <a:ext cx="181800"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6" name="Ink 26">
                <a:extLst>
                  <a:ext uri="{FF2B5EF4-FFF2-40B4-BE49-F238E27FC236}">
                    <a16:creationId xmlns:a16="http://schemas.microsoft.com/office/drawing/2014/main" id="{2ECE8E22-7ED7-4801-91D6-D1C83B158FC6}"/>
                  </a:ext>
                </a:extLst>
              </p14:cNvPr>
              <p14:cNvContentPartPr/>
              <p14:nvPr/>
            </p14:nvContentPartPr>
            <p14:xfrm>
              <a:off x="3367355" y="2334783"/>
              <a:ext cx="252000" cy="189000"/>
            </p14:xfrm>
          </p:contentPart>
        </mc:Choice>
        <mc:Fallback xmlns="">
          <p:pic>
            <p:nvPicPr>
              <p:cNvPr id="26" name="Ink 26">
                <a:extLst>
                  <a:ext uri="{FF2B5EF4-FFF2-40B4-BE49-F238E27FC236}">
                    <a16:creationId xmlns:a16="http://schemas.microsoft.com/office/drawing/2014/main" id="{2ECE8E22-7ED7-4801-91D6-D1C83B158FC6}"/>
                  </a:ext>
                </a:extLst>
              </p:cNvPr>
              <p:cNvPicPr/>
              <p:nvPr/>
            </p:nvPicPr>
            <p:blipFill>
              <a:blip r:embed="rId21"/>
              <a:stretch>
                <a:fillRect/>
              </a:stretch>
            </p:blipFill>
            <p:spPr>
              <a:xfrm>
                <a:off x="3351875" y="2319303"/>
                <a:ext cx="28260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6" name="Ink 61">
                <a:extLst>
                  <a:ext uri="{FF2B5EF4-FFF2-40B4-BE49-F238E27FC236}">
                    <a16:creationId xmlns:a16="http://schemas.microsoft.com/office/drawing/2014/main" id="{312D5019-30D8-46E3-89F6-72474702145B}"/>
                  </a:ext>
                </a:extLst>
              </p14:cNvPr>
              <p14:cNvContentPartPr/>
              <p14:nvPr/>
            </p14:nvContentPartPr>
            <p14:xfrm>
              <a:off x="8748995" y="2385183"/>
              <a:ext cx="75600" cy="82080"/>
            </p14:xfrm>
          </p:contentPart>
        </mc:Choice>
        <mc:Fallback xmlns="">
          <p:pic>
            <p:nvPicPr>
              <p:cNvPr id="56" name="Ink 61">
                <a:extLst>
                  <a:ext uri="{FF2B5EF4-FFF2-40B4-BE49-F238E27FC236}">
                    <a16:creationId xmlns:a16="http://schemas.microsoft.com/office/drawing/2014/main" id="{312D5019-30D8-46E3-89F6-72474702145B}"/>
                  </a:ext>
                </a:extLst>
              </p:cNvPr>
              <p:cNvPicPr/>
              <p:nvPr/>
            </p:nvPicPr>
            <p:blipFill>
              <a:blip r:embed="rId23"/>
              <a:stretch>
                <a:fillRect/>
              </a:stretch>
            </p:blipFill>
            <p:spPr>
              <a:xfrm>
                <a:off x="8733588" y="2369703"/>
                <a:ext cx="106055"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7" name="Ink 62">
                <a:extLst>
                  <a:ext uri="{FF2B5EF4-FFF2-40B4-BE49-F238E27FC236}">
                    <a16:creationId xmlns:a16="http://schemas.microsoft.com/office/drawing/2014/main" id="{BD64D7E5-EEF6-41C8-86D5-9F4553D70623}"/>
                  </a:ext>
                </a:extLst>
              </p14:cNvPr>
              <p14:cNvContentPartPr/>
              <p14:nvPr/>
            </p14:nvContentPartPr>
            <p14:xfrm>
              <a:off x="7378475" y="2190423"/>
              <a:ext cx="1150920" cy="459360"/>
            </p14:xfrm>
          </p:contentPart>
        </mc:Choice>
        <mc:Fallback xmlns="">
          <p:pic>
            <p:nvPicPr>
              <p:cNvPr id="57" name="Ink 62">
                <a:extLst>
                  <a:ext uri="{FF2B5EF4-FFF2-40B4-BE49-F238E27FC236}">
                    <a16:creationId xmlns:a16="http://schemas.microsoft.com/office/drawing/2014/main" id="{BD64D7E5-EEF6-41C8-86D5-9F4553D70623}"/>
                  </a:ext>
                </a:extLst>
              </p:cNvPr>
              <p:cNvPicPr/>
              <p:nvPr/>
            </p:nvPicPr>
            <p:blipFill>
              <a:blip r:embed="rId25"/>
              <a:stretch>
                <a:fillRect/>
              </a:stretch>
            </p:blipFill>
            <p:spPr>
              <a:xfrm>
                <a:off x="7362995" y="2174943"/>
                <a:ext cx="1181520" cy="489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8" name="Ink 63">
                <a:extLst>
                  <a:ext uri="{FF2B5EF4-FFF2-40B4-BE49-F238E27FC236}">
                    <a16:creationId xmlns:a16="http://schemas.microsoft.com/office/drawing/2014/main" id="{E3FFB14C-BC2B-4A13-8D2C-3D517C48B4C7}"/>
                  </a:ext>
                </a:extLst>
              </p14:cNvPr>
              <p14:cNvContentPartPr/>
              <p14:nvPr/>
            </p14:nvContentPartPr>
            <p14:xfrm>
              <a:off x="6516995" y="2347383"/>
              <a:ext cx="559800" cy="245520"/>
            </p14:xfrm>
          </p:contentPart>
        </mc:Choice>
        <mc:Fallback xmlns="">
          <p:pic>
            <p:nvPicPr>
              <p:cNvPr id="58" name="Ink 63">
                <a:extLst>
                  <a:ext uri="{FF2B5EF4-FFF2-40B4-BE49-F238E27FC236}">
                    <a16:creationId xmlns:a16="http://schemas.microsoft.com/office/drawing/2014/main" id="{E3FFB14C-BC2B-4A13-8D2C-3D517C48B4C7}"/>
                  </a:ext>
                </a:extLst>
              </p:cNvPr>
              <p:cNvPicPr/>
              <p:nvPr/>
            </p:nvPicPr>
            <p:blipFill>
              <a:blip r:embed="rId27"/>
              <a:stretch>
                <a:fillRect/>
              </a:stretch>
            </p:blipFill>
            <p:spPr>
              <a:xfrm>
                <a:off x="6501515" y="2331903"/>
                <a:ext cx="59040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64">
                <a:extLst>
                  <a:ext uri="{FF2B5EF4-FFF2-40B4-BE49-F238E27FC236}">
                    <a16:creationId xmlns:a16="http://schemas.microsoft.com/office/drawing/2014/main" id="{5ABA930B-8787-421E-B291-3FC947DF161B}"/>
                  </a:ext>
                </a:extLst>
              </p14:cNvPr>
              <p14:cNvContentPartPr/>
              <p14:nvPr/>
            </p14:nvContentPartPr>
            <p14:xfrm>
              <a:off x="5768915" y="2309583"/>
              <a:ext cx="352440" cy="151200"/>
            </p14:xfrm>
          </p:contentPart>
        </mc:Choice>
        <mc:Fallback xmlns="">
          <p:pic>
            <p:nvPicPr>
              <p:cNvPr id="59" name="Ink 64">
                <a:extLst>
                  <a:ext uri="{FF2B5EF4-FFF2-40B4-BE49-F238E27FC236}">
                    <a16:creationId xmlns:a16="http://schemas.microsoft.com/office/drawing/2014/main" id="{5ABA930B-8787-421E-B291-3FC947DF161B}"/>
                  </a:ext>
                </a:extLst>
              </p:cNvPr>
              <p:cNvPicPr/>
              <p:nvPr/>
            </p:nvPicPr>
            <p:blipFill>
              <a:blip r:embed="rId29"/>
              <a:stretch>
                <a:fillRect/>
              </a:stretch>
            </p:blipFill>
            <p:spPr>
              <a:xfrm>
                <a:off x="5753435" y="2294103"/>
                <a:ext cx="38304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65">
                <a:extLst>
                  <a:ext uri="{FF2B5EF4-FFF2-40B4-BE49-F238E27FC236}">
                    <a16:creationId xmlns:a16="http://schemas.microsoft.com/office/drawing/2014/main" id="{AC6EC606-48C4-447E-867B-EDA9D5599114}"/>
                  </a:ext>
                </a:extLst>
              </p14:cNvPr>
              <p14:cNvContentPartPr/>
              <p14:nvPr/>
            </p14:nvContentPartPr>
            <p14:xfrm>
              <a:off x="4549235" y="2265663"/>
              <a:ext cx="830160" cy="245520"/>
            </p14:xfrm>
          </p:contentPart>
        </mc:Choice>
        <mc:Fallback xmlns="">
          <p:pic>
            <p:nvPicPr>
              <p:cNvPr id="60" name="Ink 65">
                <a:extLst>
                  <a:ext uri="{FF2B5EF4-FFF2-40B4-BE49-F238E27FC236}">
                    <a16:creationId xmlns:a16="http://schemas.microsoft.com/office/drawing/2014/main" id="{AC6EC606-48C4-447E-867B-EDA9D5599114}"/>
                  </a:ext>
                </a:extLst>
              </p:cNvPr>
              <p:cNvPicPr/>
              <p:nvPr/>
            </p:nvPicPr>
            <p:blipFill>
              <a:blip r:embed="rId31"/>
              <a:stretch>
                <a:fillRect/>
              </a:stretch>
            </p:blipFill>
            <p:spPr>
              <a:xfrm>
                <a:off x="4533762" y="2250183"/>
                <a:ext cx="860747"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1" name="Ink 66">
                <a:extLst>
                  <a:ext uri="{FF2B5EF4-FFF2-40B4-BE49-F238E27FC236}">
                    <a16:creationId xmlns:a16="http://schemas.microsoft.com/office/drawing/2014/main" id="{92D4D00A-F1B3-4949-BFF3-787A4A2A02AA}"/>
                  </a:ext>
                </a:extLst>
              </p14:cNvPr>
              <p14:cNvContentPartPr/>
              <p14:nvPr/>
            </p14:nvContentPartPr>
            <p14:xfrm>
              <a:off x="4222355" y="2366463"/>
              <a:ext cx="163800" cy="151200"/>
            </p14:xfrm>
          </p:contentPart>
        </mc:Choice>
        <mc:Fallback xmlns="">
          <p:pic>
            <p:nvPicPr>
              <p:cNvPr id="61" name="Ink 66">
                <a:extLst>
                  <a:ext uri="{FF2B5EF4-FFF2-40B4-BE49-F238E27FC236}">
                    <a16:creationId xmlns:a16="http://schemas.microsoft.com/office/drawing/2014/main" id="{92D4D00A-F1B3-4949-BFF3-787A4A2A02AA}"/>
                  </a:ext>
                </a:extLst>
              </p:cNvPr>
              <p:cNvPicPr/>
              <p:nvPr/>
            </p:nvPicPr>
            <p:blipFill>
              <a:blip r:embed="rId33"/>
              <a:stretch>
                <a:fillRect/>
              </a:stretch>
            </p:blipFill>
            <p:spPr>
              <a:xfrm>
                <a:off x="4206875" y="2350983"/>
                <a:ext cx="1944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0" name="Ink 69">
                <a:extLst>
                  <a:ext uri="{FF2B5EF4-FFF2-40B4-BE49-F238E27FC236}">
                    <a16:creationId xmlns:a16="http://schemas.microsoft.com/office/drawing/2014/main" id="{B151CA52-E02E-4BC3-84EF-3A091FE520B6}"/>
                  </a:ext>
                </a:extLst>
              </p14:cNvPr>
              <p14:cNvContentPartPr/>
              <p14:nvPr/>
            </p14:nvContentPartPr>
            <p14:xfrm>
              <a:off x="3021395" y="3064143"/>
              <a:ext cx="138600" cy="364320"/>
            </p14:xfrm>
          </p:contentPart>
        </mc:Choice>
        <mc:Fallback xmlns="">
          <p:pic>
            <p:nvPicPr>
              <p:cNvPr id="70" name="Ink 69">
                <a:extLst>
                  <a:ext uri="{FF2B5EF4-FFF2-40B4-BE49-F238E27FC236}">
                    <a16:creationId xmlns:a16="http://schemas.microsoft.com/office/drawing/2014/main" id="{B151CA52-E02E-4BC3-84EF-3A091FE520B6}"/>
                  </a:ext>
                </a:extLst>
              </p:cNvPr>
              <p:cNvPicPr/>
              <p:nvPr/>
            </p:nvPicPr>
            <p:blipFill>
              <a:blip r:embed="rId35"/>
              <a:stretch>
                <a:fillRect/>
              </a:stretch>
            </p:blipFill>
            <p:spPr>
              <a:xfrm>
                <a:off x="3005915" y="3048663"/>
                <a:ext cx="169200"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1" name="Ink 70">
                <a:extLst>
                  <a:ext uri="{FF2B5EF4-FFF2-40B4-BE49-F238E27FC236}">
                    <a16:creationId xmlns:a16="http://schemas.microsoft.com/office/drawing/2014/main" id="{35EABD0D-1045-4610-99A7-FD6A00CB9161}"/>
                  </a:ext>
                </a:extLst>
              </p14:cNvPr>
              <p14:cNvContentPartPr/>
              <p14:nvPr/>
            </p14:nvContentPartPr>
            <p14:xfrm>
              <a:off x="3386075" y="3284103"/>
              <a:ext cx="163800" cy="12960"/>
            </p14:xfrm>
          </p:contentPart>
        </mc:Choice>
        <mc:Fallback xmlns="">
          <p:pic>
            <p:nvPicPr>
              <p:cNvPr id="71" name="Ink 70">
                <a:extLst>
                  <a:ext uri="{FF2B5EF4-FFF2-40B4-BE49-F238E27FC236}">
                    <a16:creationId xmlns:a16="http://schemas.microsoft.com/office/drawing/2014/main" id="{35EABD0D-1045-4610-99A7-FD6A00CB9161}"/>
                  </a:ext>
                </a:extLst>
              </p:cNvPr>
              <p:cNvPicPr/>
              <p:nvPr/>
            </p:nvPicPr>
            <p:blipFill>
              <a:blip r:embed="rId37"/>
              <a:stretch>
                <a:fillRect/>
              </a:stretch>
            </p:blipFill>
            <p:spPr>
              <a:xfrm>
                <a:off x="3370629" y="3268623"/>
                <a:ext cx="194333"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2" name="Ink 72">
                <a:extLst>
                  <a:ext uri="{FF2B5EF4-FFF2-40B4-BE49-F238E27FC236}">
                    <a16:creationId xmlns:a16="http://schemas.microsoft.com/office/drawing/2014/main" id="{16020ABF-C4B0-4156-BDC4-6A9EB10A0581}"/>
                  </a:ext>
                </a:extLst>
              </p14:cNvPr>
              <p14:cNvContentPartPr/>
              <p14:nvPr/>
            </p14:nvContentPartPr>
            <p14:xfrm>
              <a:off x="2694515" y="3145863"/>
              <a:ext cx="145080" cy="214200"/>
            </p14:xfrm>
          </p:contentPart>
        </mc:Choice>
        <mc:Fallback xmlns="">
          <p:pic>
            <p:nvPicPr>
              <p:cNvPr id="72" name="Ink 72">
                <a:extLst>
                  <a:ext uri="{FF2B5EF4-FFF2-40B4-BE49-F238E27FC236}">
                    <a16:creationId xmlns:a16="http://schemas.microsoft.com/office/drawing/2014/main" id="{16020ABF-C4B0-4156-BDC4-6A9EB10A0581}"/>
                  </a:ext>
                </a:extLst>
              </p:cNvPr>
              <p:cNvPicPr/>
              <p:nvPr/>
            </p:nvPicPr>
            <p:blipFill>
              <a:blip r:embed="rId39"/>
              <a:stretch>
                <a:fillRect/>
              </a:stretch>
            </p:blipFill>
            <p:spPr>
              <a:xfrm>
                <a:off x="2679035" y="3130357"/>
                <a:ext cx="175680" cy="244852"/>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4" name="Ink 73">
                <a:extLst>
                  <a:ext uri="{FF2B5EF4-FFF2-40B4-BE49-F238E27FC236}">
                    <a16:creationId xmlns:a16="http://schemas.microsoft.com/office/drawing/2014/main" id="{CFBECB44-FD80-4D91-9FCF-DF8601FEAC49}"/>
                  </a:ext>
                </a:extLst>
              </p14:cNvPr>
              <p14:cNvContentPartPr/>
              <p14:nvPr/>
            </p14:nvContentPartPr>
            <p14:xfrm>
              <a:off x="3888995" y="3013743"/>
              <a:ext cx="163800" cy="421560"/>
            </p14:xfrm>
          </p:contentPart>
        </mc:Choice>
        <mc:Fallback xmlns="">
          <p:pic>
            <p:nvPicPr>
              <p:cNvPr id="74" name="Ink 73">
                <a:extLst>
                  <a:ext uri="{FF2B5EF4-FFF2-40B4-BE49-F238E27FC236}">
                    <a16:creationId xmlns:a16="http://schemas.microsoft.com/office/drawing/2014/main" id="{CFBECB44-FD80-4D91-9FCF-DF8601FEAC49}"/>
                  </a:ext>
                </a:extLst>
              </p:cNvPr>
              <p:cNvPicPr/>
              <p:nvPr/>
            </p:nvPicPr>
            <p:blipFill>
              <a:blip r:embed="rId41"/>
              <a:stretch>
                <a:fillRect/>
              </a:stretch>
            </p:blipFill>
            <p:spPr>
              <a:xfrm>
                <a:off x="3873515" y="2998263"/>
                <a:ext cx="194400" cy="4521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8" name="Ink 78">
                <a:extLst>
                  <a:ext uri="{FF2B5EF4-FFF2-40B4-BE49-F238E27FC236}">
                    <a16:creationId xmlns:a16="http://schemas.microsoft.com/office/drawing/2014/main" id="{A44EE219-E03A-4F87-A2FD-E21415290BE7}"/>
                  </a:ext>
                </a:extLst>
              </p14:cNvPr>
              <p14:cNvContentPartPr/>
              <p14:nvPr/>
            </p14:nvContentPartPr>
            <p14:xfrm>
              <a:off x="4329275" y="3171063"/>
              <a:ext cx="169920" cy="138600"/>
            </p14:xfrm>
          </p:contentPart>
        </mc:Choice>
        <mc:Fallback xmlns="">
          <p:pic>
            <p:nvPicPr>
              <p:cNvPr id="78" name="Ink 78">
                <a:extLst>
                  <a:ext uri="{FF2B5EF4-FFF2-40B4-BE49-F238E27FC236}">
                    <a16:creationId xmlns:a16="http://schemas.microsoft.com/office/drawing/2014/main" id="{A44EE219-E03A-4F87-A2FD-E21415290BE7}"/>
                  </a:ext>
                </a:extLst>
              </p:cNvPr>
              <p:cNvPicPr/>
              <p:nvPr/>
            </p:nvPicPr>
            <p:blipFill>
              <a:blip r:embed="rId43"/>
              <a:stretch>
                <a:fillRect/>
              </a:stretch>
            </p:blipFill>
            <p:spPr>
              <a:xfrm>
                <a:off x="4313828" y="3155623"/>
                <a:ext cx="200455" cy="169121"/>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6" name="Ink 86">
                <a:extLst>
                  <a:ext uri="{FF2B5EF4-FFF2-40B4-BE49-F238E27FC236}">
                    <a16:creationId xmlns:a16="http://schemas.microsoft.com/office/drawing/2014/main" id="{020E8FCA-4BBA-43B6-BEA6-284F67E70A55}"/>
                  </a:ext>
                </a:extLst>
              </p14:cNvPr>
              <p14:cNvContentPartPr/>
              <p14:nvPr/>
            </p14:nvContentPartPr>
            <p14:xfrm>
              <a:off x="4806995" y="3013743"/>
              <a:ext cx="887040" cy="283680"/>
            </p14:xfrm>
          </p:contentPart>
        </mc:Choice>
        <mc:Fallback xmlns="">
          <p:pic>
            <p:nvPicPr>
              <p:cNvPr id="86" name="Ink 86">
                <a:extLst>
                  <a:ext uri="{FF2B5EF4-FFF2-40B4-BE49-F238E27FC236}">
                    <a16:creationId xmlns:a16="http://schemas.microsoft.com/office/drawing/2014/main" id="{020E8FCA-4BBA-43B6-BEA6-284F67E70A55}"/>
                  </a:ext>
                </a:extLst>
              </p:cNvPr>
              <p:cNvPicPr/>
              <p:nvPr/>
            </p:nvPicPr>
            <p:blipFill>
              <a:blip r:embed="rId45"/>
              <a:stretch>
                <a:fillRect/>
              </a:stretch>
            </p:blipFill>
            <p:spPr>
              <a:xfrm>
                <a:off x="4791515" y="2998243"/>
                <a:ext cx="917640" cy="314319"/>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8" name="Ink 99">
                <a:extLst>
                  <a:ext uri="{FF2B5EF4-FFF2-40B4-BE49-F238E27FC236}">
                    <a16:creationId xmlns:a16="http://schemas.microsoft.com/office/drawing/2014/main" id="{B7166F92-65FC-4341-ABA9-CC58C45F427E}"/>
                  </a:ext>
                </a:extLst>
              </p14:cNvPr>
              <p14:cNvContentPartPr/>
              <p14:nvPr/>
            </p14:nvContentPartPr>
            <p14:xfrm>
              <a:off x="6756035" y="3120663"/>
              <a:ext cx="616320" cy="195120"/>
            </p14:xfrm>
          </p:contentPart>
        </mc:Choice>
        <mc:Fallback xmlns="">
          <p:pic>
            <p:nvPicPr>
              <p:cNvPr id="98" name="Ink 99">
                <a:extLst>
                  <a:ext uri="{FF2B5EF4-FFF2-40B4-BE49-F238E27FC236}">
                    <a16:creationId xmlns:a16="http://schemas.microsoft.com/office/drawing/2014/main" id="{B7166F92-65FC-4341-ABA9-CC58C45F427E}"/>
                  </a:ext>
                </a:extLst>
              </p:cNvPr>
              <p:cNvPicPr/>
              <p:nvPr/>
            </p:nvPicPr>
            <p:blipFill>
              <a:blip r:embed="rId47"/>
              <a:stretch>
                <a:fillRect/>
              </a:stretch>
            </p:blipFill>
            <p:spPr>
              <a:xfrm>
                <a:off x="6740564" y="3105183"/>
                <a:ext cx="646902"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9" name="Ink 100">
                <a:extLst>
                  <a:ext uri="{FF2B5EF4-FFF2-40B4-BE49-F238E27FC236}">
                    <a16:creationId xmlns:a16="http://schemas.microsoft.com/office/drawing/2014/main" id="{468CE0BD-EFC2-4C66-A85D-943FA57A9BE1}"/>
                  </a:ext>
                </a:extLst>
              </p14:cNvPr>
              <p14:cNvContentPartPr/>
              <p14:nvPr/>
            </p14:nvContentPartPr>
            <p14:xfrm>
              <a:off x="5982755" y="3082863"/>
              <a:ext cx="459360" cy="151560"/>
            </p14:xfrm>
          </p:contentPart>
        </mc:Choice>
        <mc:Fallback xmlns="">
          <p:pic>
            <p:nvPicPr>
              <p:cNvPr id="99" name="Ink 100">
                <a:extLst>
                  <a:ext uri="{FF2B5EF4-FFF2-40B4-BE49-F238E27FC236}">
                    <a16:creationId xmlns:a16="http://schemas.microsoft.com/office/drawing/2014/main" id="{468CE0BD-EFC2-4C66-A85D-943FA57A9BE1}"/>
                  </a:ext>
                </a:extLst>
              </p:cNvPr>
              <p:cNvPicPr/>
              <p:nvPr/>
            </p:nvPicPr>
            <p:blipFill>
              <a:blip r:embed="rId49"/>
              <a:stretch>
                <a:fillRect/>
              </a:stretch>
            </p:blipFill>
            <p:spPr>
              <a:xfrm>
                <a:off x="5967275" y="3067346"/>
                <a:ext cx="489960" cy="182233"/>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12" name="Ink 113">
                <a:extLst>
                  <a:ext uri="{FF2B5EF4-FFF2-40B4-BE49-F238E27FC236}">
                    <a16:creationId xmlns:a16="http://schemas.microsoft.com/office/drawing/2014/main" id="{7C6476A6-D956-4EEF-99CE-82B20DF9CA0F}"/>
                  </a:ext>
                </a:extLst>
              </p14:cNvPr>
              <p14:cNvContentPartPr/>
              <p14:nvPr/>
            </p14:nvContentPartPr>
            <p14:xfrm>
              <a:off x="9025475" y="3139743"/>
              <a:ext cx="82440" cy="94320"/>
            </p14:xfrm>
          </p:contentPart>
        </mc:Choice>
        <mc:Fallback xmlns="">
          <p:pic>
            <p:nvPicPr>
              <p:cNvPr id="112" name="Ink 113">
                <a:extLst>
                  <a:ext uri="{FF2B5EF4-FFF2-40B4-BE49-F238E27FC236}">
                    <a16:creationId xmlns:a16="http://schemas.microsoft.com/office/drawing/2014/main" id="{7C6476A6-D956-4EEF-99CE-82B20DF9CA0F}"/>
                  </a:ext>
                </a:extLst>
              </p:cNvPr>
              <p:cNvPicPr/>
              <p:nvPr/>
            </p:nvPicPr>
            <p:blipFill>
              <a:blip r:embed="rId51"/>
              <a:stretch>
                <a:fillRect/>
              </a:stretch>
            </p:blipFill>
            <p:spPr>
              <a:xfrm>
                <a:off x="9009927" y="3124322"/>
                <a:ext cx="113174" cy="124804"/>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13" name="Ink 114">
                <a:extLst>
                  <a:ext uri="{FF2B5EF4-FFF2-40B4-BE49-F238E27FC236}">
                    <a16:creationId xmlns:a16="http://schemas.microsoft.com/office/drawing/2014/main" id="{D8621FD9-0659-43C3-AA87-DB1585C74A96}"/>
                  </a:ext>
                </a:extLst>
              </p14:cNvPr>
              <p14:cNvContentPartPr/>
              <p14:nvPr/>
            </p14:nvContentPartPr>
            <p14:xfrm>
              <a:off x="7749275" y="3038943"/>
              <a:ext cx="1037880" cy="358560"/>
            </p14:xfrm>
          </p:contentPart>
        </mc:Choice>
        <mc:Fallback xmlns="">
          <p:pic>
            <p:nvPicPr>
              <p:cNvPr id="113" name="Ink 114">
                <a:extLst>
                  <a:ext uri="{FF2B5EF4-FFF2-40B4-BE49-F238E27FC236}">
                    <a16:creationId xmlns:a16="http://schemas.microsoft.com/office/drawing/2014/main" id="{D8621FD9-0659-43C3-AA87-DB1585C74A96}"/>
                  </a:ext>
                </a:extLst>
              </p:cNvPr>
              <p:cNvPicPr/>
              <p:nvPr/>
            </p:nvPicPr>
            <p:blipFill>
              <a:blip r:embed="rId53"/>
              <a:stretch>
                <a:fillRect/>
              </a:stretch>
            </p:blipFill>
            <p:spPr>
              <a:xfrm>
                <a:off x="7733790" y="3023463"/>
                <a:ext cx="1068491"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49" name="Ink 153">
                <a:extLst>
                  <a:ext uri="{FF2B5EF4-FFF2-40B4-BE49-F238E27FC236}">
                    <a16:creationId xmlns:a16="http://schemas.microsoft.com/office/drawing/2014/main" id="{D20CA3F4-56CF-4839-B34D-0CDAA6AF306B}"/>
                  </a:ext>
                </a:extLst>
              </p14:cNvPr>
              <p14:cNvContentPartPr/>
              <p14:nvPr/>
            </p14:nvContentPartPr>
            <p14:xfrm>
              <a:off x="9258395" y="3793503"/>
              <a:ext cx="320760" cy="132480"/>
            </p14:xfrm>
          </p:contentPart>
        </mc:Choice>
        <mc:Fallback xmlns="">
          <p:pic>
            <p:nvPicPr>
              <p:cNvPr id="149" name="Ink 153">
                <a:extLst>
                  <a:ext uri="{FF2B5EF4-FFF2-40B4-BE49-F238E27FC236}">
                    <a16:creationId xmlns:a16="http://schemas.microsoft.com/office/drawing/2014/main" id="{D20CA3F4-56CF-4839-B34D-0CDAA6AF306B}"/>
                  </a:ext>
                </a:extLst>
              </p:cNvPr>
              <p:cNvPicPr/>
              <p:nvPr/>
            </p:nvPicPr>
            <p:blipFill>
              <a:blip r:embed="rId55"/>
              <a:stretch>
                <a:fillRect/>
              </a:stretch>
            </p:blipFill>
            <p:spPr>
              <a:xfrm>
                <a:off x="9242932" y="3778023"/>
                <a:ext cx="351326"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50" name="Ink 154">
                <a:extLst>
                  <a:ext uri="{FF2B5EF4-FFF2-40B4-BE49-F238E27FC236}">
                    <a16:creationId xmlns:a16="http://schemas.microsoft.com/office/drawing/2014/main" id="{3BD74B63-3FCD-4023-B4DF-0CF83C554B63}"/>
                  </a:ext>
                </a:extLst>
              </p14:cNvPr>
              <p14:cNvContentPartPr/>
              <p14:nvPr/>
            </p14:nvContentPartPr>
            <p14:xfrm>
              <a:off x="6837755" y="3655263"/>
              <a:ext cx="2213280" cy="393480"/>
            </p14:xfrm>
          </p:contentPart>
        </mc:Choice>
        <mc:Fallback xmlns="">
          <p:pic>
            <p:nvPicPr>
              <p:cNvPr id="150" name="Ink 154">
                <a:extLst>
                  <a:ext uri="{FF2B5EF4-FFF2-40B4-BE49-F238E27FC236}">
                    <a16:creationId xmlns:a16="http://schemas.microsoft.com/office/drawing/2014/main" id="{3BD74B63-3FCD-4023-B4DF-0CF83C554B63}"/>
                  </a:ext>
                </a:extLst>
              </p:cNvPr>
              <p:cNvPicPr/>
              <p:nvPr/>
            </p:nvPicPr>
            <p:blipFill>
              <a:blip r:embed="rId57"/>
              <a:stretch>
                <a:fillRect/>
              </a:stretch>
            </p:blipFill>
            <p:spPr>
              <a:xfrm>
                <a:off x="6822278" y="3639797"/>
                <a:ext cx="2243875" cy="424052"/>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51" name="Ink 155">
                <a:extLst>
                  <a:ext uri="{FF2B5EF4-FFF2-40B4-BE49-F238E27FC236}">
                    <a16:creationId xmlns:a16="http://schemas.microsoft.com/office/drawing/2014/main" id="{45ED54F5-58C0-4530-B7D0-37C05CEB8268}"/>
                  </a:ext>
                </a:extLst>
              </p14:cNvPr>
              <p14:cNvContentPartPr/>
              <p14:nvPr/>
            </p14:nvContentPartPr>
            <p14:xfrm>
              <a:off x="5542475" y="3780903"/>
              <a:ext cx="843120" cy="157680"/>
            </p14:xfrm>
          </p:contentPart>
        </mc:Choice>
        <mc:Fallback xmlns="">
          <p:pic>
            <p:nvPicPr>
              <p:cNvPr id="151" name="Ink 155">
                <a:extLst>
                  <a:ext uri="{FF2B5EF4-FFF2-40B4-BE49-F238E27FC236}">
                    <a16:creationId xmlns:a16="http://schemas.microsoft.com/office/drawing/2014/main" id="{45ED54F5-58C0-4530-B7D0-37C05CEB8268}"/>
                  </a:ext>
                </a:extLst>
              </p:cNvPr>
              <p:cNvPicPr/>
              <p:nvPr/>
            </p:nvPicPr>
            <p:blipFill>
              <a:blip r:embed="rId59"/>
              <a:stretch>
                <a:fillRect/>
              </a:stretch>
            </p:blipFill>
            <p:spPr>
              <a:xfrm>
                <a:off x="5526988" y="3765423"/>
                <a:ext cx="873733"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52" name="Ink 156">
                <a:extLst>
                  <a:ext uri="{FF2B5EF4-FFF2-40B4-BE49-F238E27FC236}">
                    <a16:creationId xmlns:a16="http://schemas.microsoft.com/office/drawing/2014/main" id="{094D20BC-DE38-4427-933C-92EECF3BC8E1}"/>
                  </a:ext>
                </a:extLst>
              </p14:cNvPr>
              <p14:cNvContentPartPr/>
              <p14:nvPr/>
            </p14:nvContentPartPr>
            <p14:xfrm>
              <a:off x="4920035" y="3875223"/>
              <a:ext cx="333360" cy="100800"/>
            </p14:xfrm>
          </p:contentPart>
        </mc:Choice>
        <mc:Fallback xmlns="">
          <p:pic>
            <p:nvPicPr>
              <p:cNvPr id="152" name="Ink 156">
                <a:extLst>
                  <a:ext uri="{FF2B5EF4-FFF2-40B4-BE49-F238E27FC236}">
                    <a16:creationId xmlns:a16="http://schemas.microsoft.com/office/drawing/2014/main" id="{094D20BC-DE38-4427-933C-92EECF3BC8E1}"/>
                  </a:ext>
                </a:extLst>
              </p:cNvPr>
              <p:cNvPicPr/>
              <p:nvPr/>
            </p:nvPicPr>
            <p:blipFill>
              <a:blip r:embed="rId61"/>
              <a:stretch>
                <a:fillRect/>
              </a:stretch>
            </p:blipFill>
            <p:spPr>
              <a:xfrm>
                <a:off x="4904555" y="3859798"/>
                <a:ext cx="363960" cy="131291"/>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53" name="Ink 157">
                <a:extLst>
                  <a:ext uri="{FF2B5EF4-FFF2-40B4-BE49-F238E27FC236}">
                    <a16:creationId xmlns:a16="http://schemas.microsoft.com/office/drawing/2014/main" id="{A8942A97-FE04-432E-A421-51F819E7BD79}"/>
                  </a:ext>
                </a:extLst>
              </p14:cNvPr>
              <p14:cNvContentPartPr/>
              <p14:nvPr/>
            </p14:nvContentPartPr>
            <p14:xfrm>
              <a:off x="3625115" y="3702063"/>
              <a:ext cx="861480" cy="274320"/>
            </p14:xfrm>
          </p:contentPart>
        </mc:Choice>
        <mc:Fallback xmlns="">
          <p:pic>
            <p:nvPicPr>
              <p:cNvPr id="153" name="Ink 157">
                <a:extLst>
                  <a:ext uri="{FF2B5EF4-FFF2-40B4-BE49-F238E27FC236}">
                    <a16:creationId xmlns:a16="http://schemas.microsoft.com/office/drawing/2014/main" id="{A8942A97-FE04-432E-A421-51F819E7BD79}"/>
                  </a:ext>
                </a:extLst>
              </p:cNvPr>
              <p:cNvPicPr/>
              <p:nvPr/>
            </p:nvPicPr>
            <p:blipFill>
              <a:blip r:embed="rId63"/>
              <a:stretch>
                <a:fillRect/>
              </a:stretch>
            </p:blipFill>
            <p:spPr>
              <a:xfrm>
                <a:off x="3609641" y="3686583"/>
                <a:ext cx="892067"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77" name="Ink 180">
                <a:extLst>
                  <a:ext uri="{FF2B5EF4-FFF2-40B4-BE49-F238E27FC236}">
                    <a16:creationId xmlns:a16="http://schemas.microsoft.com/office/drawing/2014/main" id="{55675F7C-29DD-4BFE-9311-C7750C33603B}"/>
                  </a:ext>
                </a:extLst>
              </p14:cNvPr>
              <p14:cNvContentPartPr/>
              <p14:nvPr/>
            </p14:nvContentPartPr>
            <p14:xfrm>
              <a:off x="6183995" y="4321623"/>
              <a:ext cx="780120" cy="220320"/>
            </p14:xfrm>
          </p:contentPart>
        </mc:Choice>
        <mc:Fallback xmlns="">
          <p:pic>
            <p:nvPicPr>
              <p:cNvPr id="177" name="Ink 180">
                <a:extLst>
                  <a:ext uri="{FF2B5EF4-FFF2-40B4-BE49-F238E27FC236}">
                    <a16:creationId xmlns:a16="http://schemas.microsoft.com/office/drawing/2014/main" id="{55675F7C-29DD-4BFE-9311-C7750C33603B}"/>
                  </a:ext>
                </a:extLst>
              </p:cNvPr>
              <p:cNvPicPr/>
              <p:nvPr/>
            </p:nvPicPr>
            <p:blipFill>
              <a:blip r:embed="rId65"/>
              <a:stretch>
                <a:fillRect/>
              </a:stretch>
            </p:blipFill>
            <p:spPr>
              <a:xfrm>
                <a:off x="6168515" y="4306168"/>
                <a:ext cx="810720" cy="25087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78" name="Ink 181">
                <a:extLst>
                  <a:ext uri="{FF2B5EF4-FFF2-40B4-BE49-F238E27FC236}">
                    <a16:creationId xmlns:a16="http://schemas.microsoft.com/office/drawing/2014/main" id="{5E740F9E-4C23-4591-BC6E-119DB505B93E}"/>
                  </a:ext>
                </a:extLst>
              </p14:cNvPr>
              <p14:cNvContentPartPr/>
              <p14:nvPr/>
            </p14:nvContentPartPr>
            <p14:xfrm>
              <a:off x="5246915" y="4321623"/>
              <a:ext cx="434160" cy="170280"/>
            </p14:xfrm>
          </p:contentPart>
        </mc:Choice>
        <mc:Fallback xmlns="">
          <p:pic>
            <p:nvPicPr>
              <p:cNvPr id="178" name="Ink 181">
                <a:extLst>
                  <a:ext uri="{FF2B5EF4-FFF2-40B4-BE49-F238E27FC236}">
                    <a16:creationId xmlns:a16="http://schemas.microsoft.com/office/drawing/2014/main" id="{5E740F9E-4C23-4591-BC6E-119DB505B93E}"/>
                  </a:ext>
                </a:extLst>
              </p:cNvPr>
              <p:cNvPicPr/>
              <p:nvPr/>
            </p:nvPicPr>
            <p:blipFill>
              <a:blip r:embed="rId67"/>
              <a:stretch>
                <a:fillRect/>
              </a:stretch>
            </p:blipFill>
            <p:spPr>
              <a:xfrm>
                <a:off x="5231435" y="4306143"/>
                <a:ext cx="46476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79" name="Ink 182">
                <a:extLst>
                  <a:ext uri="{FF2B5EF4-FFF2-40B4-BE49-F238E27FC236}">
                    <a16:creationId xmlns:a16="http://schemas.microsoft.com/office/drawing/2014/main" id="{4D873BE3-D293-4787-82E7-CFED106FA48A}"/>
                  </a:ext>
                </a:extLst>
              </p14:cNvPr>
              <p14:cNvContentPartPr/>
              <p14:nvPr/>
            </p14:nvContentPartPr>
            <p14:xfrm>
              <a:off x="3845075" y="4277703"/>
              <a:ext cx="962280" cy="251640"/>
            </p14:xfrm>
          </p:contentPart>
        </mc:Choice>
        <mc:Fallback xmlns="">
          <p:pic>
            <p:nvPicPr>
              <p:cNvPr id="179" name="Ink 182">
                <a:extLst>
                  <a:ext uri="{FF2B5EF4-FFF2-40B4-BE49-F238E27FC236}">
                    <a16:creationId xmlns:a16="http://schemas.microsoft.com/office/drawing/2014/main" id="{4D873BE3-D293-4787-82E7-CFED106FA48A}"/>
                  </a:ext>
                </a:extLst>
              </p:cNvPr>
              <p:cNvPicPr/>
              <p:nvPr/>
            </p:nvPicPr>
            <p:blipFill>
              <a:blip r:embed="rId69"/>
              <a:stretch>
                <a:fillRect/>
              </a:stretch>
            </p:blipFill>
            <p:spPr>
              <a:xfrm>
                <a:off x="3829595" y="4262245"/>
                <a:ext cx="992880" cy="282196"/>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80" name="Ink 183">
                <a:extLst>
                  <a:ext uri="{FF2B5EF4-FFF2-40B4-BE49-F238E27FC236}">
                    <a16:creationId xmlns:a16="http://schemas.microsoft.com/office/drawing/2014/main" id="{970447B3-D7CF-4E79-8E7D-559D1999DE94}"/>
                  </a:ext>
                </a:extLst>
              </p14:cNvPr>
              <p14:cNvContentPartPr/>
              <p14:nvPr/>
            </p14:nvContentPartPr>
            <p14:xfrm>
              <a:off x="2763635" y="4409463"/>
              <a:ext cx="566280" cy="119880"/>
            </p14:xfrm>
          </p:contentPart>
        </mc:Choice>
        <mc:Fallback xmlns="">
          <p:pic>
            <p:nvPicPr>
              <p:cNvPr id="180" name="Ink 183">
                <a:extLst>
                  <a:ext uri="{FF2B5EF4-FFF2-40B4-BE49-F238E27FC236}">
                    <a16:creationId xmlns:a16="http://schemas.microsoft.com/office/drawing/2014/main" id="{970447B3-D7CF-4E79-8E7D-559D1999DE94}"/>
                  </a:ext>
                </a:extLst>
              </p:cNvPr>
              <p:cNvPicPr/>
              <p:nvPr/>
            </p:nvPicPr>
            <p:blipFill>
              <a:blip r:embed="rId71"/>
              <a:stretch>
                <a:fillRect/>
              </a:stretch>
            </p:blipFill>
            <p:spPr>
              <a:xfrm>
                <a:off x="2748145" y="4393983"/>
                <a:ext cx="596899"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94" name="Ink 195">
                <a:extLst>
                  <a:ext uri="{FF2B5EF4-FFF2-40B4-BE49-F238E27FC236}">
                    <a16:creationId xmlns:a16="http://schemas.microsoft.com/office/drawing/2014/main" id="{1016E035-C7CB-4814-A152-7968B414ABC6}"/>
                  </a:ext>
                </a:extLst>
              </p14:cNvPr>
              <p14:cNvContentPartPr/>
              <p14:nvPr/>
            </p14:nvContentPartPr>
            <p14:xfrm>
              <a:off x="8717675" y="4372023"/>
              <a:ext cx="522000" cy="163800"/>
            </p14:xfrm>
          </p:contentPart>
        </mc:Choice>
        <mc:Fallback xmlns="">
          <p:pic>
            <p:nvPicPr>
              <p:cNvPr id="194" name="Ink 195">
                <a:extLst>
                  <a:ext uri="{FF2B5EF4-FFF2-40B4-BE49-F238E27FC236}">
                    <a16:creationId xmlns:a16="http://schemas.microsoft.com/office/drawing/2014/main" id="{1016E035-C7CB-4814-A152-7968B414ABC6}"/>
                  </a:ext>
                </a:extLst>
              </p:cNvPr>
              <p:cNvPicPr/>
              <p:nvPr/>
            </p:nvPicPr>
            <p:blipFill>
              <a:blip r:embed="rId73"/>
              <a:stretch>
                <a:fillRect/>
              </a:stretch>
            </p:blipFill>
            <p:spPr>
              <a:xfrm>
                <a:off x="8702206" y="4356543"/>
                <a:ext cx="552579"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95" name="Ink 196">
                <a:extLst>
                  <a:ext uri="{FF2B5EF4-FFF2-40B4-BE49-F238E27FC236}">
                    <a16:creationId xmlns:a16="http://schemas.microsoft.com/office/drawing/2014/main" id="{AA3C7D14-C637-41B8-BBB2-3C456FDF0116}"/>
                  </a:ext>
                </a:extLst>
              </p14:cNvPr>
              <p14:cNvContentPartPr/>
              <p14:nvPr/>
            </p14:nvContentPartPr>
            <p14:xfrm>
              <a:off x="7371995" y="4334223"/>
              <a:ext cx="981360" cy="213840"/>
            </p14:xfrm>
          </p:contentPart>
        </mc:Choice>
        <mc:Fallback xmlns="">
          <p:pic>
            <p:nvPicPr>
              <p:cNvPr id="195" name="Ink 196">
                <a:extLst>
                  <a:ext uri="{FF2B5EF4-FFF2-40B4-BE49-F238E27FC236}">
                    <a16:creationId xmlns:a16="http://schemas.microsoft.com/office/drawing/2014/main" id="{AA3C7D14-C637-41B8-BBB2-3C456FDF0116}"/>
                  </a:ext>
                </a:extLst>
              </p:cNvPr>
              <p:cNvPicPr/>
              <p:nvPr/>
            </p:nvPicPr>
            <p:blipFill>
              <a:blip r:embed="rId75"/>
              <a:stretch>
                <a:fillRect/>
              </a:stretch>
            </p:blipFill>
            <p:spPr>
              <a:xfrm>
                <a:off x="7356509" y="4318769"/>
                <a:ext cx="1011971" cy="244389"/>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98" name="Ink 197">
                <a:extLst>
                  <a:ext uri="{FF2B5EF4-FFF2-40B4-BE49-F238E27FC236}">
                    <a16:creationId xmlns:a16="http://schemas.microsoft.com/office/drawing/2014/main" id="{8D4A8638-5F4E-4675-9D9A-26D3CB156028}"/>
                  </a:ext>
                </a:extLst>
              </p14:cNvPr>
              <p14:cNvContentPartPr/>
              <p14:nvPr/>
            </p14:nvContentPartPr>
            <p14:xfrm>
              <a:off x="3643835" y="4969263"/>
              <a:ext cx="283320" cy="94680"/>
            </p14:xfrm>
          </p:contentPart>
        </mc:Choice>
        <mc:Fallback xmlns="">
          <p:pic>
            <p:nvPicPr>
              <p:cNvPr id="198" name="Ink 197">
                <a:extLst>
                  <a:ext uri="{FF2B5EF4-FFF2-40B4-BE49-F238E27FC236}">
                    <a16:creationId xmlns:a16="http://schemas.microsoft.com/office/drawing/2014/main" id="{8D4A8638-5F4E-4675-9D9A-26D3CB156028}"/>
                  </a:ext>
                </a:extLst>
              </p:cNvPr>
              <p:cNvPicPr/>
              <p:nvPr/>
            </p:nvPicPr>
            <p:blipFill>
              <a:blip r:embed="rId77"/>
              <a:stretch>
                <a:fillRect/>
              </a:stretch>
            </p:blipFill>
            <p:spPr>
              <a:xfrm>
                <a:off x="3628335" y="4953783"/>
                <a:ext cx="313959"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99" name="Ink 198">
                <a:extLst>
                  <a:ext uri="{FF2B5EF4-FFF2-40B4-BE49-F238E27FC236}">
                    <a16:creationId xmlns:a16="http://schemas.microsoft.com/office/drawing/2014/main" id="{273E79D7-85A4-4AB4-B21B-2FB4D2BF8911}"/>
                  </a:ext>
                </a:extLst>
              </p14:cNvPr>
              <p14:cNvContentPartPr/>
              <p14:nvPr/>
            </p14:nvContentPartPr>
            <p14:xfrm>
              <a:off x="3970715" y="4981863"/>
              <a:ext cx="126000" cy="94680"/>
            </p14:xfrm>
          </p:contentPart>
        </mc:Choice>
        <mc:Fallback xmlns="">
          <p:pic>
            <p:nvPicPr>
              <p:cNvPr id="199" name="Ink 198">
                <a:extLst>
                  <a:ext uri="{FF2B5EF4-FFF2-40B4-BE49-F238E27FC236}">
                    <a16:creationId xmlns:a16="http://schemas.microsoft.com/office/drawing/2014/main" id="{273E79D7-85A4-4AB4-B21B-2FB4D2BF8911}"/>
                  </a:ext>
                </a:extLst>
              </p:cNvPr>
              <p:cNvPicPr/>
              <p:nvPr/>
            </p:nvPicPr>
            <p:blipFill>
              <a:blip r:embed="rId79"/>
              <a:stretch>
                <a:fillRect/>
              </a:stretch>
            </p:blipFill>
            <p:spPr>
              <a:xfrm>
                <a:off x="3955235" y="4966383"/>
                <a:ext cx="1566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04" name="Ink 203">
                <a:extLst>
                  <a:ext uri="{FF2B5EF4-FFF2-40B4-BE49-F238E27FC236}">
                    <a16:creationId xmlns:a16="http://schemas.microsoft.com/office/drawing/2014/main" id="{B0B4F035-7842-4EFD-B634-477117123AF6}"/>
                  </a:ext>
                </a:extLst>
              </p14:cNvPr>
              <p14:cNvContentPartPr/>
              <p14:nvPr/>
            </p14:nvContentPartPr>
            <p14:xfrm>
              <a:off x="4153235" y="4956663"/>
              <a:ext cx="214200" cy="107280"/>
            </p14:xfrm>
          </p:contentPart>
        </mc:Choice>
        <mc:Fallback xmlns="">
          <p:pic>
            <p:nvPicPr>
              <p:cNvPr id="204" name="Ink 203">
                <a:extLst>
                  <a:ext uri="{FF2B5EF4-FFF2-40B4-BE49-F238E27FC236}">
                    <a16:creationId xmlns:a16="http://schemas.microsoft.com/office/drawing/2014/main" id="{B0B4F035-7842-4EFD-B634-477117123AF6}"/>
                  </a:ext>
                </a:extLst>
              </p:cNvPr>
              <p:cNvPicPr/>
              <p:nvPr/>
            </p:nvPicPr>
            <p:blipFill>
              <a:blip r:embed="rId81"/>
              <a:stretch>
                <a:fillRect/>
              </a:stretch>
            </p:blipFill>
            <p:spPr>
              <a:xfrm>
                <a:off x="4137755" y="4941183"/>
                <a:ext cx="2448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17" name="Ink 218">
                <a:extLst>
                  <a:ext uri="{FF2B5EF4-FFF2-40B4-BE49-F238E27FC236}">
                    <a16:creationId xmlns:a16="http://schemas.microsoft.com/office/drawing/2014/main" id="{ED6A5F40-EC38-4D2A-ADA2-1FFDFACD1409}"/>
                  </a:ext>
                </a:extLst>
              </p14:cNvPr>
              <p14:cNvContentPartPr/>
              <p14:nvPr/>
            </p14:nvContentPartPr>
            <p14:xfrm>
              <a:off x="5938475" y="4868463"/>
              <a:ext cx="1364760" cy="528840"/>
            </p14:xfrm>
          </p:contentPart>
        </mc:Choice>
        <mc:Fallback xmlns="">
          <p:pic>
            <p:nvPicPr>
              <p:cNvPr id="217" name="Ink 218">
                <a:extLst>
                  <a:ext uri="{FF2B5EF4-FFF2-40B4-BE49-F238E27FC236}">
                    <a16:creationId xmlns:a16="http://schemas.microsoft.com/office/drawing/2014/main" id="{ED6A5F40-EC38-4D2A-ADA2-1FFDFACD1409}"/>
                  </a:ext>
                </a:extLst>
              </p:cNvPr>
              <p:cNvPicPr/>
              <p:nvPr/>
            </p:nvPicPr>
            <p:blipFill>
              <a:blip r:embed="rId83"/>
              <a:stretch>
                <a:fillRect/>
              </a:stretch>
            </p:blipFill>
            <p:spPr>
              <a:xfrm>
                <a:off x="5922995" y="4852972"/>
                <a:ext cx="1395360" cy="559461"/>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18" name="Ink 219">
                <a:extLst>
                  <a:ext uri="{FF2B5EF4-FFF2-40B4-BE49-F238E27FC236}">
                    <a16:creationId xmlns:a16="http://schemas.microsoft.com/office/drawing/2014/main" id="{B4507D8C-B728-4D6C-8764-60EF16C5D43A}"/>
                  </a:ext>
                </a:extLst>
              </p14:cNvPr>
              <p14:cNvContentPartPr/>
              <p14:nvPr/>
            </p14:nvContentPartPr>
            <p14:xfrm>
              <a:off x="4782515" y="4912743"/>
              <a:ext cx="697680" cy="195120"/>
            </p14:xfrm>
          </p:contentPart>
        </mc:Choice>
        <mc:Fallback xmlns="">
          <p:pic>
            <p:nvPicPr>
              <p:cNvPr id="218" name="Ink 219">
                <a:extLst>
                  <a:ext uri="{FF2B5EF4-FFF2-40B4-BE49-F238E27FC236}">
                    <a16:creationId xmlns:a16="http://schemas.microsoft.com/office/drawing/2014/main" id="{B4507D8C-B728-4D6C-8764-60EF16C5D43A}"/>
                  </a:ext>
                </a:extLst>
              </p:cNvPr>
              <p:cNvPicPr/>
              <p:nvPr/>
            </p:nvPicPr>
            <p:blipFill>
              <a:blip r:embed="rId85"/>
              <a:stretch>
                <a:fillRect/>
              </a:stretch>
            </p:blipFill>
            <p:spPr>
              <a:xfrm>
                <a:off x="4767035" y="4897263"/>
                <a:ext cx="72828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 name="Ink 1">
                <a:extLst>
                  <a:ext uri="{FF2B5EF4-FFF2-40B4-BE49-F238E27FC236}">
                    <a16:creationId xmlns:a16="http://schemas.microsoft.com/office/drawing/2014/main" id="{2A3FD450-C539-764D-BAAD-A5821FCC8BD3}"/>
                  </a:ext>
                </a:extLst>
              </p14:cNvPr>
              <p14:cNvContentPartPr/>
              <p14:nvPr/>
            </p14:nvContentPartPr>
            <p14:xfrm>
              <a:off x="3363600" y="1919880"/>
              <a:ext cx="4911480" cy="1277280"/>
            </p14:xfrm>
          </p:contentPart>
        </mc:Choice>
        <mc:Fallback xmlns="">
          <p:pic>
            <p:nvPicPr>
              <p:cNvPr id="2" name="Ink 1">
                <a:extLst>
                  <a:ext uri="{FF2B5EF4-FFF2-40B4-BE49-F238E27FC236}">
                    <a16:creationId xmlns:a16="http://schemas.microsoft.com/office/drawing/2014/main" id="{2A3FD450-C539-764D-BAAD-A5821FCC8BD3}"/>
                  </a:ext>
                </a:extLst>
              </p:cNvPr>
              <p:cNvPicPr/>
              <p:nvPr/>
            </p:nvPicPr>
            <p:blipFill>
              <a:blip r:embed="rId87"/>
              <a:stretch>
                <a:fillRect/>
              </a:stretch>
            </p:blipFill>
            <p:spPr>
              <a:xfrm>
                <a:off x="3347400" y="1903680"/>
                <a:ext cx="4943880" cy="1309680"/>
              </a:xfrm>
              <a:prstGeom prst="rect">
                <a:avLst/>
              </a:prstGeom>
            </p:spPr>
          </p:pic>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a:spLocks noChangeAspect="1" noChangeArrowheads="1" noTextEdit="1"/>
          </p:cNvSpPr>
          <p:nvPr/>
        </p:nvSpPr>
        <p:spPr bwMode="auto">
          <a:xfrm>
            <a:off x="3352801" y="1637588"/>
            <a:ext cx="5332413" cy="366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Slide Number Placeholder 10"/>
          <p:cNvSpPr>
            <a:spLocks noGrp="1"/>
          </p:cNvSpPr>
          <p:nvPr>
            <p:ph type="sldNum" sz="quarter" idx="12"/>
          </p:nvPr>
        </p:nvSpPr>
        <p:spPr/>
        <p:txBody>
          <a:bodyPr/>
          <a:lstStyle/>
          <a:p>
            <a:pPr>
              <a:defRPr/>
            </a:pPr>
            <a:fld id="{B2FC5961-AE03-47BD-B279-689CF1A37C0A}" type="slidenum">
              <a:rPr lang="en-US" smtClean="0">
                <a:solidFill>
                  <a:prstClr val="black">
                    <a:tint val="75000"/>
                  </a:prstClr>
                </a:solidFill>
              </a:rPr>
              <a:pPr>
                <a:defRPr/>
              </a:pPr>
              <a:t>6</a:t>
            </a:fld>
            <a:endParaRPr lang="en-US">
              <a:solidFill>
                <a:prstClr val="black">
                  <a:tint val="75000"/>
                </a:prstClr>
              </a:solidFill>
            </a:endParaRPr>
          </a:p>
        </p:txBody>
      </p:sp>
      <p:grpSp>
        <p:nvGrpSpPr>
          <p:cNvPr id="24" name="Group 23"/>
          <p:cNvGrpSpPr/>
          <p:nvPr/>
        </p:nvGrpSpPr>
        <p:grpSpPr>
          <a:xfrm>
            <a:off x="2723881" y="1918953"/>
            <a:ext cx="6877319" cy="4005331"/>
            <a:chOff x="1184856" y="1918952"/>
            <a:chExt cx="6877319" cy="4005331"/>
          </a:xfrm>
        </p:grpSpPr>
        <p:sp>
          <p:nvSpPr>
            <p:cNvPr id="5" name="Rectangle 4"/>
            <p:cNvSpPr/>
            <p:nvPr/>
          </p:nvSpPr>
          <p:spPr>
            <a:xfrm>
              <a:off x="1184856" y="1918952"/>
              <a:ext cx="6877319" cy="40053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7" name="Straight Connector 6"/>
            <p:cNvCxnSpPr>
              <a:stCxn id="5" idx="1"/>
            </p:cNvCxnSpPr>
            <p:nvPr/>
          </p:nvCxnSpPr>
          <p:spPr>
            <a:xfrm flipV="1">
              <a:off x="1184856" y="1918952"/>
              <a:ext cx="2112136" cy="2002665"/>
            </a:xfrm>
            <a:prstGeom prst="line">
              <a:avLst/>
            </a:prstGeom>
          </p:spPr>
          <p:style>
            <a:lnRef idx="2">
              <a:schemeClr val="dk1"/>
            </a:lnRef>
            <a:fillRef idx="0">
              <a:schemeClr val="dk1"/>
            </a:fillRef>
            <a:effectRef idx="1">
              <a:schemeClr val="dk1"/>
            </a:effectRef>
            <a:fontRef idx="minor">
              <a:schemeClr val="tx1"/>
            </a:fontRef>
          </p:style>
        </p:cxnSp>
        <p:cxnSp>
          <p:nvCxnSpPr>
            <p:cNvPr id="9" name="Straight Connector 8"/>
            <p:cNvCxnSpPr/>
            <p:nvPr/>
          </p:nvCxnSpPr>
          <p:spPr>
            <a:xfrm>
              <a:off x="3296992" y="1918952"/>
              <a:ext cx="2369712" cy="4005330"/>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p:cNvCxnSpPr>
              <a:endCxn id="5" idx="3"/>
            </p:cNvCxnSpPr>
            <p:nvPr/>
          </p:nvCxnSpPr>
          <p:spPr>
            <a:xfrm flipV="1">
              <a:off x="3013656" y="3921617"/>
              <a:ext cx="5048519" cy="2002666"/>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p:cNvCxnSpPr/>
            <p:nvPr/>
          </p:nvCxnSpPr>
          <p:spPr>
            <a:xfrm flipH="1">
              <a:off x="3013656" y="1918952"/>
              <a:ext cx="1828800" cy="4005331"/>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p:cNvCxnSpPr>
              <a:stCxn id="5" idx="1"/>
            </p:cNvCxnSpPr>
            <p:nvPr/>
          </p:nvCxnSpPr>
          <p:spPr>
            <a:xfrm>
              <a:off x="1184856" y="3921617"/>
              <a:ext cx="4481848" cy="2002665"/>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p:cNvCxnSpPr/>
            <p:nvPr/>
          </p:nvCxnSpPr>
          <p:spPr>
            <a:xfrm>
              <a:off x="4842456" y="1918952"/>
              <a:ext cx="2318757" cy="4005330"/>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p:cNvCxnSpPr/>
            <p:nvPr/>
          </p:nvCxnSpPr>
          <p:spPr>
            <a:xfrm flipV="1">
              <a:off x="1184856" y="1918952"/>
              <a:ext cx="5368344" cy="4005331"/>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6553200" y="1918952"/>
              <a:ext cx="608013" cy="4005331"/>
            </a:xfrm>
            <a:prstGeom prst="line">
              <a:avLst/>
            </a:prstGeom>
          </p:spPr>
          <p:style>
            <a:lnRef idx="2">
              <a:schemeClr val="dk1"/>
            </a:lnRef>
            <a:fillRef idx="0">
              <a:schemeClr val="dk1"/>
            </a:fillRef>
            <a:effectRef idx="1">
              <a:schemeClr val="dk1"/>
            </a:effectRef>
            <a:fontRef idx="minor">
              <a:schemeClr val="tx1"/>
            </a:fontRef>
          </p:style>
        </p:cxnSp>
      </p:grpSp>
      <mc:AlternateContent xmlns:mc="http://schemas.openxmlformats.org/markup-compatibility/2006" xmlns:a14="http://schemas.microsoft.com/office/drawing/2010/main">
        <mc:Choice Requires="a14">
          <p:sp>
            <p:nvSpPr>
              <p:cNvPr id="25" name="TextBox 24"/>
              <p:cNvSpPr txBox="1"/>
              <p:nvPr/>
            </p:nvSpPr>
            <p:spPr>
              <a:xfrm>
                <a:off x="2953559" y="2202287"/>
                <a:ext cx="631065"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1</m:t>
                          </m:r>
                        </m:sub>
                      </m:sSub>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2953559" y="2202287"/>
                <a:ext cx="631065" cy="369332"/>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4177049" y="2987899"/>
                <a:ext cx="631065"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2</m:t>
                          </m:r>
                        </m:sub>
                      </m:sSub>
                    </m:oMath>
                  </m:oMathPara>
                </a14:m>
                <a:endParaRPr lang="en-US" dirty="0"/>
              </a:p>
            </p:txBody>
          </p:sp>
        </mc:Choice>
        <mc:Fallback xmlns="">
          <p:sp>
            <p:nvSpPr>
              <p:cNvPr id="36" name="TextBox 35"/>
              <p:cNvSpPr txBox="1">
                <a:spLocks noRot="1" noChangeAspect="1" noMove="1" noResize="1" noEditPoints="1" noAdjustHandles="1" noChangeArrowheads="1" noChangeShapeType="1" noTextEdit="1"/>
              </p:cNvSpPr>
              <p:nvPr/>
            </p:nvSpPr>
            <p:spPr>
              <a:xfrm>
                <a:off x="4177049" y="2987899"/>
                <a:ext cx="631065" cy="369332"/>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5297514" y="2369714"/>
                <a:ext cx="631065"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3</m:t>
                          </m:r>
                        </m:sub>
                      </m:sSub>
                    </m:oMath>
                  </m:oMathPara>
                </a14:m>
                <a:endParaRPr lang="en-US" dirty="0"/>
              </a:p>
            </p:txBody>
          </p:sp>
        </mc:Choice>
        <mc:Fallback xmlns="">
          <p:sp>
            <p:nvSpPr>
              <p:cNvPr id="37" name="TextBox 36"/>
              <p:cNvSpPr txBox="1">
                <a:spLocks noRot="1" noChangeAspect="1" noMove="1" noResize="1" noEditPoints="1" noAdjustHandles="1" noChangeArrowheads="1" noChangeShapeType="1" noTextEdit="1"/>
              </p:cNvSpPr>
              <p:nvPr/>
            </p:nvSpPr>
            <p:spPr>
              <a:xfrm>
                <a:off x="5297514" y="2369714"/>
                <a:ext cx="631065" cy="369332"/>
              </a:xfrm>
              <a:prstGeom prst="rect">
                <a:avLst/>
              </a:prstGeom>
              <a:blipFill>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6018736" y="2537138"/>
                <a:ext cx="618186"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4</m:t>
                          </m:r>
                        </m:sub>
                      </m:sSub>
                    </m:oMath>
                  </m:oMathPara>
                </a14:m>
                <a:endParaRPr lang="en-US" dirty="0"/>
              </a:p>
            </p:txBody>
          </p:sp>
        </mc:Choice>
        <mc:Fallback xmlns="">
          <p:sp>
            <p:nvSpPr>
              <p:cNvPr id="38" name="TextBox 37"/>
              <p:cNvSpPr txBox="1">
                <a:spLocks noRot="1" noChangeAspect="1" noMove="1" noResize="1" noEditPoints="1" noAdjustHandles="1" noChangeArrowheads="1" noChangeShapeType="1" noTextEdit="1"/>
              </p:cNvSpPr>
              <p:nvPr/>
            </p:nvSpPr>
            <p:spPr>
              <a:xfrm>
                <a:off x="6018736" y="2537138"/>
                <a:ext cx="618186" cy="369332"/>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6714192" y="2034860"/>
                <a:ext cx="631065"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5</m:t>
                          </m:r>
                        </m:sub>
                      </m:sSub>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6714192" y="2034860"/>
                <a:ext cx="631065" cy="369332"/>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7291598" y="2818328"/>
                <a:ext cx="631065"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6</m:t>
                          </m:r>
                        </m:sub>
                      </m:sSub>
                    </m:oMath>
                  </m:oMathPara>
                </a14:m>
                <a:endParaRPr lang="en-US" dirty="0"/>
              </a:p>
            </p:txBody>
          </p:sp>
        </mc:Choice>
        <mc:Fallback xmlns="">
          <p:sp>
            <p:nvSpPr>
              <p:cNvPr id="40" name="TextBox 39"/>
              <p:cNvSpPr txBox="1">
                <a:spLocks noRot="1" noChangeAspect="1" noMove="1" noResize="1" noEditPoints="1" noAdjustHandles="1" noChangeArrowheads="1" noChangeShapeType="1" noTextEdit="1"/>
              </p:cNvSpPr>
              <p:nvPr/>
            </p:nvSpPr>
            <p:spPr>
              <a:xfrm>
                <a:off x="7291598" y="2818328"/>
                <a:ext cx="631065" cy="369332"/>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8656756" y="4943337"/>
                <a:ext cx="631065" cy="36933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𝑘</m:t>
                          </m:r>
                        </m:sub>
                      </m:sSub>
                    </m:oMath>
                  </m:oMathPara>
                </a14:m>
                <a:endParaRPr lang="en-US" dirty="0"/>
              </a:p>
            </p:txBody>
          </p:sp>
        </mc:Choice>
        <mc:Fallback xmlns="">
          <p:sp>
            <p:nvSpPr>
              <p:cNvPr id="41" name="TextBox 40"/>
              <p:cNvSpPr txBox="1">
                <a:spLocks noRot="1" noChangeAspect="1" noMove="1" noResize="1" noEditPoints="1" noAdjustHandles="1" noChangeArrowheads="1" noChangeShapeType="1" noTextEdit="1"/>
              </p:cNvSpPr>
              <p:nvPr/>
            </p:nvSpPr>
            <p:spPr>
              <a:xfrm>
                <a:off x="8656756" y="4943337"/>
                <a:ext cx="631065" cy="369332"/>
              </a:xfrm>
              <a:prstGeom prst="rect">
                <a:avLst/>
              </a:prstGeom>
              <a:blipFill>
                <a:blip r:embed="rId9"/>
                <a:stretch>
                  <a:fillRect/>
                </a:stretch>
              </a:blipFill>
              <a:ln>
                <a:noFill/>
              </a:ln>
            </p:spPr>
            <p:txBody>
              <a:bodyPr/>
              <a:lstStyle/>
              <a:p>
                <a:r>
                  <a:rPr lang="en-US">
                    <a:noFill/>
                  </a:rPr>
                  <a:t> </a:t>
                </a:r>
              </a:p>
            </p:txBody>
          </p:sp>
        </mc:Fallback>
      </mc:AlternateContent>
      <p:sp>
        <p:nvSpPr>
          <p:cNvPr id="26" name="Oval 25"/>
          <p:cNvSpPr/>
          <p:nvPr/>
        </p:nvSpPr>
        <p:spPr>
          <a:xfrm>
            <a:off x="3569605" y="2353160"/>
            <a:ext cx="3706969" cy="3319938"/>
          </a:xfrm>
          <a:prstGeom prst="ellipse">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3" name="TextBox 42"/>
          <p:cNvSpPr txBox="1"/>
          <p:nvPr/>
        </p:nvSpPr>
        <p:spPr>
          <a:xfrm>
            <a:off x="5205221" y="2032712"/>
            <a:ext cx="414264" cy="369332"/>
          </a:xfrm>
          <a:prstGeom prst="rect">
            <a:avLst/>
          </a:prstGeom>
          <a:noFill/>
          <a:ln>
            <a:noFill/>
          </a:ln>
        </p:spPr>
        <p:txBody>
          <a:bodyPr wrap="square" rtlCol="0">
            <a:spAutoFit/>
          </a:bodyPr>
          <a:lstStyle/>
          <a:p>
            <a:r>
              <a:rPr lang="en-US" dirty="0">
                <a:solidFill>
                  <a:srgbClr val="FF0000"/>
                </a:solidFill>
              </a:rPr>
              <a:t>B</a:t>
            </a:r>
          </a:p>
        </p:txBody>
      </p:sp>
      <p:graphicFrame>
        <p:nvGraphicFramePr>
          <p:cNvPr id="28" name="Object 3"/>
          <p:cNvGraphicFramePr>
            <a:graphicFrameLocks noChangeAspect="1"/>
          </p:cNvGraphicFramePr>
          <p:nvPr/>
        </p:nvGraphicFramePr>
        <p:xfrm>
          <a:off x="2817791" y="6015795"/>
          <a:ext cx="6324600" cy="461963"/>
        </p:xfrm>
        <a:graphic>
          <a:graphicData uri="http://schemas.openxmlformats.org/presentationml/2006/ole">
            <mc:AlternateContent xmlns:mc="http://schemas.openxmlformats.org/markup-compatibility/2006">
              <mc:Choice xmlns:v="urn:schemas-microsoft-com:vml" Requires="v">
                <p:oleObj name="Equation" r:id="rId10" imgW="7657920" imgH="558720" progId="">
                  <p:embed/>
                </p:oleObj>
              </mc:Choice>
              <mc:Fallback>
                <p:oleObj name="Equation" r:id="rId10" imgW="7657920" imgH="558720" progId="">
                  <p:embed/>
                  <p:pic>
                    <p:nvPicPr>
                      <p:cNvPr id="28" name="Object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17791" y="6015795"/>
                        <a:ext cx="63246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 name="TextBox 28"/>
          <p:cNvSpPr txBox="1"/>
          <p:nvPr/>
        </p:nvSpPr>
        <p:spPr>
          <a:xfrm>
            <a:off x="8851052" y="2013918"/>
            <a:ext cx="631065" cy="523220"/>
          </a:xfrm>
          <a:prstGeom prst="rect">
            <a:avLst/>
          </a:prstGeom>
          <a:noFill/>
          <a:ln>
            <a:noFill/>
          </a:ln>
        </p:spPr>
        <p:txBody>
          <a:bodyPr wrap="square" rtlCol="0">
            <a:spAutoFit/>
          </a:bodyPr>
          <a:lstStyle/>
          <a:p>
            <a:r>
              <a:rPr lang="en-US" sz="2800" dirty="0">
                <a:solidFill>
                  <a:srgbClr val="7030A0"/>
                </a:solidFill>
              </a:rPr>
              <a:t>S</a:t>
            </a:r>
          </a:p>
        </p:txBody>
      </p:sp>
      <p:pic>
        <p:nvPicPr>
          <p:cNvPr id="6" name="Picture 5"/>
          <p:cNvPicPr>
            <a:picLocks noChangeAspect="1"/>
          </p:cNvPicPr>
          <p:nvPr/>
        </p:nvPicPr>
        <p:blipFill>
          <a:blip r:embed="rId12"/>
          <a:stretch>
            <a:fillRect/>
          </a:stretch>
        </p:blipFill>
        <p:spPr>
          <a:xfrm>
            <a:off x="9015227" y="-1"/>
            <a:ext cx="3176773" cy="776853"/>
          </a:xfrm>
          <a:prstGeom prst="rect">
            <a:avLst/>
          </a:prstGeom>
        </p:spPr>
      </p:pic>
      <p:pic>
        <p:nvPicPr>
          <p:cNvPr id="8" name="Picture 7"/>
          <p:cNvPicPr>
            <a:picLocks noChangeAspect="1"/>
          </p:cNvPicPr>
          <p:nvPr/>
        </p:nvPicPr>
        <p:blipFill>
          <a:blip r:embed="rId13"/>
          <a:stretch>
            <a:fillRect/>
          </a:stretch>
        </p:blipFill>
        <p:spPr>
          <a:xfrm>
            <a:off x="4511899" y="6457417"/>
            <a:ext cx="7680101" cy="247413"/>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2206348" y="1106652"/>
                <a:ext cx="8242962" cy="584775"/>
              </a:xfrm>
              <a:prstGeom prst="rect">
                <a:avLst/>
              </a:prstGeom>
              <a:noFill/>
            </p:spPr>
            <p:txBody>
              <a:bodyPr wrap="none" rtlCol="0">
                <a:spAutoFit/>
              </a:bodyPr>
              <a:lstStyle/>
              <a:p>
                <a:r>
                  <a:rPr lang="en-US" sz="3200" dirty="0"/>
                  <a:t>S= A</a:t>
                </a:r>
                <a:r>
                  <a:rPr lang="en-US" sz="3200" baseline="-25000" dirty="0"/>
                  <a:t>1</a:t>
                </a:r>
                <a:r>
                  <a:rPr lang="en-US" sz="3200" dirty="0"/>
                  <a:t> U A</a:t>
                </a:r>
                <a:r>
                  <a:rPr lang="en-US" sz="3200" baseline="-25000" dirty="0"/>
                  <a:t>2</a:t>
                </a:r>
                <a:r>
                  <a:rPr lang="en-US" sz="3200" dirty="0"/>
                  <a:t> U … U A</a:t>
                </a:r>
                <a:r>
                  <a:rPr lang="en-US" sz="3200" baseline="-25000" dirty="0"/>
                  <a:t>n</a:t>
                </a:r>
                <a:r>
                  <a:rPr lang="en-US" sz="3200" dirty="0"/>
                  <a:t>    and  A</a:t>
                </a:r>
                <a:r>
                  <a:rPr lang="en-US" sz="3200" baseline="-25000" dirty="0"/>
                  <a:t>1</a:t>
                </a:r>
                <a:r>
                  <a:rPr lang="en-US" sz="3200" dirty="0"/>
                  <a:t>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oMath>
                </a14:m>
                <a:r>
                  <a:rPr lang="en-US" sz="3200" dirty="0"/>
                  <a:t> A</a:t>
                </a:r>
                <a:r>
                  <a:rPr lang="en-US" sz="3200" baseline="-25000" dirty="0"/>
                  <a:t>2</a:t>
                </a:r>
                <a:r>
                  <a:rPr lang="en-US" sz="3200" dirty="0"/>
                  <a:t> </a:t>
                </a:r>
                <a14:m>
                  <m:oMath xmlns:m="http://schemas.openxmlformats.org/officeDocument/2006/math">
                    <m:r>
                      <a:rPr lang="en-US" sz="3200" i="1">
                        <a:latin typeface="Cambria Math" panose="02040503050406030204" pitchFamily="18" charset="0"/>
                        <a:ea typeface="Cambria Math" panose="02040503050406030204" pitchFamily="18" charset="0"/>
                      </a:rPr>
                      <m:t>∩</m:t>
                    </m:r>
                  </m:oMath>
                </a14:m>
                <a:r>
                  <a:rPr lang="en-US" sz="3200" dirty="0"/>
                  <a:t> … </a:t>
                </a:r>
                <a14:m>
                  <m:oMath xmlns:m="http://schemas.openxmlformats.org/officeDocument/2006/math">
                    <m:r>
                      <a:rPr lang="en-US" sz="3200" i="1">
                        <a:latin typeface="Cambria Math" panose="02040503050406030204" pitchFamily="18" charset="0"/>
                        <a:ea typeface="Cambria Math" panose="02040503050406030204" pitchFamily="18" charset="0"/>
                      </a:rPr>
                      <m:t>∩</m:t>
                    </m:r>
                  </m:oMath>
                </a14:m>
                <a:r>
                  <a:rPr lang="en-US" sz="3200" dirty="0"/>
                  <a:t> A</a:t>
                </a:r>
                <a:r>
                  <a:rPr lang="en-US" sz="3200" baseline="-25000" dirty="0"/>
                  <a:t>n</a:t>
                </a:r>
                <a:r>
                  <a:rPr lang="en-US" sz="3200" dirty="0"/>
                  <a:t>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oMath>
                </a14:m>
                <a:r>
                  <a:rPr lang="en-US" sz="3200" baseline="-25000" dirty="0"/>
                  <a:t> </a:t>
                </a:r>
                <a:endParaRPr lang="en-US" sz="3200" dirty="0"/>
              </a:p>
            </p:txBody>
          </p:sp>
        </mc:Choice>
        <mc:Fallback xmlns="">
          <p:sp>
            <p:nvSpPr>
              <p:cNvPr id="10" name="TextBox 9"/>
              <p:cNvSpPr txBox="1">
                <a:spLocks noRot="1" noChangeAspect="1" noMove="1" noResize="1" noEditPoints="1" noAdjustHandles="1" noChangeArrowheads="1" noChangeShapeType="1" noTextEdit="1"/>
              </p:cNvSpPr>
              <p:nvPr/>
            </p:nvSpPr>
            <p:spPr>
              <a:xfrm>
                <a:off x="2206348" y="1106652"/>
                <a:ext cx="8242962" cy="584775"/>
              </a:xfrm>
              <a:prstGeom prst="rect">
                <a:avLst/>
              </a:prstGeom>
              <a:blipFill>
                <a:blip r:embed="rId14"/>
                <a:stretch>
                  <a:fillRect l="-1923" t="-12632" b="-35789"/>
                </a:stretch>
              </a:blipFill>
            </p:spPr>
            <p:txBody>
              <a:bodyPr/>
              <a:lstStyle/>
              <a:p>
                <a:r>
                  <a:rPr lang="en-US">
                    <a:noFill/>
                  </a:rPr>
                  <a:t> </a:t>
                </a:r>
              </a:p>
            </p:txBody>
          </p:sp>
        </mc:Fallback>
      </mc:AlternateContent>
      <p:pic>
        <p:nvPicPr>
          <p:cNvPr id="13" name="Picture 12"/>
          <p:cNvPicPr>
            <a:picLocks noChangeAspect="1"/>
          </p:cNvPicPr>
          <p:nvPr/>
        </p:nvPicPr>
        <p:blipFill>
          <a:blip r:embed="rId15"/>
          <a:stretch>
            <a:fillRect/>
          </a:stretch>
        </p:blipFill>
        <p:spPr>
          <a:xfrm>
            <a:off x="0" y="857247"/>
            <a:ext cx="6953250" cy="190500"/>
          </a:xfrm>
          <a:prstGeom prst="rect">
            <a:avLst/>
          </a:prstGeom>
        </p:spPr>
      </p:pic>
      <p:sp>
        <p:nvSpPr>
          <p:cNvPr id="30" name="Title 3"/>
          <p:cNvSpPr>
            <a:spLocks noGrp="1"/>
          </p:cNvSpPr>
          <p:nvPr>
            <p:ph type="title"/>
          </p:nvPr>
        </p:nvSpPr>
        <p:spPr>
          <a:xfrm>
            <a:off x="381001" y="288925"/>
            <a:ext cx="8275756" cy="446167"/>
          </a:xfrm>
        </p:spPr>
        <p:txBody>
          <a:bodyPr>
            <a:noAutofit/>
          </a:bodyPr>
          <a:lstStyle/>
          <a:p>
            <a:pPr algn="l"/>
            <a:r>
              <a:rPr lang="en-US" sz="3200" dirty="0">
                <a:solidFill>
                  <a:srgbClr val="FF0000"/>
                </a:solidFill>
              </a:rPr>
              <a:t>Geometrical Representation of Bayes theorem</a:t>
            </a:r>
            <a:endParaRPr lang="en-IN" sz="3200" dirty="0">
              <a:solidFill>
                <a:srgbClr val="FF0000"/>
              </a:solidFill>
            </a:endParaRPr>
          </a:p>
        </p:txBody>
      </p:sp>
    </p:spTree>
    <p:extLst>
      <p:ext uri="{BB962C8B-B14F-4D97-AF65-F5344CB8AC3E}">
        <p14:creationId xmlns:p14="http://schemas.microsoft.com/office/powerpoint/2010/main" val="610692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anim calcmode="lin" valueType="num">
                                      <p:cBhvr>
                                        <p:cTn id="36" dur="1000" fill="hold"/>
                                        <p:tgtEl>
                                          <p:spTgt spid="26"/>
                                        </p:tgtEl>
                                        <p:attrNameLst>
                                          <p:attrName>ppt_x</p:attrName>
                                        </p:attrNameLst>
                                      </p:cBhvr>
                                      <p:tavLst>
                                        <p:tav tm="0">
                                          <p:val>
                                            <p:strVal val="#ppt_x"/>
                                          </p:val>
                                        </p:tav>
                                        <p:tav tm="100000">
                                          <p:val>
                                            <p:strVal val="#ppt_x"/>
                                          </p:val>
                                        </p:tav>
                                      </p:tavLst>
                                    </p:anim>
                                    <p:anim calcmode="lin" valueType="num">
                                      <p:cBhvr>
                                        <p:cTn id="37" dur="1000" fill="hold"/>
                                        <p:tgtEl>
                                          <p:spTgt spid="26"/>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1000"/>
                                        <p:tgtEl>
                                          <p:spTgt spid="43"/>
                                        </p:tgtEl>
                                      </p:cBhvr>
                                    </p:animEffect>
                                    <p:anim calcmode="lin" valueType="num">
                                      <p:cBhvr>
                                        <p:cTn id="41" dur="1000" fill="hold"/>
                                        <p:tgtEl>
                                          <p:spTgt spid="43"/>
                                        </p:tgtEl>
                                        <p:attrNameLst>
                                          <p:attrName>ppt_x</p:attrName>
                                        </p:attrNameLst>
                                      </p:cBhvr>
                                      <p:tavLst>
                                        <p:tav tm="0">
                                          <p:val>
                                            <p:strVal val="#ppt_x"/>
                                          </p:val>
                                        </p:tav>
                                        <p:tav tm="100000">
                                          <p:val>
                                            <p:strVal val="#ppt_x"/>
                                          </p:val>
                                        </p:tav>
                                      </p:tavLst>
                                    </p:anim>
                                    <p:anim calcmode="lin" valueType="num">
                                      <p:cBhvr>
                                        <p:cTn id="42"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6" grpId="0"/>
      <p:bldP spid="37" grpId="0"/>
      <p:bldP spid="38" grpId="0"/>
      <p:bldP spid="39" grpId="0"/>
      <p:bldP spid="40" grpId="0"/>
      <p:bldP spid="41" grpId="0"/>
      <p:bldP spid="26" grpId="0" animBg="1"/>
      <p:bldP spid="43" grpId="0"/>
      <p:bldP spid="2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2E5E44E-95DC-409C-8A5E-FC4E66420E8A}"/>
                  </a:ext>
                </a:extLst>
              </p14:cNvPr>
              <p14:cNvContentPartPr/>
              <p14:nvPr/>
            </p14:nvContentPartPr>
            <p14:xfrm>
              <a:off x="3379955" y="851223"/>
              <a:ext cx="82080" cy="415440"/>
            </p14:xfrm>
          </p:contentPart>
        </mc:Choice>
        <mc:Fallback xmlns="">
          <p:pic>
            <p:nvPicPr>
              <p:cNvPr id="8" name="Ink 7">
                <a:extLst>
                  <a:ext uri="{FF2B5EF4-FFF2-40B4-BE49-F238E27FC236}">
                    <a16:creationId xmlns:a16="http://schemas.microsoft.com/office/drawing/2014/main" id="{A2E5E44E-95DC-409C-8A5E-FC4E66420E8A}"/>
                  </a:ext>
                </a:extLst>
              </p:cNvPr>
              <p:cNvPicPr/>
              <p:nvPr/>
            </p:nvPicPr>
            <p:blipFill>
              <a:blip r:embed="rId3"/>
              <a:stretch>
                <a:fillRect/>
              </a:stretch>
            </p:blipFill>
            <p:spPr>
              <a:xfrm>
                <a:off x="3364475" y="835743"/>
                <a:ext cx="112680" cy="446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0" name="Ink 34">
                <a:extLst>
                  <a:ext uri="{FF2B5EF4-FFF2-40B4-BE49-F238E27FC236}">
                    <a16:creationId xmlns:a16="http://schemas.microsoft.com/office/drawing/2014/main" id="{8C33AB0C-DB16-4C92-A975-DD84CE51D4B4}"/>
                  </a:ext>
                </a:extLst>
              </p14:cNvPr>
              <p14:cNvContentPartPr/>
              <p14:nvPr/>
            </p14:nvContentPartPr>
            <p14:xfrm>
              <a:off x="6460475" y="907743"/>
              <a:ext cx="1270440" cy="534600"/>
            </p14:xfrm>
          </p:contentPart>
        </mc:Choice>
        <mc:Fallback xmlns="">
          <p:pic>
            <p:nvPicPr>
              <p:cNvPr id="30" name="Ink 34">
                <a:extLst>
                  <a:ext uri="{FF2B5EF4-FFF2-40B4-BE49-F238E27FC236}">
                    <a16:creationId xmlns:a16="http://schemas.microsoft.com/office/drawing/2014/main" id="{8C33AB0C-DB16-4C92-A975-DD84CE51D4B4}"/>
                  </a:ext>
                </a:extLst>
              </p:cNvPr>
              <p:cNvPicPr/>
              <p:nvPr/>
            </p:nvPicPr>
            <p:blipFill>
              <a:blip r:embed="rId5"/>
              <a:stretch>
                <a:fillRect/>
              </a:stretch>
            </p:blipFill>
            <p:spPr>
              <a:xfrm>
                <a:off x="6444995" y="892273"/>
                <a:ext cx="1301040" cy="565179"/>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1" name="Ink 35">
                <a:extLst>
                  <a:ext uri="{FF2B5EF4-FFF2-40B4-BE49-F238E27FC236}">
                    <a16:creationId xmlns:a16="http://schemas.microsoft.com/office/drawing/2014/main" id="{AAF3D2B9-5B16-474F-80E1-71ACCE296429}"/>
                  </a:ext>
                </a:extLst>
              </p14:cNvPr>
              <p14:cNvContentPartPr/>
              <p14:nvPr/>
            </p14:nvContentPartPr>
            <p14:xfrm>
              <a:off x="5523755" y="1020783"/>
              <a:ext cx="534600" cy="169920"/>
            </p14:xfrm>
          </p:contentPart>
        </mc:Choice>
        <mc:Fallback xmlns="">
          <p:pic>
            <p:nvPicPr>
              <p:cNvPr id="31" name="Ink 35">
                <a:extLst>
                  <a:ext uri="{FF2B5EF4-FFF2-40B4-BE49-F238E27FC236}">
                    <a16:creationId xmlns:a16="http://schemas.microsoft.com/office/drawing/2014/main" id="{AAF3D2B9-5B16-474F-80E1-71ACCE296429}"/>
                  </a:ext>
                </a:extLst>
              </p:cNvPr>
              <p:cNvPicPr/>
              <p:nvPr/>
            </p:nvPicPr>
            <p:blipFill>
              <a:blip r:embed="rId7"/>
              <a:stretch>
                <a:fillRect/>
              </a:stretch>
            </p:blipFill>
            <p:spPr>
              <a:xfrm>
                <a:off x="5508285" y="1005303"/>
                <a:ext cx="565179"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2" name="Ink 36">
                <a:extLst>
                  <a:ext uri="{FF2B5EF4-FFF2-40B4-BE49-F238E27FC236}">
                    <a16:creationId xmlns:a16="http://schemas.microsoft.com/office/drawing/2014/main" id="{B481CA17-D8F1-4628-9A5E-2D0FD0981077}"/>
                  </a:ext>
                </a:extLst>
              </p14:cNvPr>
              <p14:cNvContentPartPr/>
              <p14:nvPr/>
            </p14:nvContentPartPr>
            <p14:xfrm>
              <a:off x="4159355" y="926463"/>
              <a:ext cx="968760" cy="295920"/>
            </p14:xfrm>
          </p:contentPart>
        </mc:Choice>
        <mc:Fallback xmlns="">
          <p:pic>
            <p:nvPicPr>
              <p:cNvPr id="32" name="Ink 36">
                <a:extLst>
                  <a:ext uri="{FF2B5EF4-FFF2-40B4-BE49-F238E27FC236}">
                    <a16:creationId xmlns:a16="http://schemas.microsoft.com/office/drawing/2014/main" id="{B481CA17-D8F1-4628-9A5E-2D0FD0981077}"/>
                  </a:ext>
                </a:extLst>
              </p:cNvPr>
              <p:cNvPicPr/>
              <p:nvPr/>
            </p:nvPicPr>
            <p:blipFill>
              <a:blip r:embed="rId9"/>
              <a:stretch>
                <a:fillRect/>
              </a:stretch>
            </p:blipFill>
            <p:spPr>
              <a:xfrm>
                <a:off x="4143869" y="910983"/>
                <a:ext cx="999371"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3" name="Ink 37">
                <a:extLst>
                  <a:ext uri="{FF2B5EF4-FFF2-40B4-BE49-F238E27FC236}">
                    <a16:creationId xmlns:a16="http://schemas.microsoft.com/office/drawing/2014/main" id="{ECE3DA9B-BF50-4C54-B86E-8783AF887F17}"/>
                  </a:ext>
                </a:extLst>
              </p14:cNvPr>
              <p14:cNvContentPartPr/>
              <p14:nvPr/>
            </p14:nvContentPartPr>
            <p14:xfrm>
              <a:off x="3656435" y="1083783"/>
              <a:ext cx="138600" cy="119880"/>
            </p14:xfrm>
          </p:contentPart>
        </mc:Choice>
        <mc:Fallback xmlns="">
          <p:pic>
            <p:nvPicPr>
              <p:cNvPr id="33" name="Ink 37">
                <a:extLst>
                  <a:ext uri="{FF2B5EF4-FFF2-40B4-BE49-F238E27FC236}">
                    <a16:creationId xmlns:a16="http://schemas.microsoft.com/office/drawing/2014/main" id="{ECE3DA9B-BF50-4C54-B86E-8783AF887F17}"/>
                  </a:ext>
                </a:extLst>
              </p:cNvPr>
              <p:cNvPicPr/>
              <p:nvPr/>
            </p:nvPicPr>
            <p:blipFill>
              <a:blip r:embed="rId11"/>
              <a:stretch>
                <a:fillRect/>
              </a:stretch>
            </p:blipFill>
            <p:spPr>
              <a:xfrm>
                <a:off x="3640995" y="1068303"/>
                <a:ext cx="169121"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4" name="Ink 38">
                <a:extLst>
                  <a:ext uri="{FF2B5EF4-FFF2-40B4-BE49-F238E27FC236}">
                    <a16:creationId xmlns:a16="http://schemas.microsoft.com/office/drawing/2014/main" id="{D224822B-E8E1-492C-9FE4-6E0A45C0DB56}"/>
                  </a:ext>
                </a:extLst>
              </p14:cNvPr>
              <p14:cNvContentPartPr/>
              <p14:nvPr/>
            </p14:nvContentPartPr>
            <p14:xfrm>
              <a:off x="2311115" y="882543"/>
              <a:ext cx="735840" cy="377640"/>
            </p14:xfrm>
          </p:contentPart>
        </mc:Choice>
        <mc:Fallback xmlns="">
          <p:pic>
            <p:nvPicPr>
              <p:cNvPr id="34" name="Ink 38">
                <a:extLst>
                  <a:ext uri="{FF2B5EF4-FFF2-40B4-BE49-F238E27FC236}">
                    <a16:creationId xmlns:a16="http://schemas.microsoft.com/office/drawing/2014/main" id="{D224822B-E8E1-492C-9FE4-6E0A45C0DB56}"/>
                  </a:ext>
                </a:extLst>
              </p:cNvPr>
              <p:cNvPicPr/>
              <p:nvPr/>
            </p:nvPicPr>
            <p:blipFill>
              <a:blip r:embed="rId13"/>
              <a:stretch>
                <a:fillRect/>
              </a:stretch>
            </p:blipFill>
            <p:spPr>
              <a:xfrm>
                <a:off x="2295635" y="867063"/>
                <a:ext cx="766440" cy="408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5" name="Ink 44">
                <a:extLst>
                  <a:ext uri="{FF2B5EF4-FFF2-40B4-BE49-F238E27FC236}">
                    <a16:creationId xmlns:a16="http://schemas.microsoft.com/office/drawing/2014/main" id="{00DD92B2-3820-4859-85D2-B224B94657A5}"/>
                  </a:ext>
                </a:extLst>
              </p14:cNvPr>
              <p14:cNvContentPartPr/>
              <p14:nvPr/>
            </p14:nvContentPartPr>
            <p14:xfrm>
              <a:off x="3492995" y="1517583"/>
              <a:ext cx="189000" cy="283320"/>
            </p14:xfrm>
          </p:contentPart>
        </mc:Choice>
        <mc:Fallback xmlns="">
          <p:pic>
            <p:nvPicPr>
              <p:cNvPr id="45" name="Ink 44">
                <a:extLst>
                  <a:ext uri="{FF2B5EF4-FFF2-40B4-BE49-F238E27FC236}">
                    <a16:creationId xmlns:a16="http://schemas.microsoft.com/office/drawing/2014/main" id="{00DD92B2-3820-4859-85D2-B224B94657A5}"/>
                  </a:ext>
                </a:extLst>
              </p:cNvPr>
              <p:cNvPicPr/>
              <p:nvPr/>
            </p:nvPicPr>
            <p:blipFill>
              <a:blip r:embed="rId15"/>
              <a:stretch>
                <a:fillRect/>
              </a:stretch>
            </p:blipFill>
            <p:spPr>
              <a:xfrm>
                <a:off x="3477515" y="1502103"/>
                <a:ext cx="21960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4" name="Ink 58">
                <a:extLst>
                  <a:ext uri="{FF2B5EF4-FFF2-40B4-BE49-F238E27FC236}">
                    <a16:creationId xmlns:a16="http://schemas.microsoft.com/office/drawing/2014/main" id="{5FD0796E-D1E3-4955-BBD2-DE55CC1CF928}"/>
                  </a:ext>
                </a:extLst>
              </p14:cNvPr>
              <p14:cNvContentPartPr/>
              <p14:nvPr/>
            </p14:nvContentPartPr>
            <p14:xfrm>
              <a:off x="4888715" y="1655823"/>
              <a:ext cx="69480" cy="88200"/>
            </p14:xfrm>
          </p:contentPart>
        </mc:Choice>
        <mc:Fallback xmlns="">
          <p:pic>
            <p:nvPicPr>
              <p:cNvPr id="54" name="Ink 58">
                <a:extLst>
                  <a:ext uri="{FF2B5EF4-FFF2-40B4-BE49-F238E27FC236}">
                    <a16:creationId xmlns:a16="http://schemas.microsoft.com/office/drawing/2014/main" id="{5FD0796E-D1E3-4955-BBD2-DE55CC1CF928}"/>
                  </a:ext>
                </a:extLst>
              </p:cNvPr>
              <p:cNvPicPr/>
              <p:nvPr/>
            </p:nvPicPr>
            <p:blipFill>
              <a:blip r:embed="rId17"/>
              <a:stretch>
                <a:fillRect/>
              </a:stretch>
            </p:blipFill>
            <p:spPr>
              <a:xfrm>
                <a:off x="4873315" y="1640343"/>
                <a:ext cx="99922"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5" name="Ink 59">
                <a:extLst>
                  <a:ext uri="{FF2B5EF4-FFF2-40B4-BE49-F238E27FC236}">
                    <a16:creationId xmlns:a16="http://schemas.microsoft.com/office/drawing/2014/main" id="{735DB5C4-7D1D-492C-BAE8-2B6DEC2F7DED}"/>
                  </a:ext>
                </a:extLst>
              </p14:cNvPr>
              <p14:cNvContentPartPr/>
              <p14:nvPr/>
            </p14:nvContentPartPr>
            <p14:xfrm>
              <a:off x="4140635" y="1511103"/>
              <a:ext cx="522360" cy="352440"/>
            </p14:xfrm>
          </p:contentPart>
        </mc:Choice>
        <mc:Fallback xmlns="">
          <p:pic>
            <p:nvPicPr>
              <p:cNvPr id="55" name="Ink 59">
                <a:extLst>
                  <a:ext uri="{FF2B5EF4-FFF2-40B4-BE49-F238E27FC236}">
                    <a16:creationId xmlns:a16="http://schemas.microsoft.com/office/drawing/2014/main" id="{735DB5C4-7D1D-492C-BAE8-2B6DEC2F7DED}"/>
                  </a:ext>
                </a:extLst>
              </p:cNvPr>
              <p:cNvPicPr/>
              <p:nvPr/>
            </p:nvPicPr>
            <p:blipFill>
              <a:blip r:embed="rId19"/>
              <a:stretch>
                <a:fillRect/>
              </a:stretch>
            </p:blipFill>
            <p:spPr>
              <a:xfrm>
                <a:off x="4125155" y="1495623"/>
                <a:ext cx="55296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6" name="Ink 60">
                <a:extLst>
                  <a:ext uri="{FF2B5EF4-FFF2-40B4-BE49-F238E27FC236}">
                    <a16:creationId xmlns:a16="http://schemas.microsoft.com/office/drawing/2014/main" id="{23223E7A-4EDD-4F99-830F-606482F46457}"/>
                  </a:ext>
                </a:extLst>
              </p14:cNvPr>
              <p14:cNvContentPartPr/>
              <p14:nvPr/>
            </p14:nvContentPartPr>
            <p14:xfrm>
              <a:off x="3832475" y="1649703"/>
              <a:ext cx="157320" cy="151200"/>
            </p14:xfrm>
          </p:contentPart>
        </mc:Choice>
        <mc:Fallback xmlns="">
          <p:pic>
            <p:nvPicPr>
              <p:cNvPr id="56" name="Ink 60">
                <a:extLst>
                  <a:ext uri="{FF2B5EF4-FFF2-40B4-BE49-F238E27FC236}">
                    <a16:creationId xmlns:a16="http://schemas.microsoft.com/office/drawing/2014/main" id="{23223E7A-4EDD-4F99-830F-606482F46457}"/>
                  </a:ext>
                </a:extLst>
              </p:cNvPr>
              <p:cNvPicPr/>
              <p:nvPr/>
            </p:nvPicPr>
            <p:blipFill>
              <a:blip r:embed="rId21"/>
              <a:stretch>
                <a:fillRect/>
              </a:stretch>
            </p:blipFill>
            <p:spPr>
              <a:xfrm>
                <a:off x="3817030" y="1634223"/>
                <a:ext cx="18785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7" name="Ink 61">
                <a:extLst>
                  <a:ext uri="{FF2B5EF4-FFF2-40B4-BE49-F238E27FC236}">
                    <a16:creationId xmlns:a16="http://schemas.microsoft.com/office/drawing/2014/main" id="{A238E969-F908-4DD2-8193-3556345D0B2E}"/>
                  </a:ext>
                </a:extLst>
              </p14:cNvPr>
              <p14:cNvContentPartPr/>
              <p14:nvPr/>
            </p14:nvContentPartPr>
            <p14:xfrm>
              <a:off x="3153515" y="1592823"/>
              <a:ext cx="132480" cy="189000"/>
            </p14:xfrm>
          </p:contentPart>
        </mc:Choice>
        <mc:Fallback xmlns="">
          <p:pic>
            <p:nvPicPr>
              <p:cNvPr id="57" name="Ink 61">
                <a:extLst>
                  <a:ext uri="{FF2B5EF4-FFF2-40B4-BE49-F238E27FC236}">
                    <a16:creationId xmlns:a16="http://schemas.microsoft.com/office/drawing/2014/main" id="{A238E969-F908-4DD2-8193-3556345D0B2E}"/>
                  </a:ext>
                </a:extLst>
              </p:cNvPr>
              <p:cNvPicPr/>
              <p:nvPr/>
            </p:nvPicPr>
            <p:blipFill>
              <a:blip r:embed="rId23"/>
              <a:stretch>
                <a:fillRect/>
              </a:stretch>
            </p:blipFill>
            <p:spPr>
              <a:xfrm>
                <a:off x="3138035" y="1577343"/>
                <a:ext cx="16308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8" name="Ink 62">
                <a:extLst>
                  <a:ext uri="{FF2B5EF4-FFF2-40B4-BE49-F238E27FC236}">
                    <a16:creationId xmlns:a16="http://schemas.microsoft.com/office/drawing/2014/main" id="{3C878C41-8660-406A-A833-8274FFCD028B}"/>
                  </a:ext>
                </a:extLst>
              </p14:cNvPr>
              <p14:cNvContentPartPr/>
              <p14:nvPr/>
            </p14:nvContentPartPr>
            <p14:xfrm>
              <a:off x="2568875" y="1580583"/>
              <a:ext cx="169920" cy="145080"/>
            </p14:xfrm>
          </p:contentPart>
        </mc:Choice>
        <mc:Fallback xmlns="">
          <p:pic>
            <p:nvPicPr>
              <p:cNvPr id="58" name="Ink 62">
                <a:extLst>
                  <a:ext uri="{FF2B5EF4-FFF2-40B4-BE49-F238E27FC236}">
                    <a16:creationId xmlns:a16="http://schemas.microsoft.com/office/drawing/2014/main" id="{3C878C41-8660-406A-A833-8274FFCD028B}"/>
                  </a:ext>
                </a:extLst>
              </p:cNvPr>
              <p:cNvPicPr/>
              <p:nvPr/>
            </p:nvPicPr>
            <p:blipFill>
              <a:blip r:embed="rId25"/>
              <a:stretch>
                <a:fillRect/>
              </a:stretch>
            </p:blipFill>
            <p:spPr>
              <a:xfrm>
                <a:off x="2553428" y="1565103"/>
                <a:ext cx="200455"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6" name="Ink 66">
                <a:extLst>
                  <a:ext uri="{FF2B5EF4-FFF2-40B4-BE49-F238E27FC236}">
                    <a16:creationId xmlns:a16="http://schemas.microsoft.com/office/drawing/2014/main" id="{F948299B-B33E-4C10-8511-DBCB40D7BDCB}"/>
                  </a:ext>
                </a:extLst>
              </p14:cNvPr>
              <p14:cNvContentPartPr/>
              <p14:nvPr/>
            </p14:nvContentPartPr>
            <p14:xfrm>
              <a:off x="5567675" y="1504983"/>
              <a:ext cx="138960" cy="176400"/>
            </p14:xfrm>
          </p:contentPart>
        </mc:Choice>
        <mc:Fallback xmlns="">
          <p:pic>
            <p:nvPicPr>
              <p:cNvPr id="66" name="Ink 66">
                <a:extLst>
                  <a:ext uri="{FF2B5EF4-FFF2-40B4-BE49-F238E27FC236}">
                    <a16:creationId xmlns:a16="http://schemas.microsoft.com/office/drawing/2014/main" id="{F948299B-B33E-4C10-8511-DBCB40D7BDCB}"/>
                  </a:ext>
                </a:extLst>
              </p:cNvPr>
              <p:cNvPicPr/>
              <p:nvPr/>
            </p:nvPicPr>
            <p:blipFill>
              <a:blip r:embed="rId27"/>
              <a:stretch>
                <a:fillRect/>
              </a:stretch>
            </p:blipFill>
            <p:spPr>
              <a:xfrm>
                <a:off x="5552155" y="1489503"/>
                <a:ext cx="169639"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5" name="Ink 76">
                <a:extLst>
                  <a:ext uri="{FF2B5EF4-FFF2-40B4-BE49-F238E27FC236}">
                    <a16:creationId xmlns:a16="http://schemas.microsoft.com/office/drawing/2014/main" id="{95BFD649-DC6D-4928-9D32-61EB110431DA}"/>
                  </a:ext>
                </a:extLst>
              </p14:cNvPr>
              <p14:cNvContentPartPr/>
              <p14:nvPr/>
            </p14:nvContentPartPr>
            <p14:xfrm>
              <a:off x="6611315" y="1511103"/>
              <a:ext cx="478440" cy="245520"/>
            </p14:xfrm>
          </p:contentPart>
        </mc:Choice>
        <mc:Fallback xmlns="">
          <p:pic>
            <p:nvPicPr>
              <p:cNvPr id="75" name="Ink 76">
                <a:extLst>
                  <a:ext uri="{FF2B5EF4-FFF2-40B4-BE49-F238E27FC236}">
                    <a16:creationId xmlns:a16="http://schemas.microsoft.com/office/drawing/2014/main" id="{95BFD649-DC6D-4928-9D32-61EB110431DA}"/>
                  </a:ext>
                </a:extLst>
              </p:cNvPr>
              <p:cNvPicPr/>
              <p:nvPr/>
            </p:nvPicPr>
            <p:blipFill>
              <a:blip r:embed="rId29"/>
              <a:stretch>
                <a:fillRect/>
              </a:stretch>
            </p:blipFill>
            <p:spPr>
              <a:xfrm>
                <a:off x="6595823" y="1495623"/>
                <a:ext cx="509063"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6" name="Ink 77">
                <a:extLst>
                  <a:ext uri="{FF2B5EF4-FFF2-40B4-BE49-F238E27FC236}">
                    <a16:creationId xmlns:a16="http://schemas.microsoft.com/office/drawing/2014/main" id="{44F7A144-3788-456E-862E-41C0E3112572}"/>
                  </a:ext>
                </a:extLst>
              </p14:cNvPr>
              <p14:cNvContentPartPr/>
              <p14:nvPr/>
            </p14:nvContentPartPr>
            <p14:xfrm>
              <a:off x="5869355" y="1454583"/>
              <a:ext cx="578880" cy="271080"/>
            </p14:xfrm>
          </p:contentPart>
        </mc:Choice>
        <mc:Fallback xmlns="">
          <p:pic>
            <p:nvPicPr>
              <p:cNvPr id="76" name="Ink 77">
                <a:extLst>
                  <a:ext uri="{FF2B5EF4-FFF2-40B4-BE49-F238E27FC236}">
                    <a16:creationId xmlns:a16="http://schemas.microsoft.com/office/drawing/2014/main" id="{44F7A144-3788-456E-862E-41C0E3112572}"/>
                  </a:ext>
                </a:extLst>
              </p:cNvPr>
              <p:cNvPicPr/>
              <p:nvPr/>
            </p:nvPicPr>
            <p:blipFill>
              <a:blip r:embed="rId31"/>
              <a:stretch>
                <a:fillRect/>
              </a:stretch>
            </p:blipFill>
            <p:spPr>
              <a:xfrm>
                <a:off x="5853875" y="1439082"/>
                <a:ext cx="609480" cy="301721"/>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5" name="Ink 84">
                <a:extLst>
                  <a:ext uri="{FF2B5EF4-FFF2-40B4-BE49-F238E27FC236}">
                    <a16:creationId xmlns:a16="http://schemas.microsoft.com/office/drawing/2014/main" id="{5DF40E0D-DCB5-49C6-9DDD-CD870D638785}"/>
                  </a:ext>
                </a:extLst>
              </p14:cNvPr>
              <p14:cNvContentPartPr/>
              <p14:nvPr/>
            </p14:nvContentPartPr>
            <p14:xfrm>
              <a:off x="5473355" y="1907463"/>
              <a:ext cx="2813400" cy="31680"/>
            </p14:xfrm>
          </p:contentPart>
        </mc:Choice>
        <mc:Fallback xmlns="">
          <p:pic>
            <p:nvPicPr>
              <p:cNvPr id="85" name="Ink 84">
                <a:extLst>
                  <a:ext uri="{FF2B5EF4-FFF2-40B4-BE49-F238E27FC236}">
                    <a16:creationId xmlns:a16="http://schemas.microsoft.com/office/drawing/2014/main" id="{5DF40E0D-DCB5-49C6-9DDD-CD870D638785}"/>
                  </a:ext>
                </a:extLst>
              </p:cNvPr>
              <p:cNvPicPr/>
              <p:nvPr/>
            </p:nvPicPr>
            <p:blipFill>
              <a:blip r:embed="rId33"/>
              <a:stretch>
                <a:fillRect/>
              </a:stretch>
            </p:blipFill>
            <p:spPr>
              <a:xfrm>
                <a:off x="5457875" y="1891983"/>
                <a:ext cx="284400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91" name="Ink 92">
                <a:extLst>
                  <a:ext uri="{FF2B5EF4-FFF2-40B4-BE49-F238E27FC236}">
                    <a16:creationId xmlns:a16="http://schemas.microsoft.com/office/drawing/2014/main" id="{16C513A9-0F61-4712-9B2A-4F19EDA3F522}"/>
                  </a:ext>
                </a:extLst>
              </p14:cNvPr>
              <p14:cNvContentPartPr/>
              <p14:nvPr/>
            </p14:nvContentPartPr>
            <p14:xfrm>
              <a:off x="6624635" y="2096103"/>
              <a:ext cx="886320" cy="239400"/>
            </p14:xfrm>
          </p:contentPart>
        </mc:Choice>
        <mc:Fallback xmlns="">
          <p:pic>
            <p:nvPicPr>
              <p:cNvPr id="91" name="Ink 92">
                <a:extLst>
                  <a:ext uri="{FF2B5EF4-FFF2-40B4-BE49-F238E27FC236}">
                    <a16:creationId xmlns:a16="http://schemas.microsoft.com/office/drawing/2014/main" id="{16C513A9-0F61-4712-9B2A-4F19EDA3F522}"/>
                  </a:ext>
                </a:extLst>
              </p:cNvPr>
              <p:cNvPicPr/>
              <p:nvPr/>
            </p:nvPicPr>
            <p:blipFill>
              <a:blip r:embed="rId35"/>
              <a:stretch>
                <a:fillRect/>
              </a:stretch>
            </p:blipFill>
            <p:spPr>
              <a:xfrm>
                <a:off x="6609155" y="2080623"/>
                <a:ext cx="91692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2" name="Ink 93">
                <a:extLst>
                  <a:ext uri="{FF2B5EF4-FFF2-40B4-BE49-F238E27FC236}">
                    <a16:creationId xmlns:a16="http://schemas.microsoft.com/office/drawing/2014/main" id="{3E2197AE-9ABE-4017-8023-22D76ADF2D06}"/>
                  </a:ext>
                </a:extLst>
              </p14:cNvPr>
              <p14:cNvContentPartPr/>
              <p14:nvPr/>
            </p14:nvContentPartPr>
            <p14:xfrm>
              <a:off x="7321955" y="1467183"/>
              <a:ext cx="1006200" cy="302040"/>
            </p14:xfrm>
          </p:contentPart>
        </mc:Choice>
        <mc:Fallback xmlns="">
          <p:pic>
            <p:nvPicPr>
              <p:cNvPr id="92" name="Ink 93">
                <a:extLst>
                  <a:ext uri="{FF2B5EF4-FFF2-40B4-BE49-F238E27FC236}">
                    <a16:creationId xmlns:a16="http://schemas.microsoft.com/office/drawing/2014/main" id="{3E2197AE-9ABE-4017-8023-22D76ADF2D06}"/>
                  </a:ext>
                </a:extLst>
              </p:cNvPr>
              <p:cNvPicPr/>
              <p:nvPr/>
            </p:nvPicPr>
            <p:blipFill>
              <a:blip r:embed="rId37"/>
              <a:stretch>
                <a:fillRect/>
              </a:stretch>
            </p:blipFill>
            <p:spPr>
              <a:xfrm>
                <a:off x="7306475" y="1451703"/>
                <a:ext cx="103680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95" name="Ink 94">
                <a:extLst>
                  <a:ext uri="{FF2B5EF4-FFF2-40B4-BE49-F238E27FC236}">
                    <a16:creationId xmlns:a16="http://schemas.microsoft.com/office/drawing/2014/main" id="{ADEA3C5C-112B-42E7-BDDD-0A82550C541A}"/>
                  </a:ext>
                </a:extLst>
              </p14:cNvPr>
              <p14:cNvContentPartPr/>
              <p14:nvPr/>
            </p14:nvContentPartPr>
            <p14:xfrm>
              <a:off x="6554795" y="1995303"/>
              <a:ext cx="993600" cy="452880"/>
            </p14:xfrm>
          </p:contentPart>
        </mc:Choice>
        <mc:Fallback xmlns="">
          <p:pic>
            <p:nvPicPr>
              <p:cNvPr id="95" name="Ink 94">
                <a:extLst>
                  <a:ext uri="{FF2B5EF4-FFF2-40B4-BE49-F238E27FC236}">
                    <a16:creationId xmlns:a16="http://schemas.microsoft.com/office/drawing/2014/main" id="{ADEA3C5C-112B-42E7-BDDD-0A82550C541A}"/>
                  </a:ext>
                </a:extLst>
              </p:cNvPr>
              <p:cNvPicPr/>
              <p:nvPr/>
            </p:nvPicPr>
            <p:blipFill>
              <a:blip r:embed="rId39"/>
              <a:stretch>
                <a:fillRect/>
              </a:stretch>
            </p:blipFill>
            <p:spPr>
              <a:xfrm>
                <a:off x="6539315" y="1979823"/>
                <a:ext cx="1024200" cy="483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99" name="Ink 200">
                <a:extLst>
                  <a:ext uri="{FF2B5EF4-FFF2-40B4-BE49-F238E27FC236}">
                    <a16:creationId xmlns:a16="http://schemas.microsoft.com/office/drawing/2014/main" id="{454A683D-0D2C-4DF4-9DA6-0274277F6F2F}"/>
                  </a:ext>
                </a:extLst>
              </p14:cNvPr>
              <p14:cNvContentPartPr/>
              <p14:nvPr/>
            </p14:nvContentPartPr>
            <p14:xfrm>
              <a:off x="1983875" y="2296983"/>
              <a:ext cx="428040" cy="383760"/>
            </p14:xfrm>
          </p:contentPart>
        </mc:Choice>
        <mc:Fallback xmlns="">
          <p:pic>
            <p:nvPicPr>
              <p:cNvPr id="199" name="Ink 200">
                <a:extLst>
                  <a:ext uri="{FF2B5EF4-FFF2-40B4-BE49-F238E27FC236}">
                    <a16:creationId xmlns:a16="http://schemas.microsoft.com/office/drawing/2014/main" id="{454A683D-0D2C-4DF4-9DA6-0274277F6F2F}"/>
                  </a:ext>
                </a:extLst>
              </p:cNvPr>
              <p:cNvPicPr/>
              <p:nvPr/>
            </p:nvPicPr>
            <p:blipFill>
              <a:blip r:embed="rId41"/>
              <a:stretch>
                <a:fillRect/>
              </a:stretch>
            </p:blipFill>
            <p:spPr>
              <a:xfrm>
                <a:off x="1968395" y="2281503"/>
                <a:ext cx="45864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00" name="Ink 201">
                <a:extLst>
                  <a:ext uri="{FF2B5EF4-FFF2-40B4-BE49-F238E27FC236}">
                    <a16:creationId xmlns:a16="http://schemas.microsoft.com/office/drawing/2014/main" id="{A003C925-0456-4B53-B192-25CD0ECF38B5}"/>
                  </a:ext>
                </a:extLst>
              </p14:cNvPr>
              <p14:cNvContentPartPr/>
              <p14:nvPr/>
            </p14:nvContentPartPr>
            <p14:xfrm>
              <a:off x="1707395" y="2599023"/>
              <a:ext cx="107280" cy="75600"/>
            </p14:xfrm>
          </p:contentPart>
        </mc:Choice>
        <mc:Fallback xmlns="">
          <p:pic>
            <p:nvPicPr>
              <p:cNvPr id="200" name="Ink 201">
                <a:extLst>
                  <a:ext uri="{FF2B5EF4-FFF2-40B4-BE49-F238E27FC236}">
                    <a16:creationId xmlns:a16="http://schemas.microsoft.com/office/drawing/2014/main" id="{A003C925-0456-4B53-B192-25CD0ECF38B5}"/>
                  </a:ext>
                </a:extLst>
              </p:cNvPr>
              <p:cNvPicPr/>
              <p:nvPr/>
            </p:nvPicPr>
            <p:blipFill>
              <a:blip r:embed="rId43"/>
              <a:stretch>
                <a:fillRect/>
              </a:stretch>
            </p:blipFill>
            <p:spPr>
              <a:xfrm>
                <a:off x="1691863" y="2583616"/>
                <a:ext cx="137983" cy="106055"/>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10" name="Ink 210">
                <a:extLst>
                  <a:ext uri="{FF2B5EF4-FFF2-40B4-BE49-F238E27FC236}">
                    <a16:creationId xmlns:a16="http://schemas.microsoft.com/office/drawing/2014/main" id="{CB3D819F-D233-4CC3-90BE-FE7B952613AE}"/>
                  </a:ext>
                </a:extLst>
              </p14:cNvPr>
              <p14:cNvContentPartPr/>
              <p14:nvPr/>
            </p14:nvContentPartPr>
            <p14:xfrm>
              <a:off x="2424155" y="2316063"/>
              <a:ext cx="672840" cy="415080"/>
            </p14:xfrm>
          </p:contentPart>
        </mc:Choice>
        <mc:Fallback xmlns="">
          <p:pic>
            <p:nvPicPr>
              <p:cNvPr id="210" name="Ink 210">
                <a:extLst>
                  <a:ext uri="{FF2B5EF4-FFF2-40B4-BE49-F238E27FC236}">
                    <a16:creationId xmlns:a16="http://schemas.microsoft.com/office/drawing/2014/main" id="{CB3D819F-D233-4CC3-90BE-FE7B952613AE}"/>
                  </a:ext>
                </a:extLst>
              </p:cNvPr>
              <p:cNvPicPr/>
              <p:nvPr/>
            </p:nvPicPr>
            <p:blipFill>
              <a:blip r:embed="rId45"/>
              <a:stretch>
                <a:fillRect/>
              </a:stretch>
            </p:blipFill>
            <p:spPr>
              <a:xfrm>
                <a:off x="2408683" y="2300596"/>
                <a:ext cx="703424" cy="445653"/>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15" name="Ink 215">
                <a:extLst>
                  <a:ext uri="{FF2B5EF4-FFF2-40B4-BE49-F238E27FC236}">
                    <a16:creationId xmlns:a16="http://schemas.microsoft.com/office/drawing/2014/main" id="{1E807ACA-6BE0-42C3-ACFD-F3954BBE43EB}"/>
                  </a:ext>
                </a:extLst>
              </p14:cNvPr>
              <p14:cNvContentPartPr/>
              <p14:nvPr/>
            </p14:nvContentPartPr>
            <p14:xfrm>
              <a:off x="3273035" y="2322183"/>
              <a:ext cx="396360" cy="358560"/>
            </p14:xfrm>
          </p:contentPart>
        </mc:Choice>
        <mc:Fallback xmlns="">
          <p:pic>
            <p:nvPicPr>
              <p:cNvPr id="215" name="Ink 215">
                <a:extLst>
                  <a:ext uri="{FF2B5EF4-FFF2-40B4-BE49-F238E27FC236}">
                    <a16:creationId xmlns:a16="http://schemas.microsoft.com/office/drawing/2014/main" id="{1E807ACA-6BE0-42C3-ACFD-F3954BBE43EB}"/>
                  </a:ext>
                </a:extLst>
              </p:cNvPr>
              <p:cNvPicPr/>
              <p:nvPr/>
            </p:nvPicPr>
            <p:blipFill>
              <a:blip r:embed="rId47"/>
              <a:stretch>
                <a:fillRect/>
              </a:stretch>
            </p:blipFill>
            <p:spPr>
              <a:xfrm>
                <a:off x="3257555" y="2306703"/>
                <a:ext cx="42696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26" name="Ink 226">
                <a:extLst>
                  <a:ext uri="{FF2B5EF4-FFF2-40B4-BE49-F238E27FC236}">
                    <a16:creationId xmlns:a16="http://schemas.microsoft.com/office/drawing/2014/main" id="{E4CBE393-60A2-4478-B88A-F158E5A4876E}"/>
                  </a:ext>
                </a:extLst>
              </p14:cNvPr>
              <p14:cNvContentPartPr/>
              <p14:nvPr/>
            </p14:nvContentPartPr>
            <p14:xfrm>
              <a:off x="3687755" y="2341263"/>
              <a:ext cx="1213920" cy="421560"/>
            </p14:xfrm>
          </p:contentPart>
        </mc:Choice>
        <mc:Fallback xmlns="">
          <p:pic>
            <p:nvPicPr>
              <p:cNvPr id="226" name="Ink 226">
                <a:extLst>
                  <a:ext uri="{FF2B5EF4-FFF2-40B4-BE49-F238E27FC236}">
                    <a16:creationId xmlns:a16="http://schemas.microsoft.com/office/drawing/2014/main" id="{E4CBE393-60A2-4478-B88A-F158E5A4876E}"/>
                  </a:ext>
                </a:extLst>
              </p:cNvPr>
              <p:cNvPicPr/>
              <p:nvPr/>
            </p:nvPicPr>
            <p:blipFill>
              <a:blip r:embed="rId49"/>
              <a:stretch>
                <a:fillRect/>
              </a:stretch>
            </p:blipFill>
            <p:spPr>
              <a:xfrm>
                <a:off x="3672270" y="2325783"/>
                <a:ext cx="1244529" cy="452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52" name="Ink 252">
                <a:extLst>
                  <a:ext uri="{FF2B5EF4-FFF2-40B4-BE49-F238E27FC236}">
                    <a16:creationId xmlns:a16="http://schemas.microsoft.com/office/drawing/2014/main" id="{E96ED025-92A4-4FEA-90C5-1B1EB48060A4}"/>
                  </a:ext>
                </a:extLst>
              </p14:cNvPr>
              <p14:cNvContentPartPr/>
              <p14:nvPr/>
            </p14:nvContentPartPr>
            <p14:xfrm>
              <a:off x="5070875" y="2391303"/>
              <a:ext cx="3508920" cy="390240"/>
            </p14:xfrm>
          </p:contentPart>
        </mc:Choice>
        <mc:Fallback xmlns="">
          <p:pic>
            <p:nvPicPr>
              <p:cNvPr id="252" name="Ink 252">
                <a:extLst>
                  <a:ext uri="{FF2B5EF4-FFF2-40B4-BE49-F238E27FC236}">
                    <a16:creationId xmlns:a16="http://schemas.microsoft.com/office/drawing/2014/main" id="{E96ED025-92A4-4FEA-90C5-1B1EB48060A4}"/>
                  </a:ext>
                </a:extLst>
              </p:cNvPr>
              <p:cNvPicPr/>
              <p:nvPr/>
            </p:nvPicPr>
            <p:blipFill>
              <a:blip r:embed="rId51"/>
              <a:stretch>
                <a:fillRect/>
              </a:stretch>
            </p:blipFill>
            <p:spPr>
              <a:xfrm>
                <a:off x="5055393" y="2375823"/>
                <a:ext cx="3539523"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59" name="Ink 259">
                <a:extLst>
                  <a:ext uri="{FF2B5EF4-FFF2-40B4-BE49-F238E27FC236}">
                    <a16:creationId xmlns:a16="http://schemas.microsoft.com/office/drawing/2014/main" id="{BECE0BDA-5C07-42C9-87A4-C560236EA6AC}"/>
                  </a:ext>
                </a:extLst>
              </p14:cNvPr>
              <p14:cNvContentPartPr/>
              <p14:nvPr/>
            </p14:nvContentPartPr>
            <p14:xfrm>
              <a:off x="8786795" y="2397783"/>
              <a:ext cx="741960" cy="308520"/>
            </p14:xfrm>
          </p:contentPart>
        </mc:Choice>
        <mc:Fallback xmlns="">
          <p:pic>
            <p:nvPicPr>
              <p:cNvPr id="259" name="Ink 259">
                <a:extLst>
                  <a:ext uri="{FF2B5EF4-FFF2-40B4-BE49-F238E27FC236}">
                    <a16:creationId xmlns:a16="http://schemas.microsoft.com/office/drawing/2014/main" id="{BECE0BDA-5C07-42C9-87A4-C560236EA6AC}"/>
                  </a:ext>
                </a:extLst>
              </p:cNvPr>
              <p:cNvPicPr/>
              <p:nvPr/>
            </p:nvPicPr>
            <p:blipFill>
              <a:blip r:embed="rId53"/>
              <a:stretch>
                <a:fillRect/>
              </a:stretch>
            </p:blipFill>
            <p:spPr>
              <a:xfrm>
                <a:off x="8771323" y="2382303"/>
                <a:ext cx="772545"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64" name="Ink 264">
                <a:extLst>
                  <a:ext uri="{FF2B5EF4-FFF2-40B4-BE49-F238E27FC236}">
                    <a16:creationId xmlns:a16="http://schemas.microsoft.com/office/drawing/2014/main" id="{AE3731F3-A7BD-40F3-B6BB-C7CC87DC1555}"/>
                  </a:ext>
                </a:extLst>
              </p14:cNvPr>
              <p14:cNvContentPartPr/>
              <p14:nvPr/>
            </p14:nvContentPartPr>
            <p14:xfrm>
              <a:off x="2681915" y="2906823"/>
              <a:ext cx="138600" cy="679680"/>
            </p14:xfrm>
          </p:contentPart>
        </mc:Choice>
        <mc:Fallback xmlns="">
          <p:pic>
            <p:nvPicPr>
              <p:cNvPr id="264" name="Ink 264">
                <a:extLst>
                  <a:ext uri="{FF2B5EF4-FFF2-40B4-BE49-F238E27FC236}">
                    <a16:creationId xmlns:a16="http://schemas.microsoft.com/office/drawing/2014/main" id="{AE3731F3-A7BD-40F3-B6BB-C7CC87DC1555}"/>
                  </a:ext>
                </a:extLst>
              </p:cNvPr>
              <p:cNvPicPr/>
              <p:nvPr/>
            </p:nvPicPr>
            <p:blipFill>
              <a:blip r:embed="rId55"/>
              <a:stretch>
                <a:fillRect/>
              </a:stretch>
            </p:blipFill>
            <p:spPr>
              <a:xfrm>
                <a:off x="2666475" y="2891335"/>
                <a:ext cx="169121" cy="710296"/>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76" name="Ink 275">
                <a:extLst>
                  <a:ext uri="{FF2B5EF4-FFF2-40B4-BE49-F238E27FC236}">
                    <a16:creationId xmlns:a16="http://schemas.microsoft.com/office/drawing/2014/main" id="{69F20158-F6F9-4D43-9868-BE2E8AEFC047}"/>
                  </a:ext>
                </a:extLst>
              </p14:cNvPr>
              <p14:cNvContentPartPr/>
              <p14:nvPr/>
            </p14:nvContentPartPr>
            <p14:xfrm>
              <a:off x="2203995" y="4311619"/>
              <a:ext cx="954720" cy="30240"/>
            </p14:xfrm>
          </p:contentPart>
        </mc:Choice>
        <mc:Fallback xmlns="">
          <p:pic>
            <p:nvPicPr>
              <p:cNvPr id="276" name="Ink 275">
                <a:extLst>
                  <a:ext uri="{FF2B5EF4-FFF2-40B4-BE49-F238E27FC236}">
                    <a16:creationId xmlns:a16="http://schemas.microsoft.com/office/drawing/2014/main" id="{69F20158-F6F9-4D43-9868-BE2E8AEFC047}"/>
                  </a:ext>
                </a:extLst>
              </p:cNvPr>
              <p:cNvPicPr/>
              <p:nvPr/>
            </p:nvPicPr>
            <p:blipFill>
              <a:blip r:embed="rId57"/>
              <a:stretch>
                <a:fillRect/>
              </a:stretch>
            </p:blipFill>
            <p:spPr>
              <a:xfrm>
                <a:off x="2188515" y="4296139"/>
                <a:ext cx="98532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79" name="Ink 280">
                <a:extLst>
                  <a:ext uri="{FF2B5EF4-FFF2-40B4-BE49-F238E27FC236}">
                    <a16:creationId xmlns:a16="http://schemas.microsoft.com/office/drawing/2014/main" id="{AE429C47-B30B-44E8-AA11-EB903FB6B67F}"/>
                  </a:ext>
                </a:extLst>
              </p14:cNvPr>
              <p14:cNvContentPartPr/>
              <p14:nvPr/>
            </p14:nvContentPartPr>
            <p14:xfrm>
              <a:off x="2438355" y="4479739"/>
              <a:ext cx="372600" cy="234720"/>
            </p14:xfrm>
          </p:contentPart>
        </mc:Choice>
        <mc:Fallback xmlns="">
          <p:pic>
            <p:nvPicPr>
              <p:cNvPr id="279" name="Ink 280">
                <a:extLst>
                  <a:ext uri="{FF2B5EF4-FFF2-40B4-BE49-F238E27FC236}">
                    <a16:creationId xmlns:a16="http://schemas.microsoft.com/office/drawing/2014/main" id="{AE429C47-B30B-44E8-AA11-EB903FB6B67F}"/>
                  </a:ext>
                </a:extLst>
              </p:cNvPr>
              <p:cNvPicPr/>
              <p:nvPr/>
            </p:nvPicPr>
            <p:blipFill>
              <a:blip r:embed="rId59"/>
              <a:stretch>
                <a:fillRect/>
              </a:stretch>
            </p:blipFill>
            <p:spPr>
              <a:xfrm>
                <a:off x="2422875" y="4464235"/>
                <a:ext cx="403200" cy="265367"/>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80" name="Ink 281">
                <a:extLst>
                  <a:ext uri="{FF2B5EF4-FFF2-40B4-BE49-F238E27FC236}">
                    <a16:creationId xmlns:a16="http://schemas.microsoft.com/office/drawing/2014/main" id="{E1797631-3CEA-4466-A568-9D66BABDC603}"/>
                  </a:ext>
                </a:extLst>
              </p14:cNvPr>
              <p14:cNvContentPartPr/>
              <p14:nvPr/>
            </p14:nvContentPartPr>
            <p14:xfrm>
              <a:off x="2126235" y="3837139"/>
              <a:ext cx="1057320" cy="288720"/>
            </p14:xfrm>
          </p:contentPart>
        </mc:Choice>
        <mc:Fallback xmlns="">
          <p:pic>
            <p:nvPicPr>
              <p:cNvPr id="280" name="Ink 281">
                <a:extLst>
                  <a:ext uri="{FF2B5EF4-FFF2-40B4-BE49-F238E27FC236}">
                    <a16:creationId xmlns:a16="http://schemas.microsoft.com/office/drawing/2014/main" id="{E1797631-3CEA-4466-A568-9D66BABDC603}"/>
                  </a:ext>
                </a:extLst>
              </p:cNvPr>
              <p:cNvPicPr/>
              <p:nvPr/>
            </p:nvPicPr>
            <p:blipFill>
              <a:blip r:embed="rId61"/>
              <a:stretch>
                <a:fillRect/>
              </a:stretch>
            </p:blipFill>
            <p:spPr>
              <a:xfrm>
                <a:off x="2110755" y="3821640"/>
                <a:ext cx="1087920" cy="319358"/>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86" name="Ink 286">
                <a:extLst>
                  <a:ext uri="{FF2B5EF4-FFF2-40B4-BE49-F238E27FC236}">
                    <a16:creationId xmlns:a16="http://schemas.microsoft.com/office/drawing/2014/main" id="{417B84E7-4F91-456E-A830-642C0191CFE9}"/>
                  </a:ext>
                </a:extLst>
              </p14:cNvPr>
              <p14:cNvContentPartPr/>
              <p14:nvPr/>
            </p14:nvContentPartPr>
            <p14:xfrm>
              <a:off x="2924715" y="4497739"/>
              <a:ext cx="306720" cy="264600"/>
            </p14:xfrm>
          </p:contentPart>
        </mc:Choice>
        <mc:Fallback xmlns="">
          <p:pic>
            <p:nvPicPr>
              <p:cNvPr id="286" name="Ink 286">
                <a:extLst>
                  <a:ext uri="{FF2B5EF4-FFF2-40B4-BE49-F238E27FC236}">
                    <a16:creationId xmlns:a16="http://schemas.microsoft.com/office/drawing/2014/main" id="{417B84E7-4F91-456E-A830-642C0191CFE9}"/>
                  </a:ext>
                </a:extLst>
              </p:cNvPr>
              <p:cNvPicPr/>
              <p:nvPr/>
            </p:nvPicPr>
            <p:blipFill>
              <a:blip r:embed="rId63"/>
              <a:stretch>
                <a:fillRect/>
              </a:stretch>
            </p:blipFill>
            <p:spPr>
              <a:xfrm>
                <a:off x="2909235" y="4482259"/>
                <a:ext cx="33732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91" name="Ink 291">
                <a:extLst>
                  <a:ext uri="{FF2B5EF4-FFF2-40B4-BE49-F238E27FC236}">
                    <a16:creationId xmlns:a16="http://schemas.microsoft.com/office/drawing/2014/main" id="{1CADCDD9-1817-4531-9864-3A2B0B537CC5}"/>
                  </a:ext>
                </a:extLst>
              </p14:cNvPr>
              <p14:cNvContentPartPr/>
              <p14:nvPr/>
            </p14:nvContentPartPr>
            <p14:xfrm>
              <a:off x="4306035" y="2810419"/>
              <a:ext cx="186480" cy="883080"/>
            </p14:xfrm>
          </p:contentPart>
        </mc:Choice>
        <mc:Fallback xmlns="">
          <p:pic>
            <p:nvPicPr>
              <p:cNvPr id="291" name="Ink 291">
                <a:extLst>
                  <a:ext uri="{FF2B5EF4-FFF2-40B4-BE49-F238E27FC236}">
                    <a16:creationId xmlns:a16="http://schemas.microsoft.com/office/drawing/2014/main" id="{1CADCDD9-1817-4531-9864-3A2B0B537CC5}"/>
                  </a:ext>
                </a:extLst>
              </p:cNvPr>
              <p:cNvPicPr/>
              <p:nvPr/>
            </p:nvPicPr>
            <p:blipFill>
              <a:blip r:embed="rId65"/>
              <a:stretch>
                <a:fillRect/>
              </a:stretch>
            </p:blipFill>
            <p:spPr>
              <a:xfrm>
                <a:off x="4290555" y="2794939"/>
                <a:ext cx="217080" cy="9136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05" name="Ink 305">
                <a:extLst>
                  <a:ext uri="{FF2B5EF4-FFF2-40B4-BE49-F238E27FC236}">
                    <a16:creationId xmlns:a16="http://schemas.microsoft.com/office/drawing/2014/main" id="{FFF4372F-C200-44EE-955E-A4D0DDB03E4E}"/>
                  </a:ext>
                </a:extLst>
              </p14:cNvPr>
              <p14:cNvContentPartPr/>
              <p14:nvPr/>
            </p14:nvContentPartPr>
            <p14:xfrm>
              <a:off x="4372275" y="3801139"/>
              <a:ext cx="1748160" cy="384840"/>
            </p14:xfrm>
          </p:contentPart>
        </mc:Choice>
        <mc:Fallback xmlns="">
          <p:pic>
            <p:nvPicPr>
              <p:cNvPr id="305" name="Ink 305">
                <a:extLst>
                  <a:ext uri="{FF2B5EF4-FFF2-40B4-BE49-F238E27FC236}">
                    <a16:creationId xmlns:a16="http://schemas.microsoft.com/office/drawing/2014/main" id="{FFF4372F-C200-44EE-955E-A4D0DDB03E4E}"/>
                  </a:ext>
                </a:extLst>
              </p:cNvPr>
              <p:cNvPicPr/>
              <p:nvPr/>
            </p:nvPicPr>
            <p:blipFill>
              <a:blip r:embed="rId67"/>
              <a:stretch>
                <a:fillRect/>
              </a:stretch>
            </p:blipFill>
            <p:spPr>
              <a:xfrm>
                <a:off x="4356795" y="3785645"/>
                <a:ext cx="1778760" cy="415469"/>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13" name="Ink 313">
                <a:extLst>
                  <a:ext uri="{FF2B5EF4-FFF2-40B4-BE49-F238E27FC236}">
                    <a16:creationId xmlns:a16="http://schemas.microsoft.com/office/drawing/2014/main" id="{62499B9A-863C-4377-98E8-716D283C069B}"/>
                  </a:ext>
                </a:extLst>
              </p14:cNvPr>
              <p14:cNvContentPartPr/>
              <p14:nvPr/>
            </p14:nvContentPartPr>
            <p14:xfrm>
              <a:off x="4456155" y="4287499"/>
              <a:ext cx="1621800" cy="402840"/>
            </p14:xfrm>
          </p:contentPart>
        </mc:Choice>
        <mc:Fallback xmlns="">
          <p:pic>
            <p:nvPicPr>
              <p:cNvPr id="313" name="Ink 313">
                <a:extLst>
                  <a:ext uri="{FF2B5EF4-FFF2-40B4-BE49-F238E27FC236}">
                    <a16:creationId xmlns:a16="http://schemas.microsoft.com/office/drawing/2014/main" id="{62499B9A-863C-4377-98E8-716D283C069B}"/>
                  </a:ext>
                </a:extLst>
              </p:cNvPr>
              <p:cNvPicPr/>
              <p:nvPr/>
            </p:nvPicPr>
            <p:blipFill>
              <a:blip r:embed="rId69"/>
              <a:stretch>
                <a:fillRect/>
              </a:stretch>
            </p:blipFill>
            <p:spPr>
              <a:xfrm>
                <a:off x="4440675" y="4272019"/>
                <a:ext cx="1652400"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 name="Ink 1">
                <a:extLst>
                  <a:ext uri="{FF2B5EF4-FFF2-40B4-BE49-F238E27FC236}">
                    <a16:creationId xmlns:a16="http://schemas.microsoft.com/office/drawing/2014/main" id="{28C49A42-2D09-8148-8005-83AC3F768079}"/>
                  </a:ext>
                </a:extLst>
              </p14:cNvPr>
              <p14:cNvContentPartPr/>
              <p14:nvPr/>
            </p14:nvContentPartPr>
            <p14:xfrm>
              <a:off x="2367840" y="2152080"/>
              <a:ext cx="6027840" cy="1540800"/>
            </p14:xfrm>
          </p:contentPart>
        </mc:Choice>
        <mc:Fallback xmlns="">
          <p:pic>
            <p:nvPicPr>
              <p:cNvPr id="2" name="Ink 1">
                <a:extLst>
                  <a:ext uri="{FF2B5EF4-FFF2-40B4-BE49-F238E27FC236}">
                    <a16:creationId xmlns:a16="http://schemas.microsoft.com/office/drawing/2014/main" id="{28C49A42-2D09-8148-8005-83AC3F768079}"/>
                  </a:ext>
                </a:extLst>
              </p:cNvPr>
              <p:cNvPicPr/>
              <p:nvPr/>
            </p:nvPicPr>
            <p:blipFill>
              <a:blip r:embed="rId71"/>
              <a:stretch>
                <a:fillRect/>
              </a:stretch>
            </p:blipFill>
            <p:spPr>
              <a:xfrm>
                <a:off x="2351640" y="2135880"/>
                <a:ext cx="6060240" cy="1573200"/>
              </a:xfrm>
              <a:prstGeom prst="rect">
                <a:avLst/>
              </a:prstGeom>
            </p:spPr>
          </p:pic>
        </mc:Fallback>
      </mc:AlternateContent>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DAB4ED52-1606-4AE2-8C54-7B64B5C3D436}"/>
              </a:ext>
            </a:extLst>
          </p:cNvPr>
          <p:cNvGraphicFramePr>
            <a:graphicFrameLocks noGrp="1"/>
          </p:cNvGraphicFramePr>
          <p:nvPr/>
        </p:nvGraphicFramePr>
        <p:xfrm>
          <a:off x="1752600" y="1397000"/>
          <a:ext cx="6096000" cy="4079878"/>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98">
                <a:tc>
                  <a:txBody>
                    <a:bodyPr/>
                    <a:lstStyle/>
                    <a:p>
                      <a:endParaRPr lang="en-US" sz="1800"/>
                    </a:p>
                  </a:txBody>
                  <a:tcPr marT="45727" marB="45727"/>
                </a:tc>
                <a:tc>
                  <a:txBody>
                    <a:bodyPr/>
                    <a:lstStyle/>
                    <a:p>
                      <a:endParaRPr lang="en-US" sz="1800"/>
                    </a:p>
                  </a:txBody>
                  <a:tcPr marT="45727" marB="45727"/>
                </a:tc>
                <a:tc>
                  <a:txBody>
                    <a:bodyPr/>
                    <a:lstStyle/>
                    <a:p>
                      <a:endParaRPr lang="en-US" sz="1800"/>
                    </a:p>
                  </a:txBody>
                  <a:tcPr marT="45727" marB="45727"/>
                </a:tc>
                <a:extLst>
                  <a:ext uri="{0D108BD9-81ED-4DB2-BD59-A6C34878D82A}">
                    <a16:rowId xmlns:a16="http://schemas.microsoft.com/office/drawing/2014/main" val="10000"/>
                  </a:ext>
                </a:extLst>
              </a:tr>
              <a:tr h="370898">
                <a:tc>
                  <a:txBody>
                    <a:bodyPr/>
                    <a:lstStyle/>
                    <a:p>
                      <a:endParaRPr lang="en-US" sz="1800"/>
                    </a:p>
                  </a:txBody>
                  <a:tcPr marT="45727" marB="45727"/>
                </a:tc>
                <a:tc>
                  <a:txBody>
                    <a:bodyPr/>
                    <a:lstStyle/>
                    <a:p>
                      <a:endParaRPr lang="en-US" sz="1800"/>
                    </a:p>
                  </a:txBody>
                  <a:tcPr marT="45727" marB="45727"/>
                </a:tc>
                <a:tc>
                  <a:txBody>
                    <a:bodyPr/>
                    <a:lstStyle/>
                    <a:p>
                      <a:endParaRPr lang="en-US" sz="1800"/>
                    </a:p>
                  </a:txBody>
                  <a:tcPr marT="45727" marB="45727"/>
                </a:tc>
                <a:extLst>
                  <a:ext uri="{0D108BD9-81ED-4DB2-BD59-A6C34878D82A}">
                    <a16:rowId xmlns:a16="http://schemas.microsoft.com/office/drawing/2014/main" val="10001"/>
                  </a:ext>
                </a:extLst>
              </a:tr>
              <a:tr h="370898">
                <a:tc>
                  <a:txBody>
                    <a:bodyPr/>
                    <a:lstStyle/>
                    <a:p>
                      <a:endParaRPr lang="en-US" sz="1800"/>
                    </a:p>
                  </a:txBody>
                  <a:tcPr marT="45727" marB="45727"/>
                </a:tc>
                <a:tc>
                  <a:txBody>
                    <a:bodyPr/>
                    <a:lstStyle/>
                    <a:p>
                      <a:endParaRPr lang="en-US" sz="1800"/>
                    </a:p>
                  </a:txBody>
                  <a:tcPr marT="45727" marB="45727"/>
                </a:tc>
                <a:tc>
                  <a:txBody>
                    <a:bodyPr/>
                    <a:lstStyle/>
                    <a:p>
                      <a:endParaRPr lang="en-US" sz="1800" dirty="0"/>
                    </a:p>
                  </a:txBody>
                  <a:tcPr marT="45727" marB="45727"/>
                </a:tc>
                <a:extLst>
                  <a:ext uri="{0D108BD9-81ED-4DB2-BD59-A6C34878D82A}">
                    <a16:rowId xmlns:a16="http://schemas.microsoft.com/office/drawing/2014/main" val="10002"/>
                  </a:ext>
                </a:extLst>
              </a:tr>
              <a:tr h="370898">
                <a:tc>
                  <a:txBody>
                    <a:bodyPr/>
                    <a:lstStyle/>
                    <a:p>
                      <a:endParaRPr lang="en-US" sz="1800"/>
                    </a:p>
                  </a:txBody>
                  <a:tcPr marT="45727" marB="45727"/>
                </a:tc>
                <a:tc>
                  <a:txBody>
                    <a:bodyPr/>
                    <a:lstStyle/>
                    <a:p>
                      <a:endParaRPr lang="en-US" sz="1800"/>
                    </a:p>
                  </a:txBody>
                  <a:tcPr marT="45727" marB="45727"/>
                </a:tc>
                <a:tc>
                  <a:txBody>
                    <a:bodyPr/>
                    <a:lstStyle/>
                    <a:p>
                      <a:endParaRPr lang="en-US" sz="1800" dirty="0"/>
                    </a:p>
                  </a:txBody>
                  <a:tcPr marT="45727" marB="45727"/>
                </a:tc>
                <a:extLst>
                  <a:ext uri="{0D108BD9-81ED-4DB2-BD59-A6C34878D82A}">
                    <a16:rowId xmlns:a16="http://schemas.microsoft.com/office/drawing/2014/main" val="10003"/>
                  </a:ext>
                </a:extLst>
              </a:tr>
              <a:tr h="370898">
                <a:tc>
                  <a:txBody>
                    <a:bodyPr/>
                    <a:lstStyle/>
                    <a:p>
                      <a:endParaRPr lang="en-US" sz="1800"/>
                    </a:p>
                  </a:txBody>
                  <a:tcPr marT="45727" marB="45727"/>
                </a:tc>
                <a:tc>
                  <a:txBody>
                    <a:bodyPr/>
                    <a:lstStyle/>
                    <a:p>
                      <a:endParaRPr lang="en-US" sz="1800"/>
                    </a:p>
                  </a:txBody>
                  <a:tcPr marT="45727" marB="45727"/>
                </a:tc>
                <a:tc>
                  <a:txBody>
                    <a:bodyPr/>
                    <a:lstStyle/>
                    <a:p>
                      <a:endParaRPr lang="en-US" sz="1800" dirty="0"/>
                    </a:p>
                  </a:txBody>
                  <a:tcPr marT="45727" marB="45727"/>
                </a:tc>
                <a:extLst>
                  <a:ext uri="{0D108BD9-81ED-4DB2-BD59-A6C34878D82A}">
                    <a16:rowId xmlns:a16="http://schemas.microsoft.com/office/drawing/2014/main" val="10004"/>
                  </a:ext>
                </a:extLst>
              </a:tr>
              <a:tr h="370898">
                <a:tc>
                  <a:txBody>
                    <a:bodyPr/>
                    <a:lstStyle/>
                    <a:p>
                      <a:endParaRPr lang="en-US" sz="1800"/>
                    </a:p>
                  </a:txBody>
                  <a:tcPr marT="45727" marB="45727"/>
                </a:tc>
                <a:tc>
                  <a:txBody>
                    <a:bodyPr/>
                    <a:lstStyle/>
                    <a:p>
                      <a:endParaRPr lang="en-US" sz="1800"/>
                    </a:p>
                  </a:txBody>
                  <a:tcPr marT="45727" marB="45727"/>
                </a:tc>
                <a:tc>
                  <a:txBody>
                    <a:bodyPr/>
                    <a:lstStyle/>
                    <a:p>
                      <a:endParaRPr lang="en-US" sz="1800" dirty="0"/>
                    </a:p>
                  </a:txBody>
                  <a:tcPr marT="45727" marB="45727"/>
                </a:tc>
                <a:extLst>
                  <a:ext uri="{0D108BD9-81ED-4DB2-BD59-A6C34878D82A}">
                    <a16:rowId xmlns:a16="http://schemas.microsoft.com/office/drawing/2014/main" val="10005"/>
                  </a:ext>
                </a:extLst>
              </a:tr>
              <a:tr h="370898">
                <a:tc>
                  <a:txBody>
                    <a:bodyPr/>
                    <a:lstStyle/>
                    <a:p>
                      <a:endParaRPr lang="en-US" sz="1800"/>
                    </a:p>
                  </a:txBody>
                  <a:tcPr marT="45727" marB="45727"/>
                </a:tc>
                <a:tc>
                  <a:txBody>
                    <a:bodyPr/>
                    <a:lstStyle/>
                    <a:p>
                      <a:endParaRPr lang="en-US" sz="1800"/>
                    </a:p>
                  </a:txBody>
                  <a:tcPr marT="45727" marB="45727"/>
                </a:tc>
                <a:tc>
                  <a:txBody>
                    <a:bodyPr/>
                    <a:lstStyle/>
                    <a:p>
                      <a:endParaRPr lang="en-US" sz="1800" dirty="0"/>
                    </a:p>
                  </a:txBody>
                  <a:tcPr marT="45727" marB="45727"/>
                </a:tc>
                <a:extLst>
                  <a:ext uri="{0D108BD9-81ED-4DB2-BD59-A6C34878D82A}">
                    <a16:rowId xmlns:a16="http://schemas.microsoft.com/office/drawing/2014/main" val="10006"/>
                  </a:ext>
                </a:extLst>
              </a:tr>
              <a:tr h="370898">
                <a:tc>
                  <a:txBody>
                    <a:bodyPr/>
                    <a:lstStyle/>
                    <a:p>
                      <a:endParaRPr lang="en-US" sz="1800"/>
                    </a:p>
                  </a:txBody>
                  <a:tcPr marT="45727" marB="45727"/>
                </a:tc>
                <a:tc>
                  <a:txBody>
                    <a:bodyPr/>
                    <a:lstStyle/>
                    <a:p>
                      <a:endParaRPr lang="en-US" sz="1800"/>
                    </a:p>
                  </a:txBody>
                  <a:tcPr marT="45727" marB="45727"/>
                </a:tc>
                <a:tc>
                  <a:txBody>
                    <a:bodyPr/>
                    <a:lstStyle/>
                    <a:p>
                      <a:endParaRPr lang="en-US" sz="1800" dirty="0"/>
                    </a:p>
                  </a:txBody>
                  <a:tcPr marT="45727" marB="45727"/>
                </a:tc>
                <a:extLst>
                  <a:ext uri="{0D108BD9-81ED-4DB2-BD59-A6C34878D82A}">
                    <a16:rowId xmlns:a16="http://schemas.microsoft.com/office/drawing/2014/main" val="10007"/>
                  </a:ext>
                </a:extLst>
              </a:tr>
              <a:tr h="370898">
                <a:tc>
                  <a:txBody>
                    <a:bodyPr/>
                    <a:lstStyle/>
                    <a:p>
                      <a:endParaRPr lang="en-US" sz="1800"/>
                    </a:p>
                  </a:txBody>
                  <a:tcPr marT="45727" marB="45727"/>
                </a:tc>
                <a:tc>
                  <a:txBody>
                    <a:bodyPr/>
                    <a:lstStyle/>
                    <a:p>
                      <a:endParaRPr lang="en-US" sz="1800"/>
                    </a:p>
                  </a:txBody>
                  <a:tcPr marT="45727" marB="45727"/>
                </a:tc>
                <a:tc>
                  <a:txBody>
                    <a:bodyPr/>
                    <a:lstStyle/>
                    <a:p>
                      <a:endParaRPr lang="en-US" sz="1800" dirty="0"/>
                    </a:p>
                  </a:txBody>
                  <a:tcPr marT="45727" marB="45727"/>
                </a:tc>
                <a:extLst>
                  <a:ext uri="{0D108BD9-81ED-4DB2-BD59-A6C34878D82A}">
                    <a16:rowId xmlns:a16="http://schemas.microsoft.com/office/drawing/2014/main" val="10008"/>
                  </a:ext>
                </a:extLst>
              </a:tr>
              <a:tr h="370898">
                <a:tc>
                  <a:txBody>
                    <a:bodyPr/>
                    <a:lstStyle/>
                    <a:p>
                      <a:endParaRPr lang="en-US" sz="1800"/>
                    </a:p>
                  </a:txBody>
                  <a:tcPr marT="45727" marB="45727"/>
                </a:tc>
                <a:tc>
                  <a:txBody>
                    <a:bodyPr/>
                    <a:lstStyle/>
                    <a:p>
                      <a:endParaRPr lang="en-US" sz="1800"/>
                    </a:p>
                  </a:txBody>
                  <a:tcPr marT="45727" marB="45727"/>
                </a:tc>
                <a:tc>
                  <a:txBody>
                    <a:bodyPr/>
                    <a:lstStyle/>
                    <a:p>
                      <a:endParaRPr lang="en-US" sz="1800" dirty="0"/>
                    </a:p>
                  </a:txBody>
                  <a:tcPr marT="45727" marB="45727"/>
                </a:tc>
                <a:extLst>
                  <a:ext uri="{0D108BD9-81ED-4DB2-BD59-A6C34878D82A}">
                    <a16:rowId xmlns:a16="http://schemas.microsoft.com/office/drawing/2014/main" val="10009"/>
                  </a:ext>
                </a:extLst>
              </a:tr>
              <a:tr h="370898">
                <a:tc>
                  <a:txBody>
                    <a:bodyPr/>
                    <a:lstStyle/>
                    <a:p>
                      <a:endParaRPr lang="en-US" sz="1800"/>
                    </a:p>
                  </a:txBody>
                  <a:tcPr marT="45727" marB="45727"/>
                </a:tc>
                <a:tc>
                  <a:txBody>
                    <a:bodyPr/>
                    <a:lstStyle/>
                    <a:p>
                      <a:endParaRPr lang="en-US" sz="1800"/>
                    </a:p>
                  </a:txBody>
                  <a:tcPr marT="45727" marB="45727"/>
                </a:tc>
                <a:tc>
                  <a:txBody>
                    <a:bodyPr/>
                    <a:lstStyle/>
                    <a:p>
                      <a:endParaRPr lang="en-US" sz="1800" dirty="0"/>
                    </a:p>
                  </a:txBody>
                  <a:tcPr marT="45727" marB="45727"/>
                </a:tc>
                <a:extLst>
                  <a:ext uri="{0D108BD9-81ED-4DB2-BD59-A6C34878D82A}">
                    <a16:rowId xmlns:a16="http://schemas.microsoft.com/office/drawing/2014/main" val="10010"/>
                  </a:ext>
                </a:extLst>
              </a:tr>
            </a:tbl>
          </a:graphicData>
        </a:graphic>
      </p:graphicFrame>
      <mc:AlternateContent xmlns:mc="http://schemas.openxmlformats.org/markup-compatibility/2006" xmlns:p14="http://schemas.microsoft.com/office/powerpoint/2010/main">
        <mc:Choice Requires="p14">
          <p:contentPart p14:bwMode="auto" r:id="rId2">
            <p14:nvContentPartPr>
              <p14:cNvPr id="12" name="Ink 12">
                <a:extLst>
                  <a:ext uri="{FF2B5EF4-FFF2-40B4-BE49-F238E27FC236}">
                    <a16:creationId xmlns:a16="http://schemas.microsoft.com/office/drawing/2014/main" id="{0E5A8B26-B0D4-4EDD-BE0B-2C1A14E12314}"/>
                  </a:ext>
                </a:extLst>
              </p14:cNvPr>
              <p14:cNvContentPartPr/>
              <p14:nvPr/>
            </p14:nvContentPartPr>
            <p14:xfrm>
              <a:off x="2065595" y="1429383"/>
              <a:ext cx="1157400" cy="239400"/>
            </p14:xfrm>
          </p:contentPart>
        </mc:Choice>
        <mc:Fallback xmlns="">
          <p:pic>
            <p:nvPicPr>
              <p:cNvPr id="12" name="Ink 12">
                <a:extLst>
                  <a:ext uri="{FF2B5EF4-FFF2-40B4-BE49-F238E27FC236}">
                    <a16:creationId xmlns:a16="http://schemas.microsoft.com/office/drawing/2014/main" id="{0E5A8B26-B0D4-4EDD-BE0B-2C1A14E12314}"/>
                  </a:ext>
                </a:extLst>
              </p:cNvPr>
              <p:cNvPicPr/>
              <p:nvPr/>
            </p:nvPicPr>
            <p:blipFill>
              <a:blip r:embed="rId3"/>
              <a:stretch>
                <a:fillRect/>
              </a:stretch>
            </p:blipFill>
            <p:spPr>
              <a:xfrm>
                <a:off x="2050110" y="1413903"/>
                <a:ext cx="118801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4" name="Ink 24">
                <a:extLst>
                  <a:ext uri="{FF2B5EF4-FFF2-40B4-BE49-F238E27FC236}">
                    <a16:creationId xmlns:a16="http://schemas.microsoft.com/office/drawing/2014/main" id="{4F42DAAE-4305-4C4C-B810-C90DD54B5AA8}"/>
                  </a:ext>
                </a:extLst>
              </p14:cNvPr>
              <p14:cNvContentPartPr/>
              <p14:nvPr/>
            </p14:nvContentPartPr>
            <p14:xfrm>
              <a:off x="4128035" y="1441983"/>
              <a:ext cx="1289160" cy="270720"/>
            </p14:xfrm>
          </p:contentPart>
        </mc:Choice>
        <mc:Fallback xmlns="">
          <p:pic>
            <p:nvPicPr>
              <p:cNvPr id="24" name="Ink 24">
                <a:extLst>
                  <a:ext uri="{FF2B5EF4-FFF2-40B4-BE49-F238E27FC236}">
                    <a16:creationId xmlns:a16="http://schemas.microsoft.com/office/drawing/2014/main" id="{4F42DAAE-4305-4C4C-B810-C90DD54B5AA8}"/>
                  </a:ext>
                </a:extLst>
              </p:cNvPr>
              <p:cNvPicPr/>
              <p:nvPr/>
            </p:nvPicPr>
            <p:blipFill>
              <a:blip r:embed="rId5"/>
              <a:stretch>
                <a:fillRect/>
              </a:stretch>
            </p:blipFill>
            <p:spPr>
              <a:xfrm>
                <a:off x="4112555" y="1426503"/>
                <a:ext cx="131976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6" name="Ink 36">
                <a:extLst>
                  <a:ext uri="{FF2B5EF4-FFF2-40B4-BE49-F238E27FC236}">
                    <a16:creationId xmlns:a16="http://schemas.microsoft.com/office/drawing/2014/main" id="{52476A56-60F4-4731-9CED-E35200C9EE05}"/>
                  </a:ext>
                </a:extLst>
              </p14:cNvPr>
              <p14:cNvContentPartPr/>
              <p14:nvPr/>
            </p14:nvContentPartPr>
            <p14:xfrm>
              <a:off x="6108395" y="1467183"/>
              <a:ext cx="1414800" cy="220320"/>
            </p14:xfrm>
          </p:contentPart>
        </mc:Choice>
        <mc:Fallback xmlns="">
          <p:pic>
            <p:nvPicPr>
              <p:cNvPr id="36" name="Ink 36">
                <a:extLst>
                  <a:ext uri="{FF2B5EF4-FFF2-40B4-BE49-F238E27FC236}">
                    <a16:creationId xmlns:a16="http://schemas.microsoft.com/office/drawing/2014/main" id="{52476A56-60F4-4731-9CED-E35200C9EE05}"/>
                  </a:ext>
                </a:extLst>
              </p:cNvPr>
              <p:cNvPicPr/>
              <p:nvPr/>
            </p:nvPicPr>
            <p:blipFill>
              <a:blip r:embed="rId7"/>
              <a:stretch>
                <a:fillRect/>
              </a:stretch>
            </p:blipFill>
            <p:spPr>
              <a:xfrm>
                <a:off x="6092919" y="1451703"/>
                <a:ext cx="1445392"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1" name="Ink 41">
                <a:extLst>
                  <a:ext uri="{FF2B5EF4-FFF2-40B4-BE49-F238E27FC236}">
                    <a16:creationId xmlns:a16="http://schemas.microsoft.com/office/drawing/2014/main" id="{904AC5A1-13D1-468A-93ED-702902A7D9DF}"/>
                  </a:ext>
                </a:extLst>
              </p14:cNvPr>
              <p14:cNvContentPartPr/>
              <p14:nvPr/>
            </p14:nvContentPartPr>
            <p14:xfrm>
              <a:off x="2644115" y="1894863"/>
              <a:ext cx="170280" cy="126000"/>
            </p14:xfrm>
          </p:contentPart>
        </mc:Choice>
        <mc:Fallback xmlns="">
          <p:pic>
            <p:nvPicPr>
              <p:cNvPr id="41" name="Ink 41">
                <a:extLst>
                  <a:ext uri="{FF2B5EF4-FFF2-40B4-BE49-F238E27FC236}">
                    <a16:creationId xmlns:a16="http://schemas.microsoft.com/office/drawing/2014/main" id="{904AC5A1-13D1-468A-93ED-702902A7D9DF}"/>
                  </a:ext>
                </a:extLst>
              </p:cNvPr>
              <p:cNvPicPr/>
              <p:nvPr/>
            </p:nvPicPr>
            <p:blipFill>
              <a:blip r:embed="rId9"/>
              <a:stretch>
                <a:fillRect/>
              </a:stretch>
            </p:blipFill>
            <p:spPr>
              <a:xfrm>
                <a:off x="2613089" y="1863991"/>
                <a:ext cx="231610" cy="187026"/>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9" name="Ink 49">
                <a:extLst>
                  <a:ext uri="{FF2B5EF4-FFF2-40B4-BE49-F238E27FC236}">
                    <a16:creationId xmlns:a16="http://schemas.microsoft.com/office/drawing/2014/main" id="{C5A8C481-F7DB-4002-88B1-04F41572D036}"/>
                  </a:ext>
                </a:extLst>
              </p14:cNvPr>
              <p14:cNvContentPartPr/>
              <p14:nvPr/>
            </p14:nvContentPartPr>
            <p14:xfrm>
              <a:off x="2405435" y="2171343"/>
              <a:ext cx="867600" cy="214200"/>
            </p14:xfrm>
          </p:contentPart>
        </mc:Choice>
        <mc:Fallback xmlns="">
          <p:pic>
            <p:nvPicPr>
              <p:cNvPr id="49" name="Ink 49">
                <a:extLst>
                  <a:ext uri="{FF2B5EF4-FFF2-40B4-BE49-F238E27FC236}">
                    <a16:creationId xmlns:a16="http://schemas.microsoft.com/office/drawing/2014/main" id="{C5A8C481-F7DB-4002-88B1-04F41572D036}"/>
                  </a:ext>
                </a:extLst>
              </p:cNvPr>
              <p:cNvPicPr/>
              <p:nvPr/>
            </p:nvPicPr>
            <p:blipFill>
              <a:blip r:embed="rId11"/>
              <a:stretch>
                <a:fillRect/>
              </a:stretch>
            </p:blipFill>
            <p:spPr>
              <a:xfrm>
                <a:off x="2389961" y="2155837"/>
                <a:ext cx="898187" cy="244852"/>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6" name="Ink 56">
                <a:extLst>
                  <a:ext uri="{FF2B5EF4-FFF2-40B4-BE49-F238E27FC236}">
                    <a16:creationId xmlns:a16="http://schemas.microsoft.com/office/drawing/2014/main" id="{B9576FFC-3A00-47D7-9DB4-2DCD20428C6F}"/>
                  </a:ext>
                </a:extLst>
              </p14:cNvPr>
              <p14:cNvContentPartPr/>
              <p14:nvPr/>
            </p14:nvContentPartPr>
            <p14:xfrm>
              <a:off x="2487155" y="2611623"/>
              <a:ext cx="502920" cy="157680"/>
            </p14:xfrm>
          </p:contentPart>
        </mc:Choice>
        <mc:Fallback xmlns="">
          <p:pic>
            <p:nvPicPr>
              <p:cNvPr id="56" name="Ink 56">
                <a:extLst>
                  <a:ext uri="{FF2B5EF4-FFF2-40B4-BE49-F238E27FC236}">
                    <a16:creationId xmlns:a16="http://schemas.microsoft.com/office/drawing/2014/main" id="{B9576FFC-3A00-47D7-9DB4-2DCD20428C6F}"/>
                  </a:ext>
                </a:extLst>
              </p:cNvPr>
              <p:cNvPicPr/>
              <p:nvPr/>
            </p:nvPicPr>
            <p:blipFill>
              <a:blip r:embed="rId13"/>
              <a:stretch>
                <a:fillRect/>
              </a:stretch>
            </p:blipFill>
            <p:spPr>
              <a:xfrm>
                <a:off x="2471686" y="2596143"/>
                <a:ext cx="533498"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4" name="Ink 64">
                <a:extLst>
                  <a:ext uri="{FF2B5EF4-FFF2-40B4-BE49-F238E27FC236}">
                    <a16:creationId xmlns:a16="http://schemas.microsoft.com/office/drawing/2014/main" id="{C49EA76A-A3F8-4A97-99D2-2CE4A071A386}"/>
                  </a:ext>
                </a:extLst>
              </p14:cNvPr>
              <p14:cNvContentPartPr/>
              <p14:nvPr/>
            </p14:nvContentPartPr>
            <p14:xfrm>
              <a:off x="2178995" y="2969823"/>
              <a:ext cx="962280" cy="163800"/>
            </p14:xfrm>
          </p:contentPart>
        </mc:Choice>
        <mc:Fallback xmlns="">
          <p:pic>
            <p:nvPicPr>
              <p:cNvPr id="64" name="Ink 64">
                <a:extLst>
                  <a:ext uri="{FF2B5EF4-FFF2-40B4-BE49-F238E27FC236}">
                    <a16:creationId xmlns:a16="http://schemas.microsoft.com/office/drawing/2014/main" id="{C49EA76A-A3F8-4A97-99D2-2CE4A071A386}"/>
                  </a:ext>
                </a:extLst>
              </p:cNvPr>
              <p:cNvPicPr/>
              <p:nvPr/>
            </p:nvPicPr>
            <p:blipFill>
              <a:blip r:embed="rId15"/>
              <a:stretch>
                <a:fillRect/>
              </a:stretch>
            </p:blipFill>
            <p:spPr>
              <a:xfrm>
                <a:off x="2163515" y="2954343"/>
                <a:ext cx="99288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3" name="Ink 73">
                <a:extLst>
                  <a:ext uri="{FF2B5EF4-FFF2-40B4-BE49-F238E27FC236}">
                    <a16:creationId xmlns:a16="http://schemas.microsoft.com/office/drawing/2014/main" id="{2EFA2F1A-9EC8-44D0-A1AB-B7B5FA2301F9}"/>
                  </a:ext>
                </a:extLst>
              </p14:cNvPr>
              <p14:cNvContentPartPr/>
              <p14:nvPr/>
            </p14:nvContentPartPr>
            <p14:xfrm>
              <a:off x="2317235" y="3315783"/>
              <a:ext cx="930600" cy="220320"/>
            </p14:xfrm>
          </p:contentPart>
        </mc:Choice>
        <mc:Fallback xmlns="">
          <p:pic>
            <p:nvPicPr>
              <p:cNvPr id="73" name="Ink 73">
                <a:extLst>
                  <a:ext uri="{FF2B5EF4-FFF2-40B4-BE49-F238E27FC236}">
                    <a16:creationId xmlns:a16="http://schemas.microsoft.com/office/drawing/2014/main" id="{2EFA2F1A-9EC8-44D0-A1AB-B7B5FA2301F9}"/>
                  </a:ext>
                </a:extLst>
              </p:cNvPr>
              <p:cNvPicPr/>
              <p:nvPr/>
            </p:nvPicPr>
            <p:blipFill>
              <a:blip r:embed="rId17"/>
              <a:stretch>
                <a:fillRect/>
              </a:stretch>
            </p:blipFill>
            <p:spPr>
              <a:xfrm>
                <a:off x="2301755" y="3300303"/>
                <a:ext cx="96120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5" name="Ink 74">
                <a:extLst>
                  <a:ext uri="{FF2B5EF4-FFF2-40B4-BE49-F238E27FC236}">
                    <a16:creationId xmlns:a16="http://schemas.microsoft.com/office/drawing/2014/main" id="{0F6F59BE-32F5-470F-9B86-3E19DE12FCDB}"/>
                  </a:ext>
                </a:extLst>
              </p14:cNvPr>
              <p14:cNvContentPartPr/>
              <p14:nvPr/>
            </p14:nvContentPartPr>
            <p14:xfrm>
              <a:off x="2725835" y="3787023"/>
              <a:ext cx="189000" cy="63360"/>
            </p14:xfrm>
          </p:contentPart>
        </mc:Choice>
        <mc:Fallback xmlns="">
          <p:pic>
            <p:nvPicPr>
              <p:cNvPr id="75" name="Ink 74">
                <a:extLst>
                  <a:ext uri="{FF2B5EF4-FFF2-40B4-BE49-F238E27FC236}">
                    <a16:creationId xmlns:a16="http://schemas.microsoft.com/office/drawing/2014/main" id="{0F6F59BE-32F5-470F-9B86-3E19DE12FCDB}"/>
                  </a:ext>
                </a:extLst>
              </p:cNvPr>
              <p:cNvPicPr/>
              <p:nvPr/>
            </p:nvPicPr>
            <p:blipFill>
              <a:blip r:embed="rId19"/>
              <a:stretch>
                <a:fillRect/>
              </a:stretch>
            </p:blipFill>
            <p:spPr>
              <a:xfrm>
                <a:off x="2710355" y="3771543"/>
                <a:ext cx="2196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81" name="Ink 81">
                <a:extLst>
                  <a:ext uri="{FF2B5EF4-FFF2-40B4-BE49-F238E27FC236}">
                    <a16:creationId xmlns:a16="http://schemas.microsoft.com/office/drawing/2014/main" id="{A146DC2B-FBE8-45F9-9219-FE1DE4CCB85C}"/>
                  </a:ext>
                </a:extLst>
              </p14:cNvPr>
              <p14:cNvContentPartPr/>
              <p14:nvPr/>
            </p14:nvContentPartPr>
            <p14:xfrm>
              <a:off x="2386355" y="4007343"/>
              <a:ext cx="905760" cy="251640"/>
            </p14:xfrm>
          </p:contentPart>
        </mc:Choice>
        <mc:Fallback xmlns="">
          <p:pic>
            <p:nvPicPr>
              <p:cNvPr id="81" name="Ink 81">
                <a:extLst>
                  <a:ext uri="{FF2B5EF4-FFF2-40B4-BE49-F238E27FC236}">
                    <a16:creationId xmlns:a16="http://schemas.microsoft.com/office/drawing/2014/main" id="{A146DC2B-FBE8-45F9-9219-FE1DE4CCB85C}"/>
                  </a:ext>
                </a:extLst>
              </p:cNvPr>
              <p:cNvPicPr/>
              <p:nvPr/>
            </p:nvPicPr>
            <p:blipFill>
              <a:blip r:embed="rId21"/>
              <a:stretch>
                <a:fillRect/>
              </a:stretch>
            </p:blipFill>
            <p:spPr>
              <a:xfrm>
                <a:off x="2370875" y="3991885"/>
                <a:ext cx="936360" cy="282196"/>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8" name="Ink 88">
                <a:extLst>
                  <a:ext uri="{FF2B5EF4-FFF2-40B4-BE49-F238E27FC236}">
                    <a16:creationId xmlns:a16="http://schemas.microsoft.com/office/drawing/2014/main" id="{521421BD-C546-41BF-BC74-BB79B7B14AD9}"/>
                  </a:ext>
                </a:extLst>
              </p14:cNvPr>
              <p14:cNvContentPartPr/>
              <p14:nvPr/>
            </p14:nvContentPartPr>
            <p14:xfrm>
              <a:off x="2511995" y="4447263"/>
              <a:ext cx="679680" cy="151200"/>
            </p14:xfrm>
          </p:contentPart>
        </mc:Choice>
        <mc:Fallback xmlns="">
          <p:pic>
            <p:nvPicPr>
              <p:cNvPr id="88" name="Ink 88">
                <a:extLst>
                  <a:ext uri="{FF2B5EF4-FFF2-40B4-BE49-F238E27FC236}">
                    <a16:creationId xmlns:a16="http://schemas.microsoft.com/office/drawing/2014/main" id="{521421BD-C546-41BF-BC74-BB79B7B14AD9}"/>
                  </a:ext>
                </a:extLst>
              </p:cNvPr>
              <p:cNvPicPr/>
              <p:nvPr/>
            </p:nvPicPr>
            <p:blipFill>
              <a:blip r:embed="rId23"/>
              <a:stretch>
                <a:fillRect/>
              </a:stretch>
            </p:blipFill>
            <p:spPr>
              <a:xfrm>
                <a:off x="2496507" y="4431783"/>
                <a:ext cx="710296"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2" name="Ink 103">
                <a:extLst>
                  <a:ext uri="{FF2B5EF4-FFF2-40B4-BE49-F238E27FC236}">
                    <a16:creationId xmlns:a16="http://schemas.microsoft.com/office/drawing/2014/main" id="{F16B43DA-8429-4F00-9017-C2342A9F23F8}"/>
                  </a:ext>
                </a:extLst>
              </p14:cNvPr>
              <p14:cNvContentPartPr/>
              <p14:nvPr/>
            </p14:nvContentPartPr>
            <p14:xfrm>
              <a:off x="2562395" y="5189223"/>
              <a:ext cx="685800" cy="270720"/>
            </p14:xfrm>
          </p:contentPart>
        </mc:Choice>
        <mc:Fallback xmlns="">
          <p:pic>
            <p:nvPicPr>
              <p:cNvPr id="102" name="Ink 103">
                <a:extLst>
                  <a:ext uri="{FF2B5EF4-FFF2-40B4-BE49-F238E27FC236}">
                    <a16:creationId xmlns:a16="http://schemas.microsoft.com/office/drawing/2014/main" id="{F16B43DA-8429-4F00-9017-C2342A9F23F8}"/>
                  </a:ext>
                </a:extLst>
              </p:cNvPr>
              <p:cNvPicPr/>
              <p:nvPr/>
            </p:nvPicPr>
            <p:blipFill>
              <a:blip r:embed="rId25"/>
              <a:stretch>
                <a:fillRect/>
              </a:stretch>
            </p:blipFill>
            <p:spPr>
              <a:xfrm>
                <a:off x="2546907" y="5173743"/>
                <a:ext cx="716416"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03" name="Ink 104">
                <a:extLst>
                  <a:ext uri="{FF2B5EF4-FFF2-40B4-BE49-F238E27FC236}">
                    <a16:creationId xmlns:a16="http://schemas.microsoft.com/office/drawing/2014/main" id="{3FB10BE0-33A5-41DB-AA7D-4121E04F658B}"/>
                  </a:ext>
                </a:extLst>
              </p14:cNvPr>
              <p14:cNvContentPartPr/>
              <p14:nvPr/>
            </p14:nvContentPartPr>
            <p14:xfrm>
              <a:off x="2468075" y="4849743"/>
              <a:ext cx="1012680" cy="245520"/>
            </p14:xfrm>
          </p:contentPart>
        </mc:Choice>
        <mc:Fallback xmlns="">
          <p:pic>
            <p:nvPicPr>
              <p:cNvPr id="103" name="Ink 104">
                <a:extLst>
                  <a:ext uri="{FF2B5EF4-FFF2-40B4-BE49-F238E27FC236}">
                    <a16:creationId xmlns:a16="http://schemas.microsoft.com/office/drawing/2014/main" id="{3FB10BE0-33A5-41DB-AA7D-4121E04F658B}"/>
                  </a:ext>
                </a:extLst>
              </p:cNvPr>
              <p:cNvPicPr/>
              <p:nvPr/>
            </p:nvPicPr>
            <p:blipFill>
              <a:blip r:embed="rId27"/>
              <a:stretch>
                <a:fillRect/>
              </a:stretch>
            </p:blipFill>
            <p:spPr>
              <a:xfrm>
                <a:off x="2452589" y="4834286"/>
                <a:ext cx="1043291" cy="27607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8" name="Ink 108">
                <a:extLst>
                  <a:ext uri="{FF2B5EF4-FFF2-40B4-BE49-F238E27FC236}">
                    <a16:creationId xmlns:a16="http://schemas.microsoft.com/office/drawing/2014/main" id="{760F8F2A-903C-447B-87A1-C0EBBBB48BC0}"/>
                  </a:ext>
                </a:extLst>
              </p14:cNvPr>
              <p14:cNvContentPartPr/>
              <p14:nvPr/>
            </p14:nvContentPartPr>
            <p14:xfrm>
              <a:off x="4649675" y="1894863"/>
              <a:ext cx="119880" cy="182520"/>
            </p14:xfrm>
          </p:contentPart>
        </mc:Choice>
        <mc:Fallback xmlns="">
          <p:pic>
            <p:nvPicPr>
              <p:cNvPr id="108" name="Ink 108">
                <a:extLst>
                  <a:ext uri="{FF2B5EF4-FFF2-40B4-BE49-F238E27FC236}">
                    <a16:creationId xmlns:a16="http://schemas.microsoft.com/office/drawing/2014/main" id="{760F8F2A-903C-447B-87A1-C0EBBBB48BC0}"/>
                  </a:ext>
                </a:extLst>
              </p:cNvPr>
              <p:cNvPicPr/>
              <p:nvPr/>
            </p:nvPicPr>
            <p:blipFill>
              <a:blip r:embed="rId29"/>
              <a:stretch>
                <a:fillRect/>
              </a:stretch>
            </p:blipFill>
            <p:spPr>
              <a:xfrm>
                <a:off x="4634195" y="1879413"/>
                <a:ext cx="150480" cy="2130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2" name="Ink 112">
                <a:extLst>
                  <a:ext uri="{FF2B5EF4-FFF2-40B4-BE49-F238E27FC236}">
                    <a16:creationId xmlns:a16="http://schemas.microsoft.com/office/drawing/2014/main" id="{381F4616-8798-4DE8-B7B5-00E9F4543516}"/>
                  </a:ext>
                </a:extLst>
              </p14:cNvPr>
              <p14:cNvContentPartPr/>
              <p14:nvPr/>
            </p14:nvContentPartPr>
            <p14:xfrm>
              <a:off x="6441755" y="1882263"/>
              <a:ext cx="145080" cy="195120"/>
            </p14:xfrm>
          </p:contentPart>
        </mc:Choice>
        <mc:Fallback xmlns="">
          <p:pic>
            <p:nvPicPr>
              <p:cNvPr id="112" name="Ink 112">
                <a:extLst>
                  <a:ext uri="{FF2B5EF4-FFF2-40B4-BE49-F238E27FC236}">
                    <a16:creationId xmlns:a16="http://schemas.microsoft.com/office/drawing/2014/main" id="{381F4616-8798-4DE8-B7B5-00E9F4543516}"/>
                  </a:ext>
                </a:extLst>
              </p:cNvPr>
              <p:cNvPicPr/>
              <p:nvPr/>
            </p:nvPicPr>
            <p:blipFill>
              <a:blip r:embed="rId31"/>
              <a:stretch>
                <a:fillRect/>
              </a:stretch>
            </p:blipFill>
            <p:spPr>
              <a:xfrm>
                <a:off x="6426275" y="1866812"/>
                <a:ext cx="175680" cy="225664"/>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16" name="Ink 116">
                <a:extLst>
                  <a:ext uri="{FF2B5EF4-FFF2-40B4-BE49-F238E27FC236}">
                    <a16:creationId xmlns:a16="http://schemas.microsoft.com/office/drawing/2014/main" id="{EBDC97DD-22A8-4B9F-9581-ECE7C568BEAD}"/>
                  </a:ext>
                </a:extLst>
              </p14:cNvPr>
              <p14:cNvContentPartPr/>
              <p14:nvPr/>
            </p14:nvContentPartPr>
            <p14:xfrm>
              <a:off x="4637075" y="2278263"/>
              <a:ext cx="145080" cy="189000"/>
            </p14:xfrm>
          </p:contentPart>
        </mc:Choice>
        <mc:Fallback xmlns="">
          <p:pic>
            <p:nvPicPr>
              <p:cNvPr id="116" name="Ink 116">
                <a:extLst>
                  <a:ext uri="{FF2B5EF4-FFF2-40B4-BE49-F238E27FC236}">
                    <a16:creationId xmlns:a16="http://schemas.microsoft.com/office/drawing/2014/main" id="{EBDC97DD-22A8-4B9F-9581-ECE7C568BEAD}"/>
                  </a:ext>
                </a:extLst>
              </p:cNvPr>
              <p:cNvPicPr/>
              <p:nvPr/>
            </p:nvPicPr>
            <p:blipFill>
              <a:blip r:embed="rId33"/>
              <a:stretch>
                <a:fillRect/>
              </a:stretch>
            </p:blipFill>
            <p:spPr>
              <a:xfrm>
                <a:off x="4621595" y="2262753"/>
                <a:ext cx="175680" cy="219658"/>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20" name="Ink 120">
                <a:extLst>
                  <a:ext uri="{FF2B5EF4-FFF2-40B4-BE49-F238E27FC236}">
                    <a16:creationId xmlns:a16="http://schemas.microsoft.com/office/drawing/2014/main" id="{5BEDEAB6-EA2A-4783-8463-FFB0E8F7A4B2}"/>
                  </a:ext>
                </a:extLst>
              </p14:cNvPr>
              <p14:cNvContentPartPr/>
              <p14:nvPr/>
            </p14:nvContentPartPr>
            <p14:xfrm>
              <a:off x="4674875" y="2643663"/>
              <a:ext cx="132480" cy="169200"/>
            </p14:xfrm>
          </p:contentPart>
        </mc:Choice>
        <mc:Fallback xmlns="">
          <p:pic>
            <p:nvPicPr>
              <p:cNvPr id="120" name="Ink 120">
                <a:extLst>
                  <a:ext uri="{FF2B5EF4-FFF2-40B4-BE49-F238E27FC236}">
                    <a16:creationId xmlns:a16="http://schemas.microsoft.com/office/drawing/2014/main" id="{5BEDEAB6-EA2A-4783-8463-FFB0E8F7A4B2}"/>
                  </a:ext>
                </a:extLst>
              </p:cNvPr>
              <p:cNvPicPr/>
              <p:nvPr/>
            </p:nvPicPr>
            <p:blipFill>
              <a:blip r:embed="rId35"/>
              <a:stretch>
                <a:fillRect/>
              </a:stretch>
            </p:blipFill>
            <p:spPr>
              <a:xfrm>
                <a:off x="4659353" y="2628216"/>
                <a:ext cx="163163" cy="19973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25" name="Ink 125">
                <a:extLst>
                  <a:ext uri="{FF2B5EF4-FFF2-40B4-BE49-F238E27FC236}">
                    <a16:creationId xmlns:a16="http://schemas.microsoft.com/office/drawing/2014/main" id="{ECAE5915-BB82-47CB-A230-E6D2A29B558B}"/>
                  </a:ext>
                </a:extLst>
              </p14:cNvPr>
              <p14:cNvContentPartPr/>
              <p14:nvPr/>
            </p14:nvContentPartPr>
            <p14:xfrm>
              <a:off x="6479195" y="2624223"/>
              <a:ext cx="163800" cy="207360"/>
            </p14:xfrm>
          </p:contentPart>
        </mc:Choice>
        <mc:Fallback xmlns="">
          <p:pic>
            <p:nvPicPr>
              <p:cNvPr id="125" name="Ink 125">
                <a:extLst>
                  <a:ext uri="{FF2B5EF4-FFF2-40B4-BE49-F238E27FC236}">
                    <a16:creationId xmlns:a16="http://schemas.microsoft.com/office/drawing/2014/main" id="{ECAE5915-BB82-47CB-A230-E6D2A29B558B}"/>
                  </a:ext>
                </a:extLst>
              </p:cNvPr>
              <p:cNvPicPr/>
              <p:nvPr/>
            </p:nvPicPr>
            <p:blipFill>
              <a:blip r:embed="rId37"/>
              <a:stretch>
                <a:fillRect/>
              </a:stretch>
            </p:blipFill>
            <p:spPr>
              <a:xfrm>
                <a:off x="6463715" y="2608770"/>
                <a:ext cx="194400" cy="237907"/>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30" name="Ink 130">
                <a:extLst>
                  <a:ext uri="{FF2B5EF4-FFF2-40B4-BE49-F238E27FC236}">
                    <a16:creationId xmlns:a16="http://schemas.microsoft.com/office/drawing/2014/main" id="{1E7F142C-25EB-49B8-B9BB-B80EABA660E4}"/>
                  </a:ext>
                </a:extLst>
              </p14:cNvPr>
              <p14:cNvContentPartPr/>
              <p14:nvPr/>
            </p14:nvContentPartPr>
            <p14:xfrm>
              <a:off x="4681355" y="3007623"/>
              <a:ext cx="157680" cy="220320"/>
            </p14:xfrm>
          </p:contentPart>
        </mc:Choice>
        <mc:Fallback xmlns="">
          <p:pic>
            <p:nvPicPr>
              <p:cNvPr id="130" name="Ink 130">
                <a:extLst>
                  <a:ext uri="{FF2B5EF4-FFF2-40B4-BE49-F238E27FC236}">
                    <a16:creationId xmlns:a16="http://schemas.microsoft.com/office/drawing/2014/main" id="{1E7F142C-25EB-49B8-B9BB-B80EABA660E4}"/>
                  </a:ext>
                </a:extLst>
              </p:cNvPr>
              <p:cNvPicPr/>
              <p:nvPr/>
            </p:nvPicPr>
            <p:blipFill>
              <a:blip r:embed="rId39"/>
              <a:stretch>
                <a:fillRect/>
              </a:stretch>
            </p:blipFill>
            <p:spPr>
              <a:xfrm>
                <a:off x="4665875" y="2992168"/>
                <a:ext cx="188280" cy="25087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34" name="Ink 134">
                <a:extLst>
                  <a:ext uri="{FF2B5EF4-FFF2-40B4-BE49-F238E27FC236}">
                    <a16:creationId xmlns:a16="http://schemas.microsoft.com/office/drawing/2014/main" id="{E2868E29-19C5-4883-A9BA-67AC04860ECF}"/>
                  </a:ext>
                </a:extLst>
              </p14:cNvPr>
              <p14:cNvContentPartPr/>
              <p14:nvPr/>
            </p14:nvContentPartPr>
            <p14:xfrm>
              <a:off x="6498275" y="3001143"/>
              <a:ext cx="157680" cy="182520"/>
            </p14:xfrm>
          </p:contentPart>
        </mc:Choice>
        <mc:Fallback xmlns="">
          <p:pic>
            <p:nvPicPr>
              <p:cNvPr id="134" name="Ink 134">
                <a:extLst>
                  <a:ext uri="{FF2B5EF4-FFF2-40B4-BE49-F238E27FC236}">
                    <a16:creationId xmlns:a16="http://schemas.microsoft.com/office/drawing/2014/main" id="{E2868E29-19C5-4883-A9BA-67AC04860ECF}"/>
                  </a:ext>
                </a:extLst>
              </p:cNvPr>
              <p:cNvPicPr/>
              <p:nvPr/>
            </p:nvPicPr>
            <p:blipFill>
              <a:blip r:embed="rId41"/>
              <a:stretch>
                <a:fillRect/>
              </a:stretch>
            </p:blipFill>
            <p:spPr>
              <a:xfrm>
                <a:off x="6482795" y="2985663"/>
                <a:ext cx="18828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36" name="Ink 135">
                <a:extLst>
                  <a:ext uri="{FF2B5EF4-FFF2-40B4-BE49-F238E27FC236}">
                    <a16:creationId xmlns:a16="http://schemas.microsoft.com/office/drawing/2014/main" id="{0B0C11EC-F93B-4E90-9444-1C20188BE607}"/>
                  </a:ext>
                </a:extLst>
              </p14:cNvPr>
              <p14:cNvContentPartPr/>
              <p14:nvPr/>
            </p14:nvContentPartPr>
            <p14:xfrm>
              <a:off x="6498275" y="2246943"/>
              <a:ext cx="145080" cy="138600"/>
            </p14:xfrm>
          </p:contentPart>
        </mc:Choice>
        <mc:Fallback xmlns="">
          <p:pic>
            <p:nvPicPr>
              <p:cNvPr id="136" name="Ink 135">
                <a:extLst>
                  <a:ext uri="{FF2B5EF4-FFF2-40B4-BE49-F238E27FC236}">
                    <a16:creationId xmlns:a16="http://schemas.microsoft.com/office/drawing/2014/main" id="{0B0C11EC-F93B-4E90-9444-1C20188BE607}"/>
                  </a:ext>
                </a:extLst>
              </p:cNvPr>
              <p:cNvPicPr/>
              <p:nvPr/>
            </p:nvPicPr>
            <p:blipFill>
              <a:blip r:embed="rId43"/>
              <a:stretch>
                <a:fillRect/>
              </a:stretch>
            </p:blipFill>
            <p:spPr>
              <a:xfrm>
                <a:off x="6482795" y="2231463"/>
                <a:ext cx="1756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39" name="Ink 138">
                <a:extLst>
                  <a:ext uri="{FF2B5EF4-FFF2-40B4-BE49-F238E27FC236}">
                    <a16:creationId xmlns:a16="http://schemas.microsoft.com/office/drawing/2014/main" id="{D2E8BC41-FE07-45D8-A137-78521CDE7BAB}"/>
                  </a:ext>
                </a:extLst>
              </p14:cNvPr>
              <p14:cNvContentPartPr/>
              <p14:nvPr/>
            </p14:nvContentPartPr>
            <p14:xfrm>
              <a:off x="4693955" y="3372303"/>
              <a:ext cx="176400" cy="163800"/>
            </p14:xfrm>
          </p:contentPart>
        </mc:Choice>
        <mc:Fallback xmlns="">
          <p:pic>
            <p:nvPicPr>
              <p:cNvPr id="139" name="Ink 138">
                <a:extLst>
                  <a:ext uri="{FF2B5EF4-FFF2-40B4-BE49-F238E27FC236}">
                    <a16:creationId xmlns:a16="http://schemas.microsoft.com/office/drawing/2014/main" id="{D2E8BC41-FE07-45D8-A137-78521CDE7BAB}"/>
                  </a:ext>
                </a:extLst>
              </p:cNvPr>
              <p:cNvPicPr/>
              <p:nvPr/>
            </p:nvPicPr>
            <p:blipFill>
              <a:blip r:embed="rId45"/>
              <a:stretch>
                <a:fillRect/>
              </a:stretch>
            </p:blipFill>
            <p:spPr>
              <a:xfrm>
                <a:off x="4678475" y="3356823"/>
                <a:ext cx="2070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40" name="Ink 140">
                <a:extLst>
                  <a:ext uri="{FF2B5EF4-FFF2-40B4-BE49-F238E27FC236}">
                    <a16:creationId xmlns:a16="http://schemas.microsoft.com/office/drawing/2014/main" id="{3745C94B-8227-4F91-AB0C-765FC858AC7B}"/>
                  </a:ext>
                </a:extLst>
              </p14:cNvPr>
              <p14:cNvContentPartPr/>
              <p14:nvPr/>
            </p14:nvContentPartPr>
            <p14:xfrm>
              <a:off x="6473075" y="3372303"/>
              <a:ext cx="145080" cy="182520"/>
            </p14:xfrm>
          </p:contentPart>
        </mc:Choice>
        <mc:Fallback xmlns="">
          <p:pic>
            <p:nvPicPr>
              <p:cNvPr id="140" name="Ink 140">
                <a:extLst>
                  <a:ext uri="{FF2B5EF4-FFF2-40B4-BE49-F238E27FC236}">
                    <a16:creationId xmlns:a16="http://schemas.microsoft.com/office/drawing/2014/main" id="{3745C94B-8227-4F91-AB0C-765FC858AC7B}"/>
                  </a:ext>
                </a:extLst>
              </p:cNvPr>
              <p:cNvPicPr/>
              <p:nvPr/>
            </p:nvPicPr>
            <p:blipFill>
              <a:blip r:embed="rId47"/>
              <a:stretch>
                <a:fillRect/>
              </a:stretch>
            </p:blipFill>
            <p:spPr>
              <a:xfrm>
                <a:off x="6457595" y="3356853"/>
                <a:ext cx="175680" cy="2130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42" name="Ink 141">
                <a:extLst>
                  <a:ext uri="{FF2B5EF4-FFF2-40B4-BE49-F238E27FC236}">
                    <a16:creationId xmlns:a16="http://schemas.microsoft.com/office/drawing/2014/main" id="{A81A590C-367F-41AD-A23C-572E2FA671DD}"/>
                  </a:ext>
                </a:extLst>
              </p14:cNvPr>
              <p14:cNvContentPartPr/>
              <p14:nvPr/>
            </p14:nvContentPartPr>
            <p14:xfrm>
              <a:off x="4693955" y="3724383"/>
              <a:ext cx="157680" cy="157680"/>
            </p14:xfrm>
          </p:contentPart>
        </mc:Choice>
        <mc:Fallback xmlns="">
          <p:pic>
            <p:nvPicPr>
              <p:cNvPr id="142" name="Ink 141">
                <a:extLst>
                  <a:ext uri="{FF2B5EF4-FFF2-40B4-BE49-F238E27FC236}">
                    <a16:creationId xmlns:a16="http://schemas.microsoft.com/office/drawing/2014/main" id="{A81A590C-367F-41AD-A23C-572E2FA671DD}"/>
                  </a:ext>
                </a:extLst>
              </p:cNvPr>
              <p:cNvPicPr/>
              <p:nvPr/>
            </p:nvPicPr>
            <p:blipFill>
              <a:blip r:embed="rId49"/>
              <a:stretch>
                <a:fillRect/>
              </a:stretch>
            </p:blipFill>
            <p:spPr>
              <a:xfrm>
                <a:off x="4678475" y="3708903"/>
                <a:ext cx="1882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43" name="Ink 142">
                <a:extLst>
                  <a:ext uri="{FF2B5EF4-FFF2-40B4-BE49-F238E27FC236}">
                    <a16:creationId xmlns:a16="http://schemas.microsoft.com/office/drawing/2014/main" id="{4647FE5F-BA89-4436-885C-21314EA6366A}"/>
                  </a:ext>
                </a:extLst>
              </p14:cNvPr>
              <p14:cNvContentPartPr/>
              <p14:nvPr/>
            </p14:nvContentPartPr>
            <p14:xfrm>
              <a:off x="6403955" y="3762183"/>
              <a:ext cx="176400" cy="157680"/>
            </p14:xfrm>
          </p:contentPart>
        </mc:Choice>
        <mc:Fallback xmlns="">
          <p:pic>
            <p:nvPicPr>
              <p:cNvPr id="143" name="Ink 142">
                <a:extLst>
                  <a:ext uri="{FF2B5EF4-FFF2-40B4-BE49-F238E27FC236}">
                    <a16:creationId xmlns:a16="http://schemas.microsoft.com/office/drawing/2014/main" id="{4647FE5F-BA89-4436-885C-21314EA6366A}"/>
                  </a:ext>
                </a:extLst>
              </p:cNvPr>
              <p:cNvPicPr/>
              <p:nvPr/>
            </p:nvPicPr>
            <p:blipFill>
              <a:blip r:embed="rId51"/>
              <a:stretch>
                <a:fillRect/>
              </a:stretch>
            </p:blipFill>
            <p:spPr>
              <a:xfrm>
                <a:off x="6388475" y="3746703"/>
                <a:ext cx="2070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44" name="Ink 143">
                <a:extLst>
                  <a:ext uri="{FF2B5EF4-FFF2-40B4-BE49-F238E27FC236}">
                    <a16:creationId xmlns:a16="http://schemas.microsoft.com/office/drawing/2014/main" id="{37CB5A9A-A7DD-4EBC-A78D-72982896EAD9}"/>
                  </a:ext>
                </a:extLst>
              </p14:cNvPr>
              <p14:cNvContentPartPr/>
              <p14:nvPr/>
            </p14:nvContentPartPr>
            <p14:xfrm>
              <a:off x="4693955" y="4101663"/>
              <a:ext cx="151200" cy="151200"/>
            </p14:xfrm>
          </p:contentPart>
        </mc:Choice>
        <mc:Fallback xmlns="">
          <p:pic>
            <p:nvPicPr>
              <p:cNvPr id="144" name="Ink 143">
                <a:extLst>
                  <a:ext uri="{FF2B5EF4-FFF2-40B4-BE49-F238E27FC236}">
                    <a16:creationId xmlns:a16="http://schemas.microsoft.com/office/drawing/2014/main" id="{37CB5A9A-A7DD-4EBC-A78D-72982896EAD9}"/>
                  </a:ext>
                </a:extLst>
              </p:cNvPr>
              <p:cNvPicPr/>
              <p:nvPr/>
            </p:nvPicPr>
            <p:blipFill>
              <a:blip r:embed="rId53"/>
              <a:stretch>
                <a:fillRect/>
              </a:stretch>
            </p:blipFill>
            <p:spPr>
              <a:xfrm>
                <a:off x="4678475" y="4086183"/>
                <a:ext cx="1818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45" name="Ink 144">
                <a:extLst>
                  <a:ext uri="{FF2B5EF4-FFF2-40B4-BE49-F238E27FC236}">
                    <a16:creationId xmlns:a16="http://schemas.microsoft.com/office/drawing/2014/main" id="{6041839C-41EF-493A-96A5-D00F265705F6}"/>
                  </a:ext>
                </a:extLst>
              </p14:cNvPr>
              <p14:cNvContentPartPr/>
              <p14:nvPr/>
            </p14:nvContentPartPr>
            <p14:xfrm>
              <a:off x="6454355" y="4132983"/>
              <a:ext cx="176400" cy="151200"/>
            </p14:xfrm>
          </p:contentPart>
        </mc:Choice>
        <mc:Fallback xmlns="">
          <p:pic>
            <p:nvPicPr>
              <p:cNvPr id="145" name="Ink 144">
                <a:extLst>
                  <a:ext uri="{FF2B5EF4-FFF2-40B4-BE49-F238E27FC236}">
                    <a16:creationId xmlns:a16="http://schemas.microsoft.com/office/drawing/2014/main" id="{6041839C-41EF-493A-96A5-D00F265705F6}"/>
                  </a:ext>
                </a:extLst>
              </p:cNvPr>
              <p:cNvPicPr/>
              <p:nvPr/>
            </p:nvPicPr>
            <p:blipFill>
              <a:blip r:embed="rId55"/>
              <a:stretch>
                <a:fillRect/>
              </a:stretch>
            </p:blipFill>
            <p:spPr>
              <a:xfrm>
                <a:off x="6438875" y="4117540"/>
                <a:ext cx="207000" cy="181727"/>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46" name="Ink 145">
                <a:extLst>
                  <a:ext uri="{FF2B5EF4-FFF2-40B4-BE49-F238E27FC236}">
                    <a16:creationId xmlns:a16="http://schemas.microsoft.com/office/drawing/2014/main" id="{792BC4F0-E31A-4058-A5C9-183820F1D0C7}"/>
                  </a:ext>
                </a:extLst>
              </p14:cNvPr>
              <p14:cNvContentPartPr/>
              <p14:nvPr/>
            </p14:nvContentPartPr>
            <p14:xfrm>
              <a:off x="4756595" y="4497663"/>
              <a:ext cx="145080" cy="132480"/>
            </p14:xfrm>
          </p:contentPart>
        </mc:Choice>
        <mc:Fallback xmlns="">
          <p:pic>
            <p:nvPicPr>
              <p:cNvPr id="146" name="Ink 145">
                <a:extLst>
                  <a:ext uri="{FF2B5EF4-FFF2-40B4-BE49-F238E27FC236}">
                    <a16:creationId xmlns:a16="http://schemas.microsoft.com/office/drawing/2014/main" id="{792BC4F0-E31A-4058-A5C9-183820F1D0C7}"/>
                  </a:ext>
                </a:extLst>
              </p:cNvPr>
              <p:cNvPicPr/>
              <p:nvPr/>
            </p:nvPicPr>
            <p:blipFill>
              <a:blip r:embed="rId57"/>
              <a:stretch>
                <a:fillRect/>
              </a:stretch>
            </p:blipFill>
            <p:spPr>
              <a:xfrm>
                <a:off x="4741076" y="4482183"/>
                <a:ext cx="175756"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49" name="Ink 149">
                <a:extLst>
                  <a:ext uri="{FF2B5EF4-FFF2-40B4-BE49-F238E27FC236}">
                    <a16:creationId xmlns:a16="http://schemas.microsoft.com/office/drawing/2014/main" id="{13098FFF-5964-425C-AC5E-F5E5A4C6C90F}"/>
                  </a:ext>
                </a:extLst>
              </p14:cNvPr>
              <p14:cNvContentPartPr/>
              <p14:nvPr/>
            </p14:nvContentPartPr>
            <p14:xfrm>
              <a:off x="6573515" y="4422063"/>
              <a:ext cx="145080" cy="169920"/>
            </p14:xfrm>
          </p:contentPart>
        </mc:Choice>
        <mc:Fallback xmlns="">
          <p:pic>
            <p:nvPicPr>
              <p:cNvPr id="149" name="Ink 149">
                <a:extLst>
                  <a:ext uri="{FF2B5EF4-FFF2-40B4-BE49-F238E27FC236}">
                    <a16:creationId xmlns:a16="http://schemas.microsoft.com/office/drawing/2014/main" id="{13098FFF-5964-425C-AC5E-F5E5A4C6C90F}"/>
                  </a:ext>
                </a:extLst>
              </p:cNvPr>
              <p:cNvPicPr/>
              <p:nvPr/>
            </p:nvPicPr>
            <p:blipFill>
              <a:blip r:embed="rId59"/>
              <a:stretch>
                <a:fillRect/>
              </a:stretch>
            </p:blipFill>
            <p:spPr>
              <a:xfrm>
                <a:off x="6558035" y="4406583"/>
                <a:ext cx="17568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55" name="Ink 156">
                <a:extLst>
                  <a:ext uri="{FF2B5EF4-FFF2-40B4-BE49-F238E27FC236}">
                    <a16:creationId xmlns:a16="http://schemas.microsoft.com/office/drawing/2014/main" id="{FDB30EF9-9D95-4A09-859B-6D697C9501F1}"/>
                  </a:ext>
                </a:extLst>
              </p14:cNvPr>
              <p14:cNvContentPartPr/>
              <p14:nvPr/>
            </p14:nvContentPartPr>
            <p14:xfrm>
              <a:off x="6592595" y="4811943"/>
              <a:ext cx="145080" cy="189000"/>
            </p14:xfrm>
          </p:contentPart>
        </mc:Choice>
        <mc:Fallback xmlns="">
          <p:pic>
            <p:nvPicPr>
              <p:cNvPr id="155" name="Ink 156">
                <a:extLst>
                  <a:ext uri="{FF2B5EF4-FFF2-40B4-BE49-F238E27FC236}">
                    <a16:creationId xmlns:a16="http://schemas.microsoft.com/office/drawing/2014/main" id="{FDB30EF9-9D95-4A09-859B-6D697C9501F1}"/>
                  </a:ext>
                </a:extLst>
              </p:cNvPr>
              <p:cNvPicPr/>
              <p:nvPr/>
            </p:nvPicPr>
            <p:blipFill>
              <a:blip r:embed="rId61"/>
              <a:stretch>
                <a:fillRect/>
              </a:stretch>
            </p:blipFill>
            <p:spPr>
              <a:xfrm>
                <a:off x="6577115" y="4796463"/>
                <a:ext cx="17568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56" name="Ink 157">
                <a:extLst>
                  <a:ext uri="{FF2B5EF4-FFF2-40B4-BE49-F238E27FC236}">
                    <a16:creationId xmlns:a16="http://schemas.microsoft.com/office/drawing/2014/main" id="{A756402E-027D-45E2-80C9-7F7CEDAD80FB}"/>
                  </a:ext>
                </a:extLst>
              </p14:cNvPr>
              <p14:cNvContentPartPr/>
              <p14:nvPr/>
            </p14:nvContentPartPr>
            <p14:xfrm>
              <a:off x="4806995" y="4824543"/>
              <a:ext cx="151200" cy="189000"/>
            </p14:xfrm>
          </p:contentPart>
        </mc:Choice>
        <mc:Fallback xmlns="">
          <p:pic>
            <p:nvPicPr>
              <p:cNvPr id="156" name="Ink 157">
                <a:extLst>
                  <a:ext uri="{FF2B5EF4-FFF2-40B4-BE49-F238E27FC236}">
                    <a16:creationId xmlns:a16="http://schemas.microsoft.com/office/drawing/2014/main" id="{A756402E-027D-45E2-80C9-7F7CEDAD80FB}"/>
                  </a:ext>
                </a:extLst>
              </p:cNvPr>
              <p:cNvPicPr/>
              <p:nvPr/>
            </p:nvPicPr>
            <p:blipFill>
              <a:blip r:embed="rId63"/>
              <a:stretch>
                <a:fillRect/>
              </a:stretch>
            </p:blipFill>
            <p:spPr>
              <a:xfrm>
                <a:off x="4791552" y="4809033"/>
                <a:ext cx="181727" cy="219658"/>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59" name="Ink 158">
                <a:extLst>
                  <a:ext uri="{FF2B5EF4-FFF2-40B4-BE49-F238E27FC236}">
                    <a16:creationId xmlns:a16="http://schemas.microsoft.com/office/drawing/2014/main" id="{E144E37C-3EBF-4876-B3B2-FBEB7441CB21}"/>
                  </a:ext>
                </a:extLst>
              </p14:cNvPr>
              <p14:cNvContentPartPr/>
              <p14:nvPr/>
            </p14:nvContentPartPr>
            <p14:xfrm>
              <a:off x="4800515" y="5201823"/>
              <a:ext cx="126000" cy="170280"/>
            </p14:xfrm>
          </p:contentPart>
        </mc:Choice>
        <mc:Fallback xmlns="">
          <p:pic>
            <p:nvPicPr>
              <p:cNvPr id="159" name="Ink 158">
                <a:extLst>
                  <a:ext uri="{FF2B5EF4-FFF2-40B4-BE49-F238E27FC236}">
                    <a16:creationId xmlns:a16="http://schemas.microsoft.com/office/drawing/2014/main" id="{E144E37C-3EBF-4876-B3B2-FBEB7441CB21}"/>
                  </a:ext>
                </a:extLst>
              </p:cNvPr>
              <p:cNvPicPr/>
              <p:nvPr/>
            </p:nvPicPr>
            <p:blipFill>
              <a:blip r:embed="rId65"/>
              <a:stretch>
                <a:fillRect/>
              </a:stretch>
            </p:blipFill>
            <p:spPr>
              <a:xfrm>
                <a:off x="4785035" y="5186343"/>
                <a:ext cx="15660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60" name="Ink 159">
                <a:extLst>
                  <a:ext uri="{FF2B5EF4-FFF2-40B4-BE49-F238E27FC236}">
                    <a16:creationId xmlns:a16="http://schemas.microsoft.com/office/drawing/2014/main" id="{E43A1101-A4F2-47CE-89CD-9FCC387B5152}"/>
                  </a:ext>
                </a:extLst>
              </p14:cNvPr>
              <p14:cNvContentPartPr/>
              <p14:nvPr/>
            </p14:nvContentPartPr>
            <p14:xfrm>
              <a:off x="6605195" y="5245743"/>
              <a:ext cx="170280" cy="151200"/>
            </p14:xfrm>
          </p:contentPart>
        </mc:Choice>
        <mc:Fallback xmlns="">
          <p:pic>
            <p:nvPicPr>
              <p:cNvPr id="160" name="Ink 159">
                <a:extLst>
                  <a:ext uri="{FF2B5EF4-FFF2-40B4-BE49-F238E27FC236}">
                    <a16:creationId xmlns:a16="http://schemas.microsoft.com/office/drawing/2014/main" id="{E43A1101-A4F2-47CE-89CD-9FCC387B5152}"/>
                  </a:ext>
                </a:extLst>
              </p:cNvPr>
              <p:cNvPicPr/>
              <p:nvPr/>
            </p:nvPicPr>
            <p:blipFill>
              <a:blip r:embed="rId67"/>
              <a:stretch>
                <a:fillRect/>
              </a:stretch>
            </p:blipFill>
            <p:spPr>
              <a:xfrm>
                <a:off x="6589715" y="5230263"/>
                <a:ext cx="2008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72" name="Ink 172">
                <a:extLst>
                  <a:ext uri="{FF2B5EF4-FFF2-40B4-BE49-F238E27FC236}">
                    <a16:creationId xmlns:a16="http://schemas.microsoft.com/office/drawing/2014/main" id="{3D171B14-FBA9-407E-99AD-9B311C3C8806}"/>
                  </a:ext>
                </a:extLst>
              </p14:cNvPr>
              <p14:cNvContentPartPr/>
              <p14:nvPr/>
            </p14:nvContentPartPr>
            <p14:xfrm>
              <a:off x="8120435" y="1737543"/>
              <a:ext cx="1219680" cy="421560"/>
            </p14:xfrm>
          </p:contentPart>
        </mc:Choice>
        <mc:Fallback xmlns="">
          <p:pic>
            <p:nvPicPr>
              <p:cNvPr id="172" name="Ink 172">
                <a:extLst>
                  <a:ext uri="{FF2B5EF4-FFF2-40B4-BE49-F238E27FC236}">
                    <a16:creationId xmlns:a16="http://schemas.microsoft.com/office/drawing/2014/main" id="{3D171B14-FBA9-407E-99AD-9B311C3C8806}"/>
                  </a:ext>
                </a:extLst>
              </p:cNvPr>
              <p:cNvPicPr/>
              <p:nvPr/>
            </p:nvPicPr>
            <p:blipFill>
              <a:blip r:embed="rId69"/>
              <a:stretch>
                <a:fillRect/>
              </a:stretch>
            </p:blipFill>
            <p:spPr>
              <a:xfrm>
                <a:off x="8104960" y="1722063"/>
                <a:ext cx="1250271" cy="4521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74" name="Ink 173">
                <a:extLst>
                  <a:ext uri="{FF2B5EF4-FFF2-40B4-BE49-F238E27FC236}">
                    <a16:creationId xmlns:a16="http://schemas.microsoft.com/office/drawing/2014/main" id="{B38BC85C-E455-4BEA-AE91-2F94F595C1FF}"/>
                  </a:ext>
                </a:extLst>
              </p14:cNvPr>
              <p14:cNvContentPartPr/>
              <p14:nvPr/>
            </p14:nvContentPartPr>
            <p14:xfrm>
              <a:off x="8050955" y="2674263"/>
              <a:ext cx="63360" cy="6480"/>
            </p14:xfrm>
          </p:contentPart>
        </mc:Choice>
        <mc:Fallback xmlns="">
          <p:pic>
            <p:nvPicPr>
              <p:cNvPr id="174" name="Ink 173">
                <a:extLst>
                  <a:ext uri="{FF2B5EF4-FFF2-40B4-BE49-F238E27FC236}">
                    <a16:creationId xmlns:a16="http://schemas.microsoft.com/office/drawing/2014/main" id="{B38BC85C-E455-4BEA-AE91-2F94F595C1FF}"/>
                  </a:ext>
                </a:extLst>
              </p:cNvPr>
              <p:cNvPicPr/>
              <p:nvPr/>
            </p:nvPicPr>
            <p:blipFill>
              <a:blip r:embed="rId71"/>
              <a:stretch>
                <a:fillRect/>
              </a:stretch>
            </p:blipFill>
            <p:spPr>
              <a:xfrm>
                <a:off x="8035475" y="2658783"/>
                <a:ext cx="93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75" name="Ink 174">
                <a:extLst>
                  <a:ext uri="{FF2B5EF4-FFF2-40B4-BE49-F238E27FC236}">
                    <a16:creationId xmlns:a16="http://schemas.microsoft.com/office/drawing/2014/main" id="{E0183232-6543-45C5-9050-101B23459692}"/>
                  </a:ext>
                </a:extLst>
              </p14:cNvPr>
              <p14:cNvContentPartPr/>
              <p14:nvPr/>
            </p14:nvContentPartPr>
            <p14:xfrm>
              <a:off x="8070035" y="2768583"/>
              <a:ext cx="94680" cy="12960"/>
            </p14:xfrm>
          </p:contentPart>
        </mc:Choice>
        <mc:Fallback xmlns="">
          <p:pic>
            <p:nvPicPr>
              <p:cNvPr id="175" name="Ink 174">
                <a:extLst>
                  <a:ext uri="{FF2B5EF4-FFF2-40B4-BE49-F238E27FC236}">
                    <a16:creationId xmlns:a16="http://schemas.microsoft.com/office/drawing/2014/main" id="{E0183232-6543-45C5-9050-101B23459692}"/>
                  </a:ext>
                </a:extLst>
              </p:cNvPr>
              <p:cNvPicPr/>
              <p:nvPr/>
            </p:nvPicPr>
            <p:blipFill>
              <a:blip r:embed="rId73"/>
              <a:stretch>
                <a:fillRect/>
              </a:stretch>
            </p:blipFill>
            <p:spPr>
              <a:xfrm>
                <a:off x="8054555" y="2753103"/>
                <a:ext cx="1252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82" name="Ink 181">
                <a:extLst>
                  <a:ext uri="{FF2B5EF4-FFF2-40B4-BE49-F238E27FC236}">
                    <a16:creationId xmlns:a16="http://schemas.microsoft.com/office/drawing/2014/main" id="{E52CDF42-9DF6-47D8-A4C0-706ACB909DB1}"/>
                  </a:ext>
                </a:extLst>
              </p14:cNvPr>
              <p14:cNvContentPartPr/>
              <p14:nvPr/>
            </p14:nvContentPartPr>
            <p14:xfrm>
              <a:off x="8466035" y="2806383"/>
              <a:ext cx="1263960" cy="69480"/>
            </p14:xfrm>
          </p:contentPart>
        </mc:Choice>
        <mc:Fallback xmlns="">
          <p:pic>
            <p:nvPicPr>
              <p:cNvPr id="182" name="Ink 181">
                <a:extLst>
                  <a:ext uri="{FF2B5EF4-FFF2-40B4-BE49-F238E27FC236}">
                    <a16:creationId xmlns:a16="http://schemas.microsoft.com/office/drawing/2014/main" id="{E52CDF42-9DF6-47D8-A4C0-706ACB909DB1}"/>
                  </a:ext>
                </a:extLst>
              </p:cNvPr>
              <p:cNvPicPr/>
              <p:nvPr/>
            </p:nvPicPr>
            <p:blipFill>
              <a:blip r:embed="rId75"/>
              <a:stretch>
                <a:fillRect/>
              </a:stretch>
            </p:blipFill>
            <p:spPr>
              <a:xfrm>
                <a:off x="8450555" y="2790903"/>
                <a:ext cx="12945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83" name="Ink 183">
                <a:extLst>
                  <a:ext uri="{FF2B5EF4-FFF2-40B4-BE49-F238E27FC236}">
                    <a16:creationId xmlns:a16="http://schemas.microsoft.com/office/drawing/2014/main" id="{AE47EFCA-9AD1-4DF9-9CB0-848359CB00A7}"/>
                  </a:ext>
                </a:extLst>
              </p14:cNvPr>
              <p14:cNvContentPartPr/>
              <p14:nvPr/>
            </p14:nvContentPartPr>
            <p14:xfrm>
              <a:off x="8723795" y="2448183"/>
              <a:ext cx="742320" cy="195120"/>
            </p14:xfrm>
          </p:contentPart>
        </mc:Choice>
        <mc:Fallback xmlns="">
          <p:pic>
            <p:nvPicPr>
              <p:cNvPr id="183" name="Ink 183">
                <a:extLst>
                  <a:ext uri="{FF2B5EF4-FFF2-40B4-BE49-F238E27FC236}">
                    <a16:creationId xmlns:a16="http://schemas.microsoft.com/office/drawing/2014/main" id="{AE47EFCA-9AD1-4DF9-9CB0-848359CB00A7}"/>
                  </a:ext>
                </a:extLst>
              </p:cNvPr>
              <p:cNvPicPr/>
              <p:nvPr/>
            </p:nvPicPr>
            <p:blipFill>
              <a:blip r:embed="rId77"/>
              <a:stretch>
                <a:fillRect/>
              </a:stretch>
            </p:blipFill>
            <p:spPr>
              <a:xfrm>
                <a:off x="8708307" y="2432703"/>
                <a:ext cx="772935"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91" name="Ink 191">
                <a:extLst>
                  <a:ext uri="{FF2B5EF4-FFF2-40B4-BE49-F238E27FC236}">
                    <a16:creationId xmlns:a16="http://schemas.microsoft.com/office/drawing/2014/main" id="{FA9C491D-F20A-40EE-B51B-A18F9693EB05}"/>
                  </a:ext>
                </a:extLst>
              </p14:cNvPr>
              <p14:cNvContentPartPr/>
              <p14:nvPr/>
            </p14:nvContentPartPr>
            <p14:xfrm>
              <a:off x="8541635" y="3032823"/>
              <a:ext cx="1018800" cy="157680"/>
            </p14:xfrm>
          </p:contentPart>
        </mc:Choice>
        <mc:Fallback xmlns="">
          <p:pic>
            <p:nvPicPr>
              <p:cNvPr id="191" name="Ink 191">
                <a:extLst>
                  <a:ext uri="{FF2B5EF4-FFF2-40B4-BE49-F238E27FC236}">
                    <a16:creationId xmlns:a16="http://schemas.microsoft.com/office/drawing/2014/main" id="{FA9C491D-F20A-40EE-B51B-A18F9693EB05}"/>
                  </a:ext>
                </a:extLst>
              </p:cNvPr>
              <p:cNvPicPr/>
              <p:nvPr/>
            </p:nvPicPr>
            <p:blipFill>
              <a:blip r:embed="rId79"/>
              <a:stretch>
                <a:fillRect/>
              </a:stretch>
            </p:blipFill>
            <p:spPr>
              <a:xfrm>
                <a:off x="8526155" y="3017343"/>
                <a:ext cx="10494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03" name="Ink 203">
                <a:extLst>
                  <a:ext uri="{FF2B5EF4-FFF2-40B4-BE49-F238E27FC236}">
                    <a16:creationId xmlns:a16="http://schemas.microsoft.com/office/drawing/2014/main" id="{7EB5002B-06E0-4310-A67A-16BE00387B1E}"/>
                  </a:ext>
                </a:extLst>
              </p14:cNvPr>
              <p14:cNvContentPartPr/>
              <p14:nvPr/>
            </p14:nvContentPartPr>
            <p14:xfrm>
              <a:off x="8289995" y="3598743"/>
              <a:ext cx="1326960" cy="371160"/>
            </p14:xfrm>
          </p:contentPart>
        </mc:Choice>
        <mc:Fallback xmlns="">
          <p:pic>
            <p:nvPicPr>
              <p:cNvPr id="203" name="Ink 203">
                <a:extLst>
                  <a:ext uri="{FF2B5EF4-FFF2-40B4-BE49-F238E27FC236}">
                    <a16:creationId xmlns:a16="http://schemas.microsoft.com/office/drawing/2014/main" id="{7EB5002B-06E0-4310-A67A-16BE00387B1E}"/>
                  </a:ext>
                </a:extLst>
              </p:cNvPr>
              <p:cNvPicPr/>
              <p:nvPr/>
            </p:nvPicPr>
            <p:blipFill>
              <a:blip r:embed="rId81"/>
              <a:stretch>
                <a:fillRect/>
              </a:stretch>
            </p:blipFill>
            <p:spPr>
              <a:xfrm>
                <a:off x="8274515" y="3583263"/>
                <a:ext cx="135756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08" name="Ink 208">
                <a:extLst>
                  <a:ext uri="{FF2B5EF4-FFF2-40B4-BE49-F238E27FC236}">
                    <a16:creationId xmlns:a16="http://schemas.microsoft.com/office/drawing/2014/main" id="{844599B8-B392-41C1-AFB5-190DC810E293}"/>
                  </a:ext>
                </a:extLst>
              </p14:cNvPr>
              <p14:cNvContentPartPr/>
              <p14:nvPr/>
            </p14:nvContentPartPr>
            <p14:xfrm>
              <a:off x="8352995" y="4296423"/>
              <a:ext cx="113400" cy="69480"/>
            </p14:xfrm>
          </p:contentPart>
        </mc:Choice>
        <mc:Fallback xmlns="">
          <p:pic>
            <p:nvPicPr>
              <p:cNvPr id="208" name="Ink 208">
                <a:extLst>
                  <a:ext uri="{FF2B5EF4-FFF2-40B4-BE49-F238E27FC236}">
                    <a16:creationId xmlns:a16="http://schemas.microsoft.com/office/drawing/2014/main" id="{844599B8-B392-41C1-AFB5-190DC810E293}"/>
                  </a:ext>
                </a:extLst>
              </p:cNvPr>
              <p:cNvPicPr/>
              <p:nvPr/>
            </p:nvPicPr>
            <p:blipFill>
              <a:blip r:embed="rId83"/>
              <a:stretch>
                <a:fillRect/>
              </a:stretch>
            </p:blipFill>
            <p:spPr>
              <a:xfrm>
                <a:off x="8337564" y="4280943"/>
                <a:ext cx="143903"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16" name="Ink 215">
                <a:extLst>
                  <a:ext uri="{FF2B5EF4-FFF2-40B4-BE49-F238E27FC236}">
                    <a16:creationId xmlns:a16="http://schemas.microsoft.com/office/drawing/2014/main" id="{D81667C7-3215-4D17-A098-EBAC839267D3}"/>
                  </a:ext>
                </a:extLst>
              </p14:cNvPr>
              <p14:cNvContentPartPr/>
              <p14:nvPr/>
            </p14:nvContentPartPr>
            <p14:xfrm>
              <a:off x="8761595" y="4422063"/>
              <a:ext cx="924480" cy="25560"/>
            </p14:xfrm>
          </p:contentPart>
        </mc:Choice>
        <mc:Fallback xmlns="">
          <p:pic>
            <p:nvPicPr>
              <p:cNvPr id="216" name="Ink 215">
                <a:extLst>
                  <a:ext uri="{FF2B5EF4-FFF2-40B4-BE49-F238E27FC236}">
                    <a16:creationId xmlns:a16="http://schemas.microsoft.com/office/drawing/2014/main" id="{D81667C7-3215-4D17-A098-EBAC839267D3}"/>
                  </a:ext>
                </a:extLst>
              </p:cNvPr>
              <p:cNvPicPr/>
              <p:nvPr/>
            </p:nvPicPr>
            <p:blipFill>
              <a:blip r:embed="rId85"/>
              <a:stretch>
                <a:fillRect/>
              </a:stretch>
            </p:blipFill>
            <p:spPr>
              <a:xfrm>
                <a:off x="8746121" y="4406583"/>
                <a:ext cx="955068"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17" name="Ink 217">
                <a:extLst>
                  <a:ext uri="{FF2B5EF4-FFF2-40B4-BE49-F238E27FC236}">
                    <a16:creationId xmlns:a16="http://schemas.microsoft.com/office/drawing/2014/main" id="{A2EA3C6C-F57B-49D0-BE23-7377A41ACC30}"/>
                  </a:ext>
                </a:extLst>
              </p14:cNvPr>
              <p14:cNvContentPartPr/>
              <p14:nvPr/>
            </p14:nvContentPartPr>
            <p14:xfrm>
              <a:off x="8968955" y="4151703"/>
              <a:ext cx="553680" cy="157680"/>
            </p14:xfrm>
          </p:contentPart>
        </mc:Choice>
        <mc:Fallback xmlns="">
          <p:pic>
            <p:nvPicPr>
              <p:cNvPr id="217" name="Ink 217">
                <a:extLst>
                  <a:ext uri="{FF2B5EF4-FFF2-40B4-BE49-F238E27FC236}">
                    <a16:creationId xmlns:a16="http://schemas.microsoft.com/office/drawing/2014/main" id="{A2EA3C6C-F57B-49D0-BE23-7377A41ACC30}"/>
                  </a:ext>
                </a:extLst>
              </p:cNvPr>
              <p:cNvPicPr/>
              <p:nvPr/>
            </p:nvPicPr>
            <p:blipFill>
              <a:blip r:embed="rId87"/>
              <a:stretch>
                <a:fillRect/>
              </a:stretch>
            </p:blipFill>
            <p:spPr>
              <a:xfrm>
                <a:off x="8953475" y="4136188"/>
                <a:ext cx="584280" cy="18835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24" name="Ink 224">
                <a:extLst>
                  <a:ext uri="{FF2B5EF4-FFF2-40B4-BE49-F238E27FC236}">
                    <a16:creationId xmlns:a16="http://schemas.microsoft.com/office/drawing/2014/main" id="{8BAC57AD-645F-4BCF-A175-9C9CBEBB1BDB}"/>
                  </a:ext>
                </a:extLst>
              </p14:cNvPr>
              <p14:cNvContentPartPr/>
              <p14:nvPr/>
            </p14:nvContentPartPr>
            <p14:xfrm>
              <a:off x="8937635" y="4554183"/>
              <a:ext cx="817560" cy="189000"/>
            </p14:xfrm>
          </p:contentPart>
        </mc:Choice>
        <mc:Fallback xmlns="">
          <p:pic>
            <p:nvPicPr>
              <p:cNvPr id="224" name="Ink 224">
                <a:extLst>
                  <a:ext uri="{FF2B5EF4-FFF2-40B4-BE49-F238E27FC236}">
                    <a16:creationId xmlns:a16="http://schemas.microsoft.com/office/drawing/2014/main" id="{8BAC57AD-645F-4BCF-A175-9C9CBEBB1BDB}"/>
                  </a:ext>
                </a:extLst>
              </p:cNvPr>
              <p:cNvPicPr/>
              <p:nvPr/>
            </p:nvPicPr>
            <p:blipFill>
              <a:blip r:embed="rId89"/>
              <a:stretch>
                <a:fillRect/>
              </a:stretch>
            </p:blipFill>
            <p:spPr>
              <a:xfrm>
                <a:off x="8922162" y="4538703"/>
                <a:ext cx="848147"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 name="Ink 1">
                <a:extLst>
                  <a:ext uri="{FF2B5EF4-FFF2-40B4-BE49-F238E27FC236}">
                    <a16:creationId xmlns:a16="http://schemas.microsoft.com/office/drawing/2014/main" id="{8B46EA8B-F3D7-B042-B00D-797354818DA0}"/>
                  </a:ext>
                </a:extLst>
              </p14:cNvPr>
              <p14:cNvContentPartPr/>
              <p14:nvPr/>
            </p14:nvContentPartPr>
            <p14:xfrm>
              <a:off x="9203520" y="2326320"/>
              <a:ext cx="808560" cy="1004760"/>
            </p14:xfrm>
          </p:contentPart>
        </mc:Choice>
        <mc:Fallback xmlns="">
          <p:pic>
            <p:nvPicPr>
              <p:cNvPr id="2" name="Ink 1">
                <a:extLst>
                  <a:ext uri="{FF2B5EF4-FFF2-40B4-BE49-F238E27FC236}">
                    <a16:creationId xmlns:a16="http://schemas.microsoft.com/office/drawing/2014/main" id="{8B46EA8B-F3D7-B042-B00D-797354818DA0}"/>
                  </a:ext>
                </a:extLst>
              </p:cNvPr>
              <p:cNvPicPr/>
              <p:nvPr/>
            </p:nvPicPr>
            <p:blipFill>
              <a:blip r:embed="rId91"/>
              <a:stretch>
                <a:fillRect/>
              </a:stretch>
            </p:blipFill>
            <p:spPr>
              <a:xfrm>
                <a:off x="9187320" y="2310120"/>
                <a:ext cx="840960" cy="1037160"/>
              </a:xfrm>
              <a:prstGeom prst="rect">
                <a:avLst/>
              </a:prstGeom>
            </p:spPr>
          </p:pic>
        </mc:Fallback>
      </mc:AlternateContent>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1" name="Ink 37">
                <a:extLst>
                  <a:ext uri="{FF2B5EF4-FFF2-40B4-BE49-F238E27FC236}">
                    <a16:creationId xmlns:a16="http://schemas.microsoft.com/office/drawing/2014/main" id="{6C2EBDC8-21A8-439F-BCDC-1FE5972883E5}"/>
                  </a:ext>
                </a:extLst>
              </p14:cNvPr>
              <p14:cNvContentPartPr/>
              <p14:nvPr/>
            </p14:nvContentPartPr>
            <p14:xfrm>
              <a:off x="7120715" y="687783"/>
              <a:ext cx="56880" cy="75600"/>
            </p14:xfrm>
          </p:contentPart>
        </mc:Choice>
        <mc:Fallback xmlns="">
          <p:pic>
            <p:nvPicPr>
              <p:cNvPr id="31" name="Ink 37">
                <a:extLst>
                  <a:ext uri="{FF2B5EF4-FFF2-40B4-BE49-F238E27FC236}">
                    <a16:creationId xmlns:a16="http://schemas.microsoft.com/office/drawing/2014/main" id="{6C2EBDC8-21A8-439F-BCDC-1FE5972883E5}"/>
                  </a:ext>
                </a:extLst>
              </p:cNvPr>
              <p:cNvPicPr/>
              <p:nvPr/>
            </p:nvPicPr>
            <p:blipFill>
              <a:blip r:embed="rId3"/>
              <a:stretch>
                <a:fillRect/>
              </a:stretch>
            </p:blipFill>
            <p:spPr>
              <a:xfrm>
                <a:off x="7089755" y="656970"/>
                <a:ext cx="118080" cy="13651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2" name="Ink 38">
                <a:extLst>
                  <a:ext uri="{FF2B5EF4-FFF2-40B4-BE49-F238E27FC236}">
                    <a16:creationId xmlns:a16="http://schemas.microsoft.com/office/drawing/2014/main" id="{C10B5277-EBDB-4A3F-A010-AFDB2D52A14C}"/>
                  </a:ext>
                </a:extLst>
              </p14:cNvPr>
              <p14:cNvContentPartPr/>
              <p14:nvPr/>
            </p14:nvContentPartPr>
            <p14:xfrm>
              <a:off x="5963675" y="857343"/>
              <a:ext cx="1031400" cy="346320"/>
            </p14:xfrm>
          </p:contentPart>
        </mc:Choice>
        <mc:Fallback xmlns="">
          <p:pic>
            <p:nvPicPr>
              <p:cNvPr id="32" name="Ink 38">
                <a:extLst>
                  <a:ext uri="{FF2B5EF4-FFF2-40B4-BE49-F238E27FC236}">
                    <a16:creationId xmlns:a16="http://schemas.microsoft.com/office/drawing/2014/main" id="{C10B5277-EBDB-4A3F-A010-AFDB2D52A14C}"/>
                  </a:ext>
                </a:extLst>
              </p:cNvPr>
              <p:cNvPicPr/>
              <p:nvPr/>
            </p:nvPicPr>
            <p:blipFill>
              <a:blip r:embed="rId5"/>
              <a:stretch>
                <a:fillRect/>
              </a:stretch>
            </p:blipFill>
            <p:spPr>
              <a:xfrm>
                <a:off x="5932715" y="826351"/>
                <a:ext cx="1092600" cy="407584"/>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3" name="Ink 39">
                <a:extLst>
                  <a:ext uri="{FF2B5EF4-FFF2-40B4-BE49-F238E27FC236}">
                    <a16:creationId xmlns:a16="http://schemas.microsoft.com/office/drawing/2014/main" id="{1E3938EA-3C9E-4FB6-AF4A-B853C3653927}"/>
                  </a:ext>
                </a:extLst>
              </p14:cNvPr>
              <p14:cNvContentPartPr/>
              <p14:nvPr/>
            </p14:nvContentPartPr>
            <p14:xfrm>
              <a:off x="5605475" y="467463"/>
              <a:ext cx="710640" cy="277200"/>
            </p14:xfrm>
          </p:contentPart>
        </mc:Choice>
        <mc:Fallback xmlns="">
          <p:pic>
            <p:nvPicPr>
              <p:cNvPr id="33" name="Ink 39">
                <a:extLst>
                  <a:ext uri="{FF2B5EF4-FFF2-40B4-BE49-F238E27FC236}">
                    <a16:creationId xmlns:a16="http://schemas.microsoft.com/office/drawing/2014/main" id="{1E3938EA-3C9E-4FB6-AF4A-B853C3653927}"/>
                  </a:ext>
                </a:extLst>
              </p:cNvPr>
              <p:cNvPicPr/>
              <p:nvPr/>
            </p:nvPicPr>
            <p:blipFill>
              <a:blip r:embed="rId7"/>
              <a:stretch>
                <a:fillRect/>
              </a:stretch>
            </p:blipFill>
            <p:spPr>
              <a:xfrm>
                <a:off x="5574531" y="436463"/>
                <a:ext cx="771809" cy="338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40">
                <a:extLst>
                  <a:ext uri="{FF2B5EF4-FFF2-40B4-BE49-F238E27FC236}">
                    <a16:creationId xmlns:a16="http://schemas.microsoft.com/office/drawing/2014/main" id="{2F106664-88E0-44EB-8488-895BFE668A53}"/>
                  </a:ext>
                </a:extLst>
              </p14:cNvPr>
              <p14:cNvContentPartPr/>
              <p14:nvPr/>
            </p14:nvContentPartPr>
            <p14:xfrm>
              <a:off x="4681355" y="524343"/>
              <a:ext cx="389880" cy="157320"/>
            </p14:xfrm>
          </p:contentPart>
        </mc:Choice>
        <mc:Fallback xmlns="">
          <p:pic>
            <p:nvPicPr>
              <p:cNvPr id="34" name="Ink 40">
                <a:extLst>
                  <a:ext uri="{FF2B5EF4-FFF2-40B4-BE49-F238E27FC236}">
                    <a16:creationId xmlns:a16="http://schemas.microsoft.com/office/drawing/2014/main" id="{2F106664-88E0-44EB-8488-895BFE668A53}"/>
                  </a:ext>
                </a:extLst>
              </p:cNvPr>
              <p:cNvPicPr/>
              <p:nvPr/>
            </p:nvPicPr>
            <p:blipFill>
              <a:blip r:embed="rId9"/>
              <a:stretch>
                <a:fillRect/>
              </a:stretch>
            </p:blipFill>
            <p:spPr>
              <a:xfrm>
                <a:off x="4650424" y="493454"/>
                <a:ext cx="451024" cy="2183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5" name="Ink 41">
                <a:extLst>
                  <a:ext uri="{FF2B5EF4-FFF2-40B4-BE49-F238E27FC236}">
                    <a16:creationId xmlns:a16="http://schemas.microsoft.com/office/drawing/2014/main" id="{3989F687-63CB-4C96-8740-BB806996D70C}"/>
                  </a:ext>
                </a:extLst>
              </p14:cNvPr>
              <p14:cNvContentPartPr/>
              <p14:nvPr/>
            </p14:nvContentPartPr>
            <p14:xfrm>
              <a:off x="3184835" y="467463"/>
              <a:ext cx="1012680" cy="239400"/>
            </p14:xfrm>
          </p:contentPart>
        </mc:Choice>
        <mc:Fallback xmlns="">
          <p:pic>
            <p:nvPicPr>
              <p:cNvPr id="35" name="Ink 41">
                <a:extLst>
                  <a:ext uri="{FF2B5EF4-FFF2-40B4-BE49-F238E27FC236}">
                    <a16:creationId xmlns:a16="http://schemas.microsoft.com/office/drawing/2014/main" id="{3989F687-63CB-4C96-8740-BB806996D70C}"/>
                  </a:ext>
                </a:extLst>
              </p:cNvPr>
              <p:cNvPicPr/>
              <p:nvPr/>
            </p:nvPicPr>
            <p:blipFill>
              <a:blip r:embed="rId11"/>
              <a:stretch>
                <a:fillRect/>
              </a:stretch>
            </p:blipFill>
            <p:spPr>
              <a:xfrm>
                <a:off x="3153864" y="436456"/>
                <a:ext cx="1073902" cy="300692"/>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6" name="Ink 42">
                <a:extLst>
                  <a:ext uri="{FF2B5EF4-FFF2-40B4-BE49-F238E27FC236}">
                    <a16:creationId xmlns:a16="http://schemas.microsoft.com/office/drawing/2014/main" id="{1410A101-A39D-4D70-892F-BF91AAC8150B}"/>
                  </a:ext>
                </a:extLst>
              </p14:cNvPr>
              <p14:cNvContentPartPr/>
              <p14:nvPr/>
            </p14:nvContentPartPr>
            <p14:xfrm>
              <a:off x="2783075" y="543063"/>
              <a:ext cx="201240" cy="151200"/>
            </p14:xfrm>
          </p:contentPart>
        </mc:Choice>
        <mc:Fallback xmlns="">
          <p:pic>
            <p:nvPicPr>
              <p:cNvPr id="36" name="Ink 42">
                <a:extLst>
                  <a:ext uri="{FF2B5EF4-FFF2-40B4-BE49-F238E27FC236}">
                    <a16:creationId xmlns:a16="http://schemas.microsoft.com/office/drawing/2014/main" id="{1410A101-A39D-4D70-892F-BF91AAC8150B}"/>
                  </a:ext>
                </a:extLst>
              </p:cNvPr>
              <p:cNvPicPr/>
              <p:nvPr/>
            </p:nvPicPr>
            <p:blipFill>
              <a:blip r:embed="rId13"/>
              <a:stretch>
                <a:fillRect/>
              </a:stretch>
            </p:blipFill>
            <p:spPr>
              <a:xfrm>
                <a:off x="2752060" y="512177"/>
                <a:ext cx="262550" cy="21225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7" name="Ink 43">
                <a:extLst>
                  <a:ext uri="{FF2B5EF4-FFF2-40B4-BE49-F238E27FC236}">
                    <a16:creationId xmlns:a16="http://schemas.microsoft.com/office/drawing/2014/main" id="{ED8A7F9A-ECC8-4B05-86C4-14F346553FC4}"/>
                  </a:ext>
                </a:extLst>
              </p14:cNvPr>
              <p14:cNvContentPartPr/>
              <p14:nvPr/>
            </p14:nvContentPartPr>
            <p14:xfrm>
              <a:off x="2531075" y="348303"/>
              <a:ext cx="69480" cy="56880"/>
            </p14:xfrm>
          </p:contentPart>
        </mc:Choice>
        <mc:Fallback xmlns="">
          <p:pic>
            <p:nvPicPr>
              <p:cNvPr id="37" name="Ink 43">
                <a:extLst>
                  <a:ext uri="{FF2B5EF4-FFF2-40B4-BE49-F238E27FC236}">
                    <a16:creationId xmlns:a16="http://schemas.microsoft.com/office/drawing/2014/main" id="{ED8A7F9A-ECC8-4B05-86C4-14F346553FC4}"/>
                  </a:ext>
                </a:extLst>
              </p:cNvPr>
              <p:cNvPicPr/>
              <p:nvPr/>
            </p:nvPicPr>
            <p:blipFill>
              <a:blip r:embed="rId15"/>
              <a:stretch>
                <a:fillRect/>
              </a:stretch>
            </p:blipFill>
            <p:spPr>
              <a:xfrm>
                <a:off x="2500115" y="317343"/>
                <a:ext cx="1306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3" name="Ink 73">
                <a:extLst>
                  <a:ext uri="{FF2B5EF4-FFF2-40B4-BE49-F238E27FC236}">
                    <a16:creationId xmlns:a16="http://schemas.microsoft.com/office/drawing/2014/main" id="{3B6FA996-8FB4-4309-9478-AE98D7578EFC}"/>
                  </a:ext>
                </a:extLst>
              </p14:cNvPr>
              <p14:cNvContentPartPr/>
              <p14:nvPr/>
            </p14:nvContentPartPr>
            <p14:xfrm>
              <a:off x="2197715" y="1316343"/>
              <a:ext cx="786240" cy="308520"/>
            </p14:xfrm>
          </p:contentPart>
        </mc:Choice>
        <mc:Fallback xmlns="">
          <p:pic>
            <p:nvPicPr>
              <p:cNvPr id="73" name="Ink 73">
                <a:extLst>
                  <a:ext uri="{FF2B5EF4-FFF2-40B4-BE49-F238E27FC236}">
                    <a16:creationId xmlns:a16="http://schemas.microsoft.com/office/drawing/2014/main" id="{3B6FA996-8FB4-4309-9478-AE98D7578EFC}"/>
                  </a:ext>
                </a:extLst>
              </p:cNvPr>
              <p:cNvPicPr/>
              <p:nvPr/>
            </p:nvPicPr>
            <p:blipFill>
              <a:blip r:embed="rId17"/>
              <a:stretch>
                <a:fillRect/>
              </a:stretch>
            </p:blipFill>
            <p:spPr>
              <a:xfrm>
                <a:off x="2182235" y="1300845"/>
                <a:ext cx="816840" cy="339156"/>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5" name="Ink 85">
                <a:extLst>
                  <a:ext uri="{FF2B5EF4-FFF2-40B4-BE49-F238E27FC236}">
                    <a16:creationId xmlns:a16="http://schemas.microsoft.com/office/drawing/2014/main" id="{5C7D1238-478B-41BE-9498-03A2DB016325}"/>
                  </a:ext>
                </a:extLst>
              </p14:cNvPr>
              <p14:cNvContentPartPr/>
              <p14:nvPr/>
            </p14:nvContentPartPr>
            <p14:xfrm>
              <a:off x="5561555" y="1398063"/>
              <a:ext cx="1194840" cy="220320"/>
            </p14:xfrm>
          </p:contentPart>
        </mc:Choice>
        <mc:Fallback xmlns="">
          <p:pic>
            <p:nvPicPr>
              <p:cNvPr id="85" name="Ink 85">
                <a:extLst>
                  <a:ext uri="{FF2B5EF4-FFF2-40B4-BE49-F238E27FC236}">
                    <a16:creationId xmlns:a16="http://schemas.microsoft.com/office/drawing/2014/main" id="{5C7D1238-478B-41BE-9498-03A2DB016325}"/>
                  </a:ext>
                </a:extLst>
              </p:cNvPr>
              <p:cNvPicPr/>
              <p:nvPr/>
            </p:nvPicPr>
            <p:blipFill>
              <a:blip r:embed="rId19"/>
              <a:stretch>
                <a:fillRect/>
              </a:stretch>
            </p:blipFill>
            <p:spPr>
              <a:xfrm>
                <a:off x="5546075" y="1382583"/>
                <a:ext cx="122544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5" name="Ink 95">
                <a:extLst>
                  <a:ext uri="{FF2B5EF4-FFF2-40B4-BE49-F238E27FC236}">
                    <a16:creationId xmlns:a16="http://schemas.microsoft.com/office/drawing/2014/main" id="{3695E653-A1ED-49F8-8A89-F9795FBA8195}"/>
                  </a:ext>
                </a:extLst>
              </p14:cNvPr>
              <p14:cNvContentPartPr/>
              <p14:nvPr/>
            </p14:nvContentPartPr>
            <p14:xfrm>
              <a:off x="8220875" y="1398063"/>
              <a:ext cx="1440000" cy="252000"/>
            </p14:xfrm>
          </p:contentPart>
        </mc:Choice>
        <mc:Fallback xmlns="">
          <p:pic>
            <p:nvPicPr>
              <p:cNvPr id="95" name="Ink 95">
                <a:extLst>
                  <a:ext uri="{FF2B5EF4-FFF2-40B4-BE49-F238E27FC236}">
                    <a16:creationId xmlns:a16="http://schemas.microsoft.com/office/drawing/2014/main" id="{3695E653-A1ED-49F8-8A89-F9795FBA8195}"/>
                  </a:ext>
                </a:extLst>
              </p:cNvPr>
              <p:cNvPicPr/>
              <p:nvPr/>
            </p:nvPicPr>
            <p:blipFill>
              <a:blip r:embed="rId21"/>
              <a:stretch>
                <a:fillRect/>
              </a:stretch>
            </p:blipFill>
            <p:spPr>
              <a:xfrm>
                <a:off x="8205399" y="1382561"/>
                <a:ext cx="1470592" cy="282644"/>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8" name="Ink 97">
                <a:extLst>
                  <a:ext uri="{FF2B5EF4-FFF2-40B4-BE49-F238E27FC236}">
                    <a16:creationId xmlns:a16="http://schemas.microsoft.com/office/drawing/2014/main" id="{A97D8640-CB5C-4FEB-BF44-0BE3AC283285}"/>
                  </a:ext>
                </a:extLst>
              </p14:cNvPr>
              <p14:cNvContentPartPr/>
              <p14:nvPr/>
            </p14:nvContentPartPr>
            <p14:xfrm>
              <a:off x="2449355" y="2133543"/>
              <a:ext cx="138600" cy="12960"/>
            </p14:xfrm>
          </p:contentPart>
        </mc:Choice>
        <mc:Fallback xmlns="">
          <p:pic>
            <p:nvPicPr>
              <p:cNvPr id="98" name="Ink 97">
                <a:extLst>
                  <a:ext uri="{FF2B5EF4-FFF2-40B4-BE49-F238E27FC236}">
                    <a16:creationId xmlns:a16="http://schemas.microsoft.com/office/drawing/2014/main" id="{A97D8640-CB5C-4FEB-BF44-0BE3AC283285}"/>
                  </a:ext>
                </a:extLst>
              </p:cNvPr>
              <p:cNvPicPr/>
              <p:nvPr/>
            </p:nvPicPr>
            <p:blipFill>
              <a:blip r:embed="rId23"/>
              <a:stretch>
                <a:fillRect/>
              </a:stretch>
            </p:blipFill>
            <p:spPr>
              <a:xfrm>
                <a:off x="2433915" y="2118063"/>
                <a:ext cx="169121"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0" name="Ink 100">
                <a:extLst>
                  <a:ext uri="{FF2B5EF4-FFF2-40B4-BE49-F238E27FC236}">
                    <a16:creationId xmlns:a16="http://schemas.microsoft.com/office/drawing/2014/main" id="{65F06E97-E04E-4918-B0AA-E8A4282AFD68}"/>
                  </a:ext>
                </a:extLst>
              </p14:cNvPr>
              <p14:cNvContentPartPr/>
              <p14:nvPr/>
            </p14:nvContentPartPr>
            <p14:xfrm>
              <a:off x="2392835" y="1976583"/>
              <a:ext cx="214200" cy="113400"/>
            </p14:xfrm>
          </p:contentPart>
        </mc:Choice>
        <mc:Fallback xmlns="">
          <p:pic>
            <p:nvPicPr>
              <p:cNvPr id="100" name="Ink 100">
                <a:extLst>
                  <a:ext uri="{FF2B5EF4-FFF2-40B4-BE49-F238E27FC236}">
                    <a16:creationId xmlns:a16="http://schemas.microsoft.com/office/drawing/2014/main" id="{65F06E97-E04E-4918-B0AA-E8A4282AFD68}"/>
                  </a:ext>
                </a:extLst>
              </p:cNvPr>
              <p:cNvPicPr/>
              <p:nvPr/>
            </p:nvPicPr>
            <p:blipFill>
              <a:blip r:embed="rId25"/>
              <a:stretch>
                <a:fillRect/>
              </a:stretch>
            </p:blipFill>
            <p:spPr>
              <a:xfrm>
                <a:off x="2377355" y="1961152"/>
                <a:ext cx="244800" cy="143903"/>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26" name="Ink 127">
                <a:extLst>
                  <a:ext uri="{FF2B5EF4-FFF2-40B4-BE49-F238E27FC236}">
                    <a16:creationId xmlns:a16="http://schemas.microsoft.com/office/drawing/2014/main" id="{2404DDF4-68AC-4E07-9204-E3B6B8609864}"/>
                  </a:ext>
                </a:extLst>
              </p14:cNvPr>
              <p14:cNvContentPartPr/>
              <p14:nvPr/>
            </p14:nvContentPartPr>
            <p14:xfrm>
              <a:off x="4964315" y="2177823"/>
              <a:ext cx="823680" cy="232560"/>
            </p14:xfrm>
          </p:contentPart>
        </mc:Choice>
        <mc:Fallback xmlns="">
          <p:pic>
            <p:nvPicPr>
              <p:cNvPr id="126" name="Ink 127">
                <a:extLst>
                  <a:ext uri="{FF2B5EF4-FFF2-40B4-BE49-F238E27FC236}">
                    <a16:creationId xmlns:a16="http://schemas.microsoft.com/office/drawing/2014/main" id="{2404DDF4-68AC-4E07-9204-E3B6B8609864}"/>
                  </a:ext>
                </a:extLst>
              </p:cNvPr>
              <p:cNvPicPr/>
              <p:nvPr/>
            </p:nvPicPr>
            <p:blipFill>
              <a:blip r:embed="rId27"/>
              <a:stretch>
                <a:fillRect/>
              </a:stretch>
            </p:blipFill>
            <p:spPr>
              <a:xfrm>
                <a:off x="4948842" y="2162367"/>
                <a:ext cx="854267" cy="263113"/>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27" name="Ink 128">
                <a:extLst>
                  <a:ext uri="{FF2B5EF4-FFF2-40B4-BE49-F238E27FC236}">
                    <a16:creationId xmlns:a16="http://schemas.microsoft.com/office/drawing/2014/main" id="{3C11CC8D-3591-42B6-8F48-C1326932CDA6}"/>
                  </a:ext>
                </a:extLst>
              </p14:cNvPr>
              <p14:cNvContentPartPr/>
              <p14:nvPr/>
            </p14:nvContentPartPr>
            <p14:xfrm>
              <a:off x="5052155" y="1926183"/>
              <a:ext cx="541080" cy="151200"/>
            </p14:xfrm>
          </p:contentPart>
        </mc:Choice>
        <mc:Fallback xmlns="">
          <p:pic>
            <p:nvPicPr>
              <p:cNvPr id="127" name="Ink 128">
                <a:extLst>
                  <a:ext uri="{FF2B5EF4-FFF2-40B4-BE49-F238E27FC236}">
                    <a16:creationId xmlns:a16="http://schemas.microsoft.com/office/drawing/2014/main" id="{3C11CC8D-3591-42B6-8F48-C1326932CDA6}"/>
                  </a:ext>
                </a:extLst>
              </p:cNvPr>
              <p:cNvPicPr/>
              <p:nvPr/>
            </p:nvPicPr>
            <p:blipFill>
              <a:blip r:embed="rId29"/>
              <a:stretch>
                <a:fillRect/>
              </a:stretch>
            </p:blipFill>
            <p:spPr>
              <a:xfrm>
                <a:off x="5036665" y="1910703"/>
                <a:ext cx="5717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5" name="Ink 135">
                <a:extLst>
                  <a:ext uri="{FF2B5EF4-FFF2-40B4-BE49-F238E27FC236}">
                    <a16:creationId xmlns:a16="http://schemas.microsoft.com/office/drawing/2014/main" id="{E35A7DB7-2774-4156-AE52-BC424C10E855}"/>
                  </a:ext>
                </a:extLst>
              </p14:cNvPr>
              <p14:cNvContentPartPr/>
              <p14:nvPr/>
            </p14:nvContentPartPr>
            <p14:xfrm>
              <a:off x="5988875" y="2114823"/>
              <a:ext cx="610200" cy="100800"/>
            </p14:xfrm>
          </p:contentPart>
        </mc:Choice>
        <mc:Fallback xmlns="">
          <p:pic>
            <p:nvPicPr>
              <p:cNvPr id="135" name="Ink 135">
                <a:extLst>
                  <a:ext uri="{FF2B5EF4-FFF2-40B4-BE49-F238E27FC236}">
                    <a16:creationId xmlns:a16="http://schemas.microsoft.com/office/drawing/2014/main" id="{E35A7DB7-2774-4156-AE52-BC424C10E855}"/>
                  </a:ext>
                </a:extLst>
              </p:cNvPr>
              <p:cNvPicPr/>
              <p:nvPr/>
            </p:nvPicPr>
            <p:blipFill>
              <a:blip r:embed="rId31"/>
              <a:stretch>
                <a:fillRect/>
              </a:stretch>
            </p:blipFill>
            <p:spPr>
              <a:xfrm>
                <a:off x="5973395" y="2099398"/>
                <a:ext cx="640800" cy="131291"/>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0" name="Ink 140">
                <a:extLst>
                  <a:ext uri="{FF2B5EF4-FFF2-40B4-BE49-F238E27FC236}">
                    <a16:creationId xmlns:a16="http://schemas.microsoft.com/office/drawing/2014/main" id="{54BF686C-4827-4389-9D51-B266C8B826CE}"/>
                  </a:ext>
                </a:extLst>
              </p14:cNvPr>
              <p14:cNvContentPartPr/>
              <p14:nvPr/>
            </p14:nvContentPartPr>
            <p14:xfrm>
              <a:off x="6693035" y="2096103"/>
              <a:ext cx="459360" cy="170280"/>
            </p14:xfrm>
          </p:contentPart>
        </mc:Choice>
        <mc:Fallback xmlns="">
          <p:pic>
            <p:nvPicPr>
              <p:cNvPr id="140" name="Ink 140">
                <a:extLst>
                  <a:ext uri="{FF2B5EF4-FFF2-40B4-BE49-F238E27FC236}">
                    <a16:creationId xmlns:a16="http://schemas.microsoft.com/office/drawing/2014/main" id="{54BF686C-4827-4389-9D51-B266C8B826CE}"/>
                  </a:ext>
                </a:extLst>
              </p:cNvPr>
              <p:cNvPicPr/>
              <p:nvPr/>
            </p:nvPicPr>
            <p:blipFill>
              <a:blip r:embed="rId33"/>
              <a:stretch>
                <a:fillRect/>
              </a:stretch>
            </p:blipFill>
            <p:spPr>
              <a:xfrm>
                <a:off x="6677555" y="2080623"/>
                <a:ext cx="48996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48" name="Ink 148">
                <a:extLst>
                  <a:ext uri="{FF2B5EF4-FFF2-40B4-BE49-F238E27FC236}">
                    <a16:creationId xmlns:a16="http://schemas.microsoft.com/office/drawing/2014/main" id="{83056886-78D8-424D-8157-B812ECECA85A}"/>
                  </a:ext>
                </a:extLst>
              </p14:cNvPr>
              <p14:cNvContentPartPr/>
              <p14:nvPr/>
            </p14:nvContentPartPr>
            <p14:xfrm>
              <a:off x="8208275" y="1958223"/>
              <a:ext cx="440640" cy="156960"/>
            </p14:xfrm>
          </p:contentPart>
        </mc:Choice>
        <mc:Fallback xmlns="">
          <p:pic>
            <p:nvPicPr>
              <p:cNvPr id="148" name="Ink 148">
                <a:extLst>
                  <a:ext uri="{FF2B5EF4-FFF2-40B4-BE49-F238E27FC236}">
                    <a16:creationId xmlns:a16="http://schemas.microsoft.com/office/drawing/2014/main" id="{83056886-78D8-424D-8157-B812ECECA85A}"/>
                  </a:ext>
                </a:extLst>
              </p:cNvPr>
              <p:cNvPicPr/>
              <p:nvPr/>
            </p:nvPicPr>
            <p:blipFill>
              <a:blip r:embed="rId35"/>
              <a:stretch>
                <a:fillRect/>
              </a:stretch>
            </p:blipFill>
            <p:spPr>
              <a:xfrm>
                <a:off x="8192782" y="1942707"/>
                <a:ext cx="471265" cy="18763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50" name="Ink 149">
                <a:extLst>
                  <a:ext uri="{FF2B5EF4-FFF2-40B4-BE49-F238E27FC236}">
                    <a16:creationId xmlns:a16="http://schemas.microsoft.com/office/drawing/2014/main" id="{FFCD7CBE-9814-4B67-B24D-48952F4155C6}"/>
                  </a:ext>
                </a:extLst>
              </p14:cNvPr>
              <p14:cNvContentPartPr/>
              <p14:nvPr/>
            </p14:nvContentPartPr>
            <p14:xfrm>
              <a:off x="8120435" y="2190423"/>
              <a:ext cx="509760" cy="19080"/>
            </p14:xfrm>
          </p:contentPart>
        </mc:Choice>
        <mc:Fallback xmlns="">
          <p:pic>
            <p:nvPicPr>
              <p:cNvPr id="150" name="Ink 149">
                <a:extLst>
                  <a:ext uri="{FF2B5EF4-FFF2-40B4-BE49-F238E27FC236}">
                    <a16:creationId xmlns:a16="http://schemas.microsoft.com/office/drawing/2014/main" id="{FFCD7CBE-9814-4B67-B24D-48952F4155C6}"/>
                  </a:ext>
                </a:extLst>
              </p:cNvPr>
              <p:cNvPicPr/>
              <p:nvPr/>
            </p:nvPicPr>
            <p:blipFill>
              <a:blip r:embed="rId37"/>
              <a:stretch>
                <a:fillRect/>
              </a:stretch>
            </p:blipFill>
            <p:spPr>
              <a:xfrm>
                <a:off x="8104955" y="2174943"/>
                <a:ext cx="5403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51" name="Ink 150">
                <a:extLst>
                  <a:ext uri="{FF2B5EF4-FFF2-40B4-BE49-F238E27FC236}">
                    <a16:creationId xmlns:a16="http://schemas.microsoft.com/office/drawing/2014/main" id="{0D3E6445-6F87-4354-A94D-7A62D628F2F2}"/>
                  </a:ext>
                </a:extLst>
              </p14:cNvPr>
              <p14:cNvContentPartPr/>
              <p14:nvPr/>
            </p14:nvContentPartPr>
            <p14:xfrm>
              <a:off x="8195675" y="2296983"/>
              <a:ext cx="100800" cy="107280"/>
            </p14:xfrm>
          </p:contentPart>
        </mc:Choice>
        <mc:Fallback xmlns="">
          <p:pic>
            <p:nvPicPr>
              <p:cNvPr id="151" name="Ink 150">
                <a:extLst>
                  <a:ext uri="{FF2B5EF4-FFF2-40B4-BE49-F238E27FC236}">
                    <a16:creationId xmlns:a16="http://schemas.microsoft.com/office/drawing/2014/main" id="{0D3E6445-6F87-4354-A94D-7A62D628F2F2}"/>
                  </a:ext>
                </a:extLst>
              </p:cNvPr>
              <p:cNvPicPr/>
              <p:nvPr/>
            </p:nvPicPr>
            <p:blipFill>
              <a:blip r:embed="rId39"/>
              <a:stretch>
                <a:fillRect/>
              </a:stretch>
            </p:blipFill>
            <p:spPr>
              <a:xfrm>
                <a:off x="8180195" y="2281503"/>
                <a:ext cx="1314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52" name="Ink 151">
                <a:extLst>
                  <a:ext uri="{FF2B5EF4-FFF2-40B4-BE49-F238E27FC236}">
                    <a16:creationId xmlns:a16="http://schemas.microsoft.com/office/drawing/2014/main" id="{F4FAF0F8-CED4-4CAF-8C75-13A56C24ECCA}"/>
                  </a:ext>
                </a:extLst>
              </p14:cNvPr>
              <p14:cNvContentPartPr/>
              <p14:nvPr/>
            </p14:nvContentPartPr>
            <p14:xfrm>
              <a:off x="8346515" y="2347383"/>
              <a:ext cx="107280" cy="12960"/>
            </p14:xfrm>
          </p:contentPart>
        </mc:Choice>
        <mc:Fallback xmlns="">
          <p:pic>
            <p:nvPicPr>
              <p:cNvPr id="152" name="Ink 151">
                <a:extLst>
                  <a:ext uri="{FF2B5EF4-FFF2-40B4-BE49-F238E27FC236}">
                    <a16:creationId xmlns:a16="http://schemas.microsoft.com/office/drawing/2014/main" id="{F4FAF0F8-CED4-4CAF-8C75-13A56C24ECCA}"/>
                  </a:ext>
                </a:extLst>
              </p:cNvPr>
              <p:cNvPicPr/>
              <p:nvPr/>
            </p:nvPicPr>
            <p:blipFill>
              <a:blip r:embed="rId41"/>
              <a:stretch>
                <a:fillRect/>
              </a:stretch>
            </p:blipFill>
            <p:spPr>
              <a:xfrm>
                <a:off x="8331035" y="2331903"/>
                <a:ext cx="1378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53" name="Ink 152">
                <a:extLst>
                  <a:ext uri="{FF2B5EF4-FFF2-40B4-BE49-F238E27FC236}">
                    <a16:creationId xmlns:a16="http://schemas.microsoft.com/office/drawing/2014/main" id="{9793371B-7F4D-42E2-89A3-7BC26E083AD4}"/>
                  </a:ext>
                </a:extLst>
              </p14:cNvPr>
              <p14:cNvContentPartPr/>
              <p14:nvPr/>
            </p14:nvContentPartPr>
            <p14:xfrm>
              <a:off x="8415635" y="2322183"/>
              <a:ext cx="12960" cy="82080"/>
            </p14:xfrm>
          </p:contentPart>
        </mc:Choice>
        <mc:Fallback xmlns="">
          <p:pic>
            <p:nvPicPr>
              <p:cNvPr id="153" name="Ink 152">
                <a:extLst>
                  <a:ext uri="{FF2B5EF4-FFF2-40B4-BE49-F238E27FC236}">
                    <a16:creationId xmlns:a16="http://schemas.microsoft.com/office/drawing/2014/main" id="{9793371B-7F4D-42E2-89A3-7BC26E083AD4}"/>
                  </a:ext>
                </a:extLst>
              </p:cNvPr>
              <p:cNvPicPr/>
              <p:nvPr/>
            </p:nvPicPr>
            <p:blipFill>
              <a:blip r:embed="rId43"/>
              <a:stretch>
                <a:fillRect/>
              </a:stretch>
            </p:blipFill>
            <p:spPr>
              <a:xfrm>
                <a:off x="8400155" y="2306703"/>
                <a:ext cx="435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54" name="Ink 153">
                <a:extLst>
                  <a:ext uri="{FF2B5EF4-FFF2-40B4-BE49-F238E27FC236}">
                    <a16:creationId xmlns:a16="http://schemas.microsoft.com/office/drawing/2014/main" id="{BB6F1BBC-692E-45E4-AA82-CB4EBE5B547B}"/>
                  </a:ext>
                </a:extLst>
              </p14:cNvPr>
              <p14:cNvContentPartPr/>
              <p14:nvPr/>
            </p14:nvContentPartPr>
            <p14:xfrm>
              <a:off x="8541635" y="2316063"/>
              <a:ext cx="6480" cy="94680"/>
            </p14:xfrm>
          </p:contentPart>
        </mc:Choice>
        <mc:Fallback xmlns="">
          <p:pic>
            <p:nvPicPr>
              <p:cNvPr id="154" name="Ink 153">
                <a:extLst>
                  <a:ext uri="{FF2B5EF4-FFF2-40B4-BE49-F238E27FC236}">
                    <a16:creationId xmlns:a16="http://schemas.microsoft.com/office/drawing/2014/main" id="{BB6F1BBC-692E-45E4-AA82-CB4EBE5B547B}"/>
                  </a:ext>
                </a:extLst>
              </p:cNvPr>
              <p:cNvPicPr/>
              <p:nvPr/>
            </p:nvPicPr>
            <p:blipFill>
              <a:blip r:embed="rId45"/>
              <a:stretch>
                <a:fillRect/>
              </a:stretch>
            </p:blipFill>
            <p:spPr>
              <a:xfrm>
                <a:off x="8526970" y="2300583"/>
                <a:ext cx="35469"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55" name="Ink 154">
                <a:extLst>
                  <a:ext uri="{FF2B5EF4-FFF2-40B4-BE49-F238E27FC236}">
                    <a16:creationId xmlns:a16="http://schemas.microsoft.com/office/drawing/2014/main" id="{22D93CA0-F481-4D7E-83B4-9DF7A6E6BA0A}"/>
                  </a:ext>
                </a:extLst>
              </p14:cNvPr>
              <p14:cNvContentPartPr/>
              <p14:nvPr/>
            </p14:nvContentPartPr>
            <p14:xfrm>
              <a:off x="8623355" y="2341263"/>
              <a:ext cx="88560" cy="75960"/>
            </p14:xfrm>
          </p:contentPart>
        </mc:Choice>
        <mc:Fallback xmlns="">
          <p:pic>
            <p:nvPicPr>
              <p:cNvPr id="155" name="Ink 154">
                <a:extLst>
                  <a:ext uri="{FF2B5EF4-FFF2-40B4-BE49-F238E27FC236}">
                    <a16:creationId xmlns:a16="http://schemas.microsoft.com/office/drawing/2014/main" id="{22D93CA0-F481-4D7E-83B4-9DF7A6E6BA0A}"/>
                  </a:ext>
                </a:extLst>
              </p:cNvPr>
              <p:cNvPicPr/>
              <p:nvPr/>
            </p:nvPicPr>
            <p:blipFill>
              <a:blip r:embed="rId47"/>
              <a:stretch>
                <a:fillRect/>
              </a:stretch>
            </p:blipFill>
            <p:spPr>
              <a:xfrm>
                <a:off x="8607875" y="2325783"/>
                <a:ext cx="1191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56" name="Ink 155">
                <a:extLst>
                  <a:ext uri="{FF2B5EF4-FFF2-40B4-BE49-F238E27FC236}">
                    <a16:creationId xmlns:a16="http://schemas.microsoft.com/office/drawing/2014/main" id="{623EEEB6-A7BA-48BF-B78A-A893D8D2DD5E}"/>
                  </a:ext>
                </a:extLst>
              </p14:cNvPr>
              <p14:cNvContentPartPr/>
              <p14:nvPr/>
            </p14:nvContentPartPr>
            <p14:xfrm>
              <a:off x="8855915" y="2140023"/>
              <a:ext cx="69480" cy="6480"/>
            </p14:xfrm>
          </p:contentPart>
        </mc:Choice>
        <mc:Fallback xmlns="">
          <p:pic>
            <p:nvPicPr>
              <p:cNvPr id="156" name="Ink 155">
                <a:extLst>
                  <a:ext uri="{FF2B5EF4-FFF2-40B4-BE49-F238E27FC236}">
                    <a16:creationId xmlns:a16="http://schemas.microsoft.com/office/drawing/2014/main" id="{623EEEB6-A7BA-48BF-B78A-A893D8D2DD5E}"/>
                  </a:ext>
                </a:extLst>
              </p:cNvPr>
              <p:cNvPicPr/>
              <p:nvPr/>
            </p:nvPicPr>
            <p:blipFill>
              <a:blip r:embed="rId49"/>
              <a:stretch>
                <a:fillRect/>
              </a:stretch>
            </p:blipFill>
            <p:spPr>
              <a:xfrm>
                <a:off x="8840435" y="2125358"/>
                <a:ext cx="100080" cy="35469"/>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57" name="Ink 156">
                <a:extLst>
                  <a:ext uri="{FF2B5EF4-FFF2-40B4-BE49-F238E27FC236}">
                    <a16:creationId xmlns:a16="http://schemas.microsoft.com/office/drawing/2014/main" id="{D1B8328A-926B-4FD8-A779-4A335B3150BB}"/>
                  </a:ext>
                </a:extLst>
              </p14:cNvPr>
              <p14:cNvContentPartPr/>
              <p14:nvPr/>
            </p14:nvContentPartPr>
            <p14:xfrm>
              <a:off x="8868515" y="2209143"/>
              <a:ext cx="75960" cy="12960"/>
            </p14:xfrm>
          </p:contentPart>
        </mc:Choice>
        <mc:Fallback xmlns="">
          <p:pic>
            <p:nvPicPr>
              <p:cNvPr id="157" name="Ink 156">
                <a:extLst>
                  <a:ext uri="{FF2B5EF4-FFF2-40B4-BE49-F238E27FC236}">
                    <a16:creationId xmlns:a16="http://schemas.microsoft.com/office/drawing/2014/main" id="{D1B8328A-926B-4FD8-A779-4A335B3150BB}"/>
                  </a:ext>
                </a:extLst>
              </p:cNvPr>
              <p:cNvPicPr/>
              <p:nvPr/>
            </p:nvPicPr>
            <p:blipFill>
              <a:blip r:embed="rId51"/>
              <a:stretch>
                <a:fillRect/>
              </a:stretch>
            </p:blipFill>
            <p:spPr>
              <a:xfrm>
                <a:off x="8853035" y="2193663"/>
                <a:ext cx="1065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68" name="Ink 168">
                <a:extLst>
                  <a:ext uri="{FF2B5EF4-FFF2-40B4-BE49-F238E27FC236}">
                    <a16:creationId xmlns:a16="http://schemas.microsoft.com/office/drawing/2014/main" id="{6AFCE63D-ED8E-4BDA-975B-BEAC7F5123B0}"/>
                  </a:ext>
                </a:extLst>
              </p14:cNvPr>
              <p14:cNvContentPartPr/>
              <p14:nvPr/>
            </p14:nvContentPartPr>
            <p14:xfrm>
              <a:off x="9170195" y="2064423"/>
              <a:ext cx="754920" cy="145080"/>
            </p14:xfrm>
          </p:contentPart>
        </mc:Choice>
        <mc:Fallback xmlns="">
          <p:pic>
            <p:nvPicPr>
              <p:cNvPr id="168" name="Ink 168">
                <a:extLst>
                  <a:ext uri="{FF2B5EF4-FFF2-40B4-BE49-F238E27FC236}">
                    <a16:creationId xmlns:a16="http://schemas.microsoft.com/office/drawing/2014/main" id="{6AFCE63D-ED8E-4BDA-975B-BEAC7F5123B0}"/>
                  </a:ext>
                </a:extLst>
              </p:cNvPr>
              <p:cNvPicPr/>
              <p:nvPr/>
            </p:nvPicPr>
            <p:blipFill>
              <a:blip r:embed="rId53"/>
              <a:stretch>
                <a:fillRect/>
              </a:stretch>
            </p:blipFill>
            <p:spPr>
              <a:xfrm>
                <a:off x="9154708" y="2048904"/>
                <a:ext cx="785535" cy="175756"/>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76" name="Ink 176">
                <a:extLst>
                  <a:ext uri="{FF2B5EF4-FFF2-40B4-BE49-F238E27FC236}">
                    <a16:creationId xmlns:a16="http://schemas.microsoft.com/office/drawing/2014/main" id="{77FD4188-767A-4E7D-A80F-609093621D0D}"/>
                  </a:ext>
                </a:extLst>
              </p14:cNvPr>
              <p14:cNvContentPartPr/>
              <p14:nvPr/>
            </p14:nvContentPartPr>
            <p14:xfrm>
              <a:off x="2317235" y="2536023"/>
              <a:ext cx="842760" cy="377640"/>
            </p14:xfrm>
          </p:contentPart>
        </mc:Choice>
        <mc:Fallback xmlns="">
          <p:pic>
            <p:nvPicPr>
              <p:cNvPr id="176" name="Ink 176">
                <a:extLst>
                  <a:ext uri="{FF2B5EF4-FFF2-40B4-BE49-F238E27FC236}">
                    <a16:creationId xmlns:a16="http://schemas.microsoft.com/office/drawing/2014/main" id="{77FD4188-767A-4E7D-A80F-609093621D0D}"/>
                  </a:ext>
                </a:extLst>
              </p:cNvPr>
              <p:cNvPicPr/>
              <p:nvPr/>
            </p:nvPicPr>
            <p:blipFill>
              <a:blip r:embed="rId55"/>
              <a:stretch>
                <a:fillRect/>
              </a:stretch>
            </p:blipFill>
            <p:spPr>
              <a:xfrm>
                <a:off x="2301755" y="2520528"/>
                <a:ext cx="873360" cy="408269"/>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83" name="Ink 182">
                <a:extLst>
                  <a:ext uri="{FF2B5EF4-FFF2-40B4-BE49-F238E27FC236}">
                    <a16:creationId xmlns:a16="http://schemas.microsoft.com/office/drawing/2014/main" id="{6B098D3B-80FF-42D2-8547-851409FCAD1C}"/>
                  </a:ext>
                </a:extLst>
              </p14:cNvPr>
              <p14:cNvContentPartPr/>
              <p14:nvPr/>
            </p14:nvContentPartPr>
            <p14:xfrm>
              <a:off x="5102555" y="2888103"/>
              <a:ext cx="666720" cy="31680"/>
            </p14:xfrm>
          </p:contentPart>
        </mc:Choice>
        <mc:Fallback xmlns="">
          <p:pic>
            <p:nvPicPr>
              <p:cNvPr id="183" name="Ink 182">
                <a:extLst>
                  <a:ext uri="{FF2B5EF4-FFF2-40B4-BE49-F238E27FC236}">
                    <a16:creationId xmlns:a16="http://schemas.microsoft.com/office/drawing/2014/main" id="{6B098D3B-80FF-42D2-8547-851409FCAD1C}"/>
                  </a:ext>
                </a:extLst>
              </p:cNvPr>
              <p:cNvPicPr/>
              <p:nvPr/>
            </p:nvPicPr>
            <p:blipFill>
              <a:blip r:embed="rId57"/>
              <a:stretch>
                <a:fillRect/>
              </a:stretch>
            </p:blipFill>
            <p:spPr>
              <a:xfrm>
                <a:off x="5087075" y="2872623"/>
                <a:ext cx="69732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84" name="Ink 184">
                <a:extLst>
                  <a:ext uri="{FF2B5EF4-FFF2-40B4-BE49-F238E27FC236}">
                    <a16:creationId xmlns:a16="http://schemas.microsoft.com/office/drawing/2014/main" id="{767590AA-A231-4F24-A393-B70D04126F58}"/>
                  </a:ext>
                </a:extLst>
              </p14:cNvPr>
              <p14:cNvContentPartPr/>
              <p14:nvPr/>
            </p14:nvContentPartPr>
            <p14:xfrm>
              <a:off x="5159075" y="2624223"/>
              <a:ext cx="541080" cy="144720"/>
            </p14:xfrm>
          </p:contentPart>
        </mc:Choice>
        <mc:Fallback xmlns="">
          <p:pic>
            <p:nvPicPr>
              <p:cNvPr id="184" name="Ink 184">
                <a:extLst>
                  <a:ext uri="{FF2B5EF4-FFF2-40B4-BE49-F238E27FC236}">
                    <a16:creationId xmlns:a16="http://schemas.microsoft.com/office/drawing/2014/main" id="{767590AA-A231-4F24-A393-B70D04126F58}"/>
                  </a:ext>
                </a:extLst>
              </p:cNvPr>
              <p:cNvPicPr/>
              <p:nvPr/>
            </p:nvPicPr>
            <p:blipFill>
              <a:blip r:embed="rId59"/>
              <a:stretch>
                <a:fillRect/>
              </a:stretch>
            </p:blipFill>
            <p:spPr>
              <a:xfrm>
                <a:off x="5143595" y="2608781"/>
                <a:ext cx="571680" cy="175244"/>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94" name="Ink 195">
                <a:extLst>
                  <a:ext uri="{FF2B5EF4-FFF2-40B4-BE49-F238E27FC236}">
                    <a16:creationId xmlns:a16="http://schemas.microsoft.com/office/drawing/2014/main" id="{06E6384A-86FB-4607-946B-82A963C6D3C6}"/>
                  </a:ext>
                </a:extLst>
              </p14:cNvPr>
              <p14:cNvContentPartPr/>
              <p14:nvPr/>
            </p14:nvContentPartPr>
            <p14:xfrm>
              <a:off x="6014075" y="2837703"/>
              <a:ext cx="82080" cy="88200"/>
            </p14:xfrm>
          </p:contentPart>
        </mc:Choice>
        <mc:Fallback xmlns="">
          <p:pic>
            <p:nvPicPr>
              <p:cNvPr id="194" name="Ink 195">
                <a:extLst>
                  <a:ext uri="{FF2B5EF4-FFF2-40B4-BE49-F238E27FC236}">
                    <a16:creationId xmlns:a16="http://schemas.microsoft.com/office/drawing/2014/main" id="{06E6384A-86FB-4607-946B-82A963C6D3C6}"/>
                  </a:ext>
                </a:extLst>
              </p:cNvPr>
              <p:cNvPicPr/>
              <p:nvPr/>
            </p:nvPicPr>
            <p:blipFill>
              <a:blip r:embed="rId61"/>
              <a:stretch>
                <a:fillRect/>
              </a:stretch>
            </p:blipFill>
            <p:spPr>
              <a:xfrm>
                <a:off x="5998595" y="2822223"/>
                <a:ext cx="1126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95" name="Ink 196">
                <a:extLst>
                  <a:ext uri="{FF2B5EF4-FFF2-40B4-BE49-F238E27FC236}">
                    <a16:creationId xmlns:a16="http://schemas.microsoft.com/office/drawing/2014/main" id="{04BF822C-DE22-406E-B145-051DD7DA4C66}"/>
                  </a:ext>
                </a:extLst>
              </p14:cNvPr>
              <p14:cNvContentPartPr/>
              <p14:nvPr/>
            </p14:nvContentPartPr>
            <p14:xfrm>
              <a:off x="5146475" y="3020223"/>
              <a:ext cx="666720" cy="119880"/>
            </p14:xfrm>
          </p:contentPart>
        </mc:Choice>
        <mc:Fallback xmlns="">
          <p:pic>
            <p:nvPicPr>
              <p:cNvPr id="195" name="Ink 196">
                <a:extLst>
                  <a:ext uri="{FF2B5EF4-FFF2-40B4-BE49-F238E27FC236}">
                    <a16:creationId xmlns:a16="http://schemas.microsoft.com/office/drawing/2014/main" id="{04BF822C-DE22-406E-B145-051DD7DA4C66}"/>
                  </a:ext>
                </a:extLst>
              </p:cNvPr>
              <p:cNvPicPr/>
              <p:nvPr/>
            </p:nvPicPr>
            <p:blipFill>
              <a:blip r:embed="rId63"/>
              <a:stretch>
                <a:fillRect/>
              </a:stretch>
            </p:blipFill>
            <p:spPr>
              <a:xfrm>
                <a:off x="5131003" y="3004743"/>
                <a:ext cx="697303"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00" name="Ink 200">
                <a:extLst>
                  <a:ext uri="{FF2B5EF4-FFF2-40B4-BE49-F238E27FC236}">
                    <a16:creationId xmlns:a16="http://schemas.microsoft.com/office/drawing/2014/main" id="{4C7D3A89-BEEC-469E-AC2D-F3D2B1417C9B}"/>
                  </a:ext>
                </a:extLst>
              </p14:cNvPr>
              <p14:cNvContentPartPr/>
              <p14:nvPr/>
            </p14:nvContentPartPr>
            <p14:xfrm>
              <a:off x="6221435" y="2812503"/>
              <a:ext cx="201600" cy="100800"/>
            </p14:xfrm>
          </p:contentPart>
        </mc:Choice>
        <mc:Fallback xmlns="">
          <p:pic>
            <p:nvPicPr>
              <p:cNvPr id="200" name="Ink 200">
                <a:extLst>
                  <a:ext uri="{FF2B5EF4-FFF2-40B4-BE49-F238E27FC236}">
                    <a16:creationId xmlns:a16="http://schemas.microsoft.com/office/drawing/2014/main" id="{4C7D3A89-BEEC-469E-AC2D-F3D2B1417C9B}"/>
                  </a:ext>
                </a:extLst>
              </p:cNvPr>
              <p:cNvPicPr/>
              <p:nvPr/>
            </p:nvPicPr>
            <p:blipFill>
              <a:blip r:embed="rId65"/>
              <a:stretch>
                <a:fillRect/>
              </a:stretch>
            </p:blipFill>
            <p:spPr>
              <a:xfrm>
                <a:off x="6205955" y="2797023"/>
                <a:ext cx="2322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07" name="Ink 207">
                <a:extLst>
                  <a:ext uri="{FF2B5EF4-FFF2-40B4-BE49-F238E27FC236}">
                    <a16:creationId xmlns:a16="http://schemas.microsoft.com/office/drawing/2014/main" id="{C8F76728-0D1B-48AB-9AF2-F918CD4F3E98}"/>
                  </a:ext>
                </a:extLst>
              </p14:cNvPr>
              <p14:cNvContentPartPr/>
              <p14:nvPr/>
            </p14:nvContentPartPr>
            <p14:xfrm>
              <a:off x="6491795" y="2806383"/>
              <a:ext cx="572400" cy="157680"/>
            </p14:xfrm>
          </p:contentPart>
        </mc:Choice>
        <mc:Fallback xmlns="">
          <p:pic>
            <p:nvPicPr>
              <p:cNvPr id="207" name="Ink 207">
                <a:extLst>
                  <a:ext uri="{FF2B5EF4-FFF2-40B4-BE49-F238E27FC236}">
                    <a16:creationId xmlns:a16="http://schemas.microsoft.com/office/drawing/2014/main" id="{C8F76728-0D1B-48AB-9AF2-F918CD4F3E98}"/>
                  </a:ext>
                </a:extLst>
              </p:cNvPr>
              <p:cNvPicPr/>
              <p:nvPr/>
            </p:nvPicPr>
            <p:blipFill>
              <a:blip r:embed="rId67"/>
              <a:stretch>
                <a:fillRect/>
              </a:stretch>
            </p:blipFill>
            <p:spPr>
              <a:xfrm>
                <a:off x="6476315" y="2790868"/>
                <a:ext cx="603000" cy="18835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15" name="Ink 214">
                <a:extLst>
                  <a:ext uri="{FF2B5EF4-FFF2-40B4-BE49-F238E27FC236}">
                    <a16:creationId xmlns:a16="http://schemas.microsoft.com/office/drawing/2014/main" id="{F5A2D713-72DA-4E92-A60A-373DA52025AB}"/>
                  </a:ext>
                </a:extLst>
              </p14:cNvPr>
              <p14:cNvContentPartPr/>
              <p14:nvPr/>
            </p14:nvContentPartPr>
            <p14:xfrm>
              <a:off x="8082635" y="2969823"/>
              <a:ext cx="673200" cy="31680"/>
            </p14:xfrm>
          </p:contentPart>
        </mc:Choice>
        <mc:Fallback xmlns="">
          <p:pic>
            <p:nvPicPr>
              <p:cNvPr id="215" name="Ink 214">
                <a:extLst>
                  <a:ext uri="{FF2B5EF4-FFF2-40B4-BE49-F238E27FC236}">
                    <a16:creationId xmlns:a16="http://schemas.microsoft.com/office/drawing/2014/main" id="{F5A2D713-72DA-4E92-A60A-373DA52025AB}"/>
                  </a:ext>
                </a:extLst>
              </p:cNvPr>
              <p:cNvPicPr/>
              <p:nvPr/>
            </p:nvPicPr>
            <p:blipFill>
              <a:blip r:embed="rId69"/>
              <a:stretch>
                <a:fillRect/>
              </a:stretch>
            </p:blipFill>
            <p:spPr>
              <a:xfrm>
                <a:off x="8067155" y="2954343"/>
                <a:ext cx="70380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6" name="Ink 216">
                <a:extLst>
                  <a:ext uri="{FF2B5EF4-FFF2-40B4-BE49-F238E27FC236}">
                    <a16:creationId xmlns:a16="http://schemas.microsoft.com/office/drawing/2014/main" id="{C8ABA5ED-996F-45BC-B324-DDF3E83E795D}"/>
                  </a:ext>
                </a:extLst>
              </p14:cNvPr>
              <p14:cNvContentPartPr/>
              <p14:nvPr/>
            </p14:nvContentPartPr>
            <p14:xfrm>
              <a:off x="8202155" y="2718543"/>
              <a:ext cx="446400" cy="151200"/>
            </p14:xfrm>
          </p:contentPart>
        </mc:Choice>
        <mc:Fallback xmlns="">
          <p:pic>
            <p:nvPicPr>
              <p:cNvPr id="216" name="Ink 216">
                <a:extLst>
                  <a:ext uri="{FF2B5EF4-FFF2-40B4-BE49-F238E27FC236}">
                    <a16:creationId xmlns:a16="http://schemas.microsoft.com/office/drawing/2014/main" id="{C8ABA5ED-996F-45BC-B324-DDF3E83E795D}"/>
                  </a:ext>
                </a:extLst>
              </p:cNvPr>
              <p:cNvPicPr/>
              <p:nvPr/>
            </p:nvPicPr>
            <p:blipFill>
              <a:blip r:embed="rId71"/>
              <a:stretch>
                <a:fillRect/>
              </a:stretch>
            </p:blipFill>
            <p:spPr>
              <a:xfrm>
                <a:off x="8186687" y="2703063"/>
                <a:ext cx="476975"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25" name="Ink 226">
                <a:extLst>
                  <a:ext uri="{FF2B5EF4-FFF2-40B4-BE49-F238E27FC236}">
                    <a16:creationId xmlns:a16="http://schemas.microsoft.com/office/drawing/2014/main" id="{CE227364-1F0E-46C4-98B7-7B844F6F3C86}"/>
                  </a:ext>
                </a:extLst>
              </p14:cNvPr>
              <p14:cNvContentPartPr/>
              <p14:nvPr/>
            </p14:nvContentPartPr>
            <p14:xfrm>
              <a:off x="9006755" y="2906823"/>
              <a:ext cx="69480" cy="69840"/>
            </p14:xfrm>
          </p:contentPart>
        </mc:Choice>
        <mc:Fallback xmlns="">
          <p:pic>
            <p:nvPicPr>
              <p:cNvPr id="225" name="Ink 226">
                <a:extLst>
                  <a:ext uri="{FF2B5EF4-FFF2-40B4-BE49-F238E27FC236}">
                    <a16:creationId xmlns:a16="http://schemas.microsoft.com/office/drawing/2014/main" id="{CE227364-1F0E-46C4-98B7-7B844F6F3C86}"/>
                  </a:ext>
                </a:extLst>
              </p:cNvPr>
              <p:cNvPicPr/>
              <p:nvPr/>
            </p:nvPicPr>
            <p:blipFill>
              <a:blip r:embed="rId73"/>
              <a:stretch>
                <a:fillRect/>
              </a:stretch>
            </p:blipFill>
            <p:spPr>
              <a:xfrm>
                <a:off x="8991275" y="2891263"/>
                <a:ext cx="100080" cy="100599"/>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26" name="Ink 227">
                <a:extLst>
                  <a:ext uri="{FF2B5EF4-FFF2-40B4-BE49-F238E27FC236}">
                    <a16:creationId xmlns:a16="http://schemas.microsoft.com/office/drawing/2014/main" id="{8F566C5F-D134-4C5A-83DE-16D6857600EB}"/>
                  </a:ext>
                </a:extLst>
              </p14:cNvPr>
              <p14:cNvContentPartPr/>
              <p14:nvPr/>
            </p14:nvContentPartPr>
            <p14:xfrm>
              <a:off x="8195675" y="3127143"/>
              <a:ext cx="597600" cy="119880"/>
            </p14:xfrm>
          </p:contentPart>
        </mc:Choice>
        <mc:Fallback xmlns="">
          <p:pic>
            <p:nvPicPr>
              <p:cNvPr id="226" name="Ink 227">
                <a:extLst>
                  <a:ext uri="{FF2B5EF4-FFF2-40B4-BE49-F238E27FC236}">
                    <a16:creationId xmlns:a16="http://schemas.microsoft.com/office/drawing/2014/main" id="{8F566C5F-D134-4C5A-83DE-16D6857600EB}"/>
                  </a:ext>
                </a:extLst>
              </p:cNvPr>
              <p:cNvPicPr/>
              <p:nvPr/>
            </p:nvPicPr>
            <p:blipFill>
              <a:blip r:embed="rId75"/>
              <a:stretch>
                <a:fillRect/>
              </a:stretch>
            </p:blipFill>
            <p:spPr>
              <a:xfrm>
                <a:off x="8180195" y="3111663"/>
                <a:ext cx="62820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35" name="Ink 235">
                <a:extLst>
                  <a:ext uri="{FF2B5EF4-FFF2-40B4-BE49-F238E27FC236}">
                    <a16:creationId xmlns:a16="http://schemas.microsoft.com/office/drawing/2014/main" id="{CEF345E8-4E51-4C2A-A930-F1C1C1C031FD}"/>
                  </a:ext>
                </a:extLst>
              </p14:cNvPr>
              <p14:cNvContentPartPr/>
              <p14:nvPr/>
            </p14:nvContentPartPr>
            <p14:xfrm>
              <a:off x="9270995" y="2730783"/>
              <a:ext cx="647640" cy="151560"/>
            </p14:xfrm>
          </p:contentPart>
        </mc:Choice>
        <mc:Fallback xmlns="">
          <p:pic>
            <p:nvPicPr>
              <p:cNvPr id="235" name="Ink 235">
                <a:extLst>
                  <a:ext uri="{FF2B5EF4-FFF2-40B4-BE49-F238E27FC236}">
                    <a16:creationId xmlns:a16="http://schemas.microsoft.com/office/drawing/2014/main" id="{CEF345E8-4E51-4C2A-A930-F1C1C1C031FD}"/>
                  </a:ext>
                </a:extLst>
              </p:cNvPr>
              <p:cNvPicPr/>
              <p:nvPr/>
            </p:nvPicPr>
            <p:blipFill>
              <a:blip r:embed="rId77"/>
              <a:stretch>
                <a:fillRect/>
              </a:stretch>
            </p:blipFill>
            <p:spPr>
              <a:xfrm>
                <a:off x="9255524" y="2715266"/>
                <a:ext cx="678223" cy="182233"/>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41" name="Ink 241">
                <a:extLst>
                  <a:ext uri="{FF2B5EF4-FFF2-40B4-BE49-F238E27FC236}">
                    <a16:creationId xmlns:a16="http://schemas.microsoft.com/office/drawing/2014/main" id="{0E0D4B92-2472-48D2-87B4-A6EAC10FBE1C}"/>
                  </a:ext>
                </a:extLst>
              </p14:cNvPr>
              <p14:cNvContentPartPr/>
              <p14:nvPr/>
            </p14:nvContentPartPr>
            <p14:xfrm>
              <a:off x="2461955" y="3573543"/>
              <a:ext cx="408960" cy="151200"/>
            </p14:xfrm>
          </p:contentPart>
        </mc:Choice>
        <mc:Fallback xmlns="">
          <p:pic>
            <p:nvPicPr>
              <p:cNvPr id="241" name="Ink 241">
                <a:extLst>
                  <a:ext uri="{FF2B5EF4-FFF2-40B4-BE49-F238E27FC236}">
                    <a16:creationId xmlns:a16="http://schemas.microsoft.com/office/drawing/2014/main" id="{0E0D4B92-2472-48D2-87B4-A6EAC10FBE1C}"/>
                  </a:ext>
                </a:extLst>
              </p:cNvPr>
              <p:cNvPicPr/>
              <p:nvPr/>
            </p:nvPicPr>
            <p:blipFill>
              <a:blip r:embed="rId79"/>
              <a:stretch>
                <a:fillRect/>
              </a:stretch>
            </p:blipFill>
            <p:spPr>
              <a:xfrm>
                <a:off x="2446475" y="3558063"/>
                <a:ext cx="43956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50" name="Ink 250">
                <a:extLst>
                  <a:ext uri="{FF2B5EF4-FFF2-40B4-BE49-F238E27FC236}">
                    <a16:creationId xmlns:a16="http://schemas.microsoft.com/office/drawing/2014/main" id="{A9528525-D0A4-4111-8E02-11A88373C0D3}"/>
                  </a:ext>
                </a:extLst>
              </p14:cNvPr>
              <p14:cNvContentPartPr/>
              <p14:nvPr/>
            </p14:nvContentPartPr>
            <p14:xfrm>
              <a:off x="5064755" y="3497943"/>
              <a:ext cx="748440" cy="245520"/>
            </p14:xfrm>
          </p:contentPart>
        </mc:Choice>
        <mc:Fallback xmlns="">
          <p:pic>
            <p:nvPicPr>
              <p:cNvPr id="250" name="Ink 250">
                <a:extLst>
                  <a:ext uri="{FF2B5EF4-FFF2-40B4-BE49-F238E27FC236}">
                    <a16:creationId xmlns:a16="http://schemas.microsoft.com/office/drawing/2014/main" id="{A9528525-D0A4-4111-8E02-11A88373C0D3}"/>
                  </a:ext>
                </a:extLst>
              </p:cNvPr>
              <p:cNvPicPr/>
              <p:nvPr/>
            </p:nvPicPr>
            <p:blipFill>
              <a:blip r:embed="rId81"/>
              <a:stretch>
                <a:fillRect/>
              </a:stretch>
            </p:blipFill>
            <p:spPr>
              <a:xfrm>
                <a:off x="5049282" y="3482463"/>
                <a:ext cx="779025"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58" name="Ink 258">
                <a:extLst>
                  <a:ext uri="{FF2B5EF4-FFF2-40B4-BE49-F238E27FC236}">
                    <a16:creationId xmlns:a16="http://schemas.microsoft.com/office/drawing/2014/main" id="{D10296DA-FE0E-42CB-A7ED-72F7C537A19F}"/>
                  </a:ext>
                </a:extLst>
              </p14:cNvPr>
              <p14:cNvContentPartPr/>
              <p14:nvPr/>
            </p14:nvContentPartPr>
            <p14:xfrm>
              <a:off x="5159075" y="3850023"/>
              <a:ext cx="741960" cy="107280"/>
            </p14:xfrm>
          </p:contentPart>
        </mc:Choice>
        <mc:Fallback xmlns="">
          <p:pic>
            <p:nvPicPr>
              <p:cNvPr id="258" name="Ink 258">
                <a:extLst>
                  <a:ext uri="{FF2B5EF4-FFF2-40B4-BE49-F238E27FC236}">
                    <a16:creationId xmlns:a16="http://schemas.microsoft.com/office/drawing/2014/main" id="{D10296DA-FE0E-42CB-A7ED-72F7C537A19F}"/>
                  </a:ext>
                </a:extLst>
              </p:cNvPr>
              <p:cNvPicPr/>
              <p:nvPr/>
            </p:nvPicPr>
            <p:blipFill>
              <a:blip r:embed="rId83"/>
              <a:stretch>
                <a:fillRect/>
              </a:stretch>
            </p:blipFill>
            <p:spPr>
              <a:xfrm>
                <a:off x="5143603" y="3834491"/>
                <a:ext cx="772545" cy="137983"/>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68" name="Ink 268">
                <a:extLst>
                  <a:ext uri="{FF2B5EF4-FFF2-40B4-BE49-F238E27FC236}">
                    <a16:creationId xmlns:a16="http://schemas.microsoft.com/office/drawing/2014/main" id="{7649F155-7AE6-4067-B7FD-975F86A45B35}"/>
                  </a:ext>
                </a:extLst>
              </p14:cNvPr>
              <p14:cNvContentPartPr/>
              <p14:nvPr/>
            </p14:nvContentPartPr>
            <p14:xfrm>
              <a:off x="6057995" y="3592263"/>
              <a:ext cx="1182600" cy="157680"/>
            </p14:xfrm>
          </p:contentPart>
        </mc:Choice>
        <mc:Fallback xmlns="">
          <p:pic>
            <p:nvPicPr>
              <p:cNvPr id="268" name="Ink 268">
                <a:extLst>
                  <a:ext uri="{FF2B5EF4-FFF2-40B4-BE49-F238E27FC236}">
                    <a16:creationId xmlns:a16="http://schemas.microsoft.com/office/drawing/2014/main" id="{7649F155-7AE6-4067-B7FD-975F86A45B35}"/>
                  </a:ext>
                </a:extLst>
              </p:cNvPr>
              <p:cNvPicPr/>
              <p:nvPr/>
            </p:nvPicPr>
            <p:blipFill>
              <a:blip r:embed="rId85"/>
              <a:stretch>
                <a:fillRect/>
              </a:stretch>
            </p:blipFill>
            <p:spPr>
              <a:xfrm>
                <a:off x="6042510" y="3576748"/>
                <a:ext cx="1213209" cy="18835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70" name="Ink 269">
                <a:extLst>
                  <a:ext uri="{FF2B5EF4-FFF2-40B4-BE49-F238E27FC236}">
                    <a16:creationId xmlns:a16="http://schemas.microsoft.com/office/drawing/2014/main" id="{38F3AC45-4594-479E-925A-B75953135A14}"/>
                  </a:ext>
                </a:extLst>
              </p14:cNvPr>
              <p14:cNvContentPartPr/>
              <p14:nvPr/>
            </p14:nvContentPartPr>
            <p14:xfrm>
              <a:off x="8208275" y="3523143"/>
              <a:ext cx="56880" cy="119880"/>
            </p14:xfrm>
          </p:contentPart>
        </mc:Choice>
        <mc:Fallback xmlns="">
          <p:pic>
            <p:nvPicPr>
              <p:cNvPr id="270" name="Ink 269">
                <a:extLst>
                  <a:ext uri="{FF2B5EF4-FFF2-40B4-BE49-F238E27FC236}">
                    <a16:creationId xmlns:a16="http://schemas.microsoft.com/office/drawing/2014/main" id="{38F3AC45-4594-479E-925A-B75953135A14}"/>
                  </a:ext>
                </a:extLst>
              </p:cNvPr>
              <p:cNvPicPr/>
              <p:nvPr/>
            </p:nvPicPr>
            <p:blipFill>
              <a:blip r:embed="rId87"/>
              <a:stretch>
                <a:fillRect/>
              </a:stretch>
            </p:blipFill>
            <p:spPr>
              <a:xfrm>
                <a:off x="8192795" y="3507663"/>
                <a:ext cx="874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71" name="Ink 270">
                <a:extLst>
                  <a:ext uri="{FF2B5EF4-FFF2-40B4-BE49-F238E27FC236}">
                    <a16:creationId xmlns:a16="http://schemas.microsoft.com/office/drawing/2014/main" id="{E4F322C5-8A79-4693-BBC5-0C2B8C73F628}"/>
                  </a:ext>
                </a:extLst>
              </p14:cNvPr>
              <p14:cNvContentPartPr/>
              <p14:nvPr/>
            </p14:nvContentPartPr>
            <p14:xfrm>
              <a:off x="8214755" y="3648783"/>
              <a:ext cx="88560" cy="6480"/>
            </p14:xfrm>
          </p:contentPart>
        </mc:Choice>
        <mc:Fallback xmlns="">
          <p:pic>
            <p:nvPicPr>
              <p:cNvPr id="271" name="Ink 270">
                <a:extLst>
                  <a:ext uri="{FF2B5EF4-FFF2-40B4-BE49-F238E27FC236}">
                    <a16:creationId xmlns:a16="http://schemas.microsoft.com/office/drawing/2014/main" id="{E4F322C5-8A79-4693-BBC5-0C2B8C73F628}"/>
                  </a:ext>
                </a:extLst>
              </p:cNvPr>
              <p:cNvPicPr/>
              <p:nvPr/>
            </p:nvPicPr>
            <p:blipFill>
              <a:blip r:embed="rId89"/>
              <a:stretch>
                <a:fillRect/>
              </a:stretch>
            </p:blipFill>
            <p:spPr>
              <a:xfrm>
                <a:off x="8199275" y="3633303"/>
                <a:ext cx="1191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72" name="Ink 271">
                <a:extLst>
                  <a:ext uri="{FF2B5EF4-FFF2-40B4-BE49-F238E27FC236}">
                    <a16:creationId xmlns:a16="http://schemas.microsoft.com/office/drawing/2014/main" id="{511362C6-06A1-4B85-A561-5ADE5570C895}"/>
                  </a:ext>
                </a:extLst>
              </p14:cNvPr>
              <p14:cNvContentPartPr/>
              <p14:nvPr/>
            </p14:nvContentPartPr>
            <p14:xfrm>
              <a:off x="8422115" y="3610983"/>
              <a:ext cx="88560" cy="6480"/>
            </p14:xfrm>
          </p:contentPart>
        </mc:Choice>
        <mc:Fallback xmlns="">
          <p:pic>
            <p:nvPicPr>
              <p:cNvPr id="272" name="Ink 271">
                <a:extLst>
                  <a:ext uri="{FF2B5EF4-FFF2-40B4-BE49-F238E27FC236}">
                    <a16:creationId xmlns:a16="http://schemas.microsoft.com/office/drawing/2014/main" id="{511362C6-06A1-4B85-A561-5ADE5570C895}"/>
                  </a:ext>
                </a:extLst>
              </p:cNvPr>
              <p:cNvPicPr/>
              <p:nvPr/>
            </p:nvPicPr>
            <p:blipFill>
              <a:blip r:embed="rId91"/>
              <a:stretch>
                <a:fillRect/>
              </a:stretch>
            </p:blipFill>
            <p:spPr>
              <a:xfrm>
                <a:off x="8406635" y="3595503"/>
                <a:ext cx="1191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73" name="Ink 272">
                <a:extLst>
                  <a:ext uri="{FF2B5EF4-FFF2-40B4-BE49-F238E27FC236}">
                    <a16:creationId xmlns:a16="http://schemas.microsoft.com/office/drawing/2014/main" id="{4441A12D-712D-4785-A7D9-16369A185643}"/>
                  </a:ext>
                </a:extLst>
              </p14:cNvPr>
              <p14:cNvContentPartPr/>
              <p14:nvPr/>
            </p14:nvContentPartPr>
            <p14:xfrm>
              <a:off x="8453435" y="3592263"/>
              <a:ext cx="360" cy="69480"/>
            </p14:xfrm>
          </p:contentPart>
        </mc:Choice>
        <mc:Fallback xmlns="">
          <p:pic>
            <p:nvPicPr>
              <p:cNvPr id="273" name="Ink 272">
                <a:extLst>
                  <a:ext uri="{FF2B5EF4-FFF2-40B4-BE49-F238E27FC236}">
                    <a16:creationId xmlns:a16="http://schemas.microsoft.com/office/drawing/2014/main" id="{4441A12D-712D-4785-A7D9-16369A185643}"/>
                  </a:ext>
                </a:extLst>
              </p:cNvPr>
              <p:cNvPicPr/>
              <p:nvPr/>
            </p:nvPicPr>
            <p:blipFill>
              <a:blip r:embed="rId93"/>
              <a:stretch>
                <a:fillRect/>
              </a:stretch>
            </p:blipFill>
            <p:spPr>
              <a:xfrm>
                <a:off x="8437955" y="3576783"/>
                <a:ext cx="309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74" name="Ink 273">
                <a:extLst>
                  <a:ext uri="{FF2B5EF4-FFF2-40B4-BE49-F238E27FC236}">
                    <a16:creationId xmlns:a16="http://schemas.microsoft.com/office/drawing/2014/main" id="{C0E81D2D-86FF-4F8B-9D55-8BD42C92E34C}"/>
                  </a:ext>
                </a:extLst>
              </p14:cNvPr>
              <p14:cNvContentPartPr/>
              <p14:nvPr/>
            </p14:nvContentPartPr>
            <p14:xfrm>
              <a:off x="8610755" y="3529263"/>
              <a:ext cx="44280" cy="113400"/>
            </p14:xfrm>
          </p:contentPart>
        </mc:Choice>
        <mc:Fallback xmlns="">
          <p:pic>
            <p:nvPicPr>
              <p:cNvPr id="274" name="Ink 273">
                <a:extLst>
                  <a:ext uri="{FF2B5EF4-FFF2-40B4-BE49-F238E27FC236}">
                    <a16:creationId xmlns:a16="http://schemas.microsoft.com/office/drawing/2014/main" id="{C0E81D2D-86FF-4F8B-9D55-8BD42C92E34C}"/>
                  </a:ext>
                </a:extLst>
              </p:cNvPr>
              <p:cNvPicPr/>
              <p:nvPr/>
            </p:nvPicPr>
            <p:blipFill>
              <a:blip r:embed="rId95"/>
              <a:stretch>
                <a:fillRect/>
              </a:stretch>
            </p:blipFill>
            <p:spPr>
              <a:xfrm>
                <a:off x="8595400" y="3513783"/>
                <a:ext cx="74633"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75" name="Ink 274">
                <a:extLst>
                  <a:ext uri="{FF2B5EF4-FFF2-40B4-BE49-F238E27FC236}">
                    <a16:creationId xmlns:a16="http://schemas.microsoft.com/office/drawing/2014/main" id="{010318E7-4321-481B-A1F0-9C65288CC0A7}"/>
                  </a:ext>
                </a:extLst>
              </p14:cNvPr>
              <p14:cNvContentPartPr/>
              <p14:nvPr/>
            </p14:nvContentPartPr>
            <p14:xfrm>
              <a:off x="8598155" y="3673983"/>
              <a:ext cx="75960" cy="360"/>
            </p14:xfrm>
          </p:contentPart>
        </mc:Choice>
        <mc:Fallback xmlns="">
          <p:pic>
            <p:nvPicPr>
              <p:cNvPr id="275" name="Ink 274">
                <a:extLst>
                  <a:ext uri="{FF2B5EF4-FFF2-40B4-BE49-F238E27FC236}">
                    <a16:creationId xmlns:a16="http://schemas.microsoft.com/office/drawing/2014/main" id="{010318E7-4321-481B-A1F0-9C65288CC0A7}"/>
                  </a:ext>
                </a:extLst>
              </p:cNvPr>
              <p:cNvPicPr/>
              <p:nvPr/>
            </p:nvPicPr>
            <p:blipFill>
              <a:blip r:embed="rId97"/>
              <a:stretch>
                <a:fillRect/>
              </a:stretch>
            </p:blipFill>
            <p:spPr>
              <a:xfrm>
                <a:off x="8582675" y="3658503"/>
                <a:ext cx="1065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76" name="Ink 275">
                <a:extLst>
                  <a:ext uri="{FF2B5EF4-FFF2-40B4-BE49-F238E27FC236}">
                    <a16:creationId xmlns:a16="http://schemas.microsoft.com/office/drawing/2014/main" id="{E4D685DF-57DA-47BF-8113-3CBAE620F28A}"/>
                  </a:ext>
                </a:extLst>
              </p14:cNvPr>
              <p14:cNvContentPartPr/>
              <p14:nvPr/>
            </p14:nvContentPartPr>
            <p14:xfrm>
              <a:off x="8132675" y="3787023"/>
              <a:ext cx="550800" cy="12960"/>
            </p14:xfrm>
          </p:contentPart>
        </mc:Choice>
        <mc:Fallback xmlns="">
          <p:pic>
            <p:nvPicPr>
              <p:cNvPr id="276" name="Ink 275">
                <a:extLst>
                  <a:ext uri="{FF2B5EF4-FFF2-40B4-BE49-F238E27FC236}">
                    <a16:creationId xmlns:a16="http://schemas.microsoft.com/office/drawing/2014/main" id="{E4D685DF-57DA-47BF-8113-3CBAE620F28A}"/>
                  </a:ext>
                </a:extLst>
              </p:cNvPr>
              <p:cNvPicPr/>
              <p:nvPr/>
            </p:nvPicPr>
            <p:blipFill>
              <a:blip r:embed="rId99"/>
              <a:stretch>
                <a:fillRect/>
              </a:stretch>
            </p:blipFill>
            <p:spPr>
              <a:xfrm>
                <a:off x="8117195" y="3771543"/>
                <a:ext cx="5814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77" name="Ink 276">
                <a:extLst>
                  <a:ext uri="{FF2B5EF4-FFF2-40B4-BE49-F238E27FC236}">
                    <a16:creationId xmlns:a16="http://schemas.microsoft.com/office/drawing/2014/main" id="{4F4C113D-AE06-4E55-9CA1-29DE8F2AB418}"/>
                  </a:ext>
                </a:extLst>
              </p14:cNvPr>
              <p14:cNvContentPartPr/>
              <p14:nvPr/>
            </p14:nvContentPartPr>
            <p14:xfrm>
              <a:off x="8246075" y="3881343"/>
              <a:ext cx="93960" cy="126000"/>
            </p14:xfrm>
          </p:contentPart>
        </mc:Choice>
        <mc:Fallback xmlns="">
          <p:pic>
            <p:nvPicPr>
              <p:cNvPr id="277" name="Ink 276">
                <a:extLst>
                  <a:ext uri="{FF2B5EF4-FFF2-40B4-BE49-F238E27FC236}">
                    <a16:creationId xmlns:a16="http://schemas.microsoft.com/office/drawing/2014/main" id="{4F4C113D-AE06-4E55-9CA1-29DE8F2AB418}"/>
                  </a:ext>
                </a:extLst>
              </p:cNvPr>
              <p:cNvPicPr/>
              <p:nvPr/>
            </p:nvPicPr>
            <p:blipFill>
              <a:blip r:embed="rId101"/>
              <a:stretch>
                <a:fillRect/>
              </a:stretch>
            </p:blipFill>
            <p:spPr>
              <a:xfrm>
                <a:off x="8230595" y="3865863"/>
                <a:ext cx="1245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78" name="Ink 277">
                <a:extLst>
                  <a:ext uri="{FF2B5EF4-FFF2-40B4-BE49-F238E27FC236}">
                    <a16:creationId xmlns:a16="http://schemas.microsoft.com/office/drawing/2014/main" id="{C692EDF7-28C6-4F59-82AB-1D1BD0DC3484}"/>
                  </a:ext>
                </a:extLst>
              </p14:cNvPr>
              <p14:cNvContentPartPr/>
              <p14:nvPr/>
            </p14:nvContentPartPr>
            <p14:xfrm>
              <a:off x="8422115" y="3944343"/>
              <a:ext cx="94680" cy="6480"/>
            </p14:xfrm>
          </p:contentPart>
        </mc:Choice>
        <mc:Fallback xmlns="">
          <p:pic>
            <p:nvPicPr>
              <p:cNvPr id="278" name="Ink 277">
                <a:extLst>
                  <a:ext uri="{FF2B5EF4-FFF2-40B4-BE49-F238E27FC236}">
                    <a16:creationId xmlns:a16="http://schemas.microsoft.com/office/drawing/2014/main" id="{C692EDF7-28C6-4F59-82AB-1D1BD0DC3484}"/>
                  </a:ext>
                </a:extLst>
              </p:cNvPr>
              <p:cNvPicPr/>
              <p:nvPr/>
            </p:nvPicPr>
            <p:blipFill>
              <a:blip r:embed="rId103"/>
              <a:stretch>
                <a:fillRect/>
              </a:stretch>
            </p:blipFill>
            <p:spPr>
              <a:xfrm>
                <a:off x="8406635" y="3928863"/>
                <a:ext cx="1252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79" name="Ink 278">
                <a:extLst>
                  <a:ext uri="{FF2B5EF4-FFF2-40B4-BE49-F238E27FC236}">
                    <a16:creationId xmlns:a16="http://schemas.microsoft.com/office/drawing/2014/main" id="{DD436AF8-0FF5-48FF-BBFE-B18F22CDD8D6}"/>
                  </a:ext>
                </a:extLst>
              </p14:cNvPr>
              <p14:cNvContentPartPr/>
              <p14:nvPr/>
            </p14:nvContentPartPr>
            <p14:xfrm>
              <a:off x="8466035" y="3919143"/>
              <a:ext cx="12960" cy="82080"/>
            </p14:xfrm>
          </p:contentPart>
        </mc:Choice>
        <mc:Fallback xmlns="">
          <p:pic>
            <p:nvPicPr>
              <p:cNvPr id="279" name="Ink 278">
                <a:extLst>
                  <a:ext uri="{FF2B5EF4-FFF2-40B4-BE49-F238E27FC236}">
                    <a16:creationId xmlns:a16="http://schemas.microsoft.com/office/drawing/2014/main" id="{DD436AF8-0FF5-48FF-BBFE-B18F22CDD8D6}"/>
                  </a:ext>
                </a:extLst>
              </p:cNvPr>
              <p:cNvPicPr/>
              <p:nvPr/>
            </p:nvPicPr>
            <p:blipFill>
              <a:blip r:embed="rId105"/>
              <a:stretch>
                <a:fillRect/>
              </a:stretch>
            </p:blipFill>
            <p:spPr>
              <a:xfrm>
                <a:off x="8450555" y="3903663"/>
                <a:ext cx="435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80" name="Ink 279">
                <a:extLst>
                  <a:ext uri="{FF2B5EF4-FFF2-40B4-BE49-F238E27FC236}">
                    <a16:creationId xmlns:a16="http://schemas.microsoft.com/office/drawing/2014/main" id="{1C5148C4-F7CD-4F73-A111-593203473538}"/>
                  </a:ext>
                </a:extLst>
              </p14:cNvPr>
              <p14:cNvContentPartPr/>
              <p14:nvPr/>
            </p14:nvContentPartPr>
            <p14:xfrm>
              <a:off x="8616875" y="3893943"/>
              <a:ext cx="12960" cy="100800"/>
            </p14:xfrm>
          </p:contentPart>
        </mc:Choice>
        <mc:Fallback xmlns="">
          <p:pic>
            <p:nvPicPr>
              <p:cNvPr id="280" name="Ink 279">
                <a:extLst>
                  <a:ext uri="{FF2B5EF4-FFF2-40B4-BE49-F238E27FC236}">
                    <a16:creationId xmlns:a16="http://schemas.microsoft.com/office/drawing/2014/main" id="{1C5148C4-F7CD-4F73-A111-593203473538}"/>
                  </a:ext>
                </a:extLst>
              </p:cNvPr>
              <p:cNvPicPr/>
              <p:nvPr/>
            </p:nvPicPr>
            <p:blipFill>
              <a:blip r:embed="rId107"/>
              <a:stretch>
                <a:fillRect/>
              </a:stretch>
            </p:blipFill>
            <p:spPr>
              <a:xfrm>
                <a:off x="8601395" y="3878463"/>
                <a:ext cx="435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81" name="Ink 280">
                <a:extLst>
                  <a:ext uri="{FF2B5EF4-FFF2-40B4-BE49-F238E27FC236}">
                    <a16:creationId xmlns:a16="http://schemas.microsoft.com/office/drawing/2014/main" id="{029A2CFC-12E4-4707-BDC6-9B72068D61D5}"/>
                  </a:ext>
                </a:extLst>
              </p14:cNvPr>
              <p14:cNvContentPartPr/>
              <p14:nvPr/>
            </p14:nvContentPartPr>
            <p14:xfrm>
              <a:off x="8705075" y="3900423"/>
              <a:ext cx="94680" cy="94680"/>
            </p14:xfrm>
          </p:contentPart>
        </mc:Choice>
        <mc:Fallback xmlns="">
          <p:pic>
            <p:nvPicPr>
              <p:cNvPr id="281" name="Ink 280">
                <a:extLst>
                  <a:ext uri="{FF2B5EF4-FFF2-40B4-BE49-F238E27FC236}">
                    <a16:creationId xmlns:a16="http://schemas.microsoft.com/office/drawing/2014/main" id="{029A2CFC-12E4-4707-BDC6-9B72068D61D5}"/>
                  </a:ext>
                </a:extLst>
              </p:cNvPr>
              <p:cNvPicPr/>
              <p:nvPr/>
            </p:nvPicPr>
            <p:blipFill>
              <a:blip r:embed="rId109"/>
              <a:stretch>
                <a:fillRect/>
              </a:stretch>
            </p:blipFill>
            <p:spPr>
              <a:xfrm>
                <a:off x="8689595" y="3884943"/>
                <a:ext cx="1252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96" name="Ink 296">
                <a:extLst>
                  <a:ext uri="{FF2B5EF4-FFF2-40B4-BE49-F238E27FC236}">
                    <a16:creationId xmlns:a16="http://schemas.microsoft.com/office/drawing/2014/main" id="{A7EF3AFA-7D99-404B-89A4-6FC42D112563}"/>
                  </a:ext>
                </a:extLst>
              </p14:cNvPr>
              <p14:cNvContentPartPr/>
              <p14:nvPr/>
            </p14:nvContentPartPr>
            <p14:xfrm>
              <a:off x="8956355" y="3567063"/>
              <a:ext cx="918360" cy="220320"/>
            </p14:xfrm>
          </p:contentPart>
        </mc:Choice>
        <mc:Fallback xmlns="">
          <p:pic>
            <p:nvPicPr>
              <p:cNvPr id="296" name="Ink 296">
                <a:extLst>
                  <a:ext uri="{FF2B5EF4-FFF2-40B4-BE49-F238E27FC236}">
                    <a16:creationId xmlns:a16="http://schemas.microsoft.com/office/drawing/2014/main" id="{A7EF3AFA-7D99-404B-89A4-6FC42D112563}"/>
                  </a:ext>
                </a:extLst>
              </p:cNvPr>
              <p:cNvPicPr/>
              <p:nvPr/>
            </p:nvPicPr>
            <p:blipFill>
              <a:blip r:embed="rId111"/>
              <a:stretch>
                <a:fillRect/>
              </a:stretch>
            </p:blipFill>
            <p:spPr>
              <a:xfrm>
                <a:off x="8940875" y="3551583"/>
                <a:ext cx="9489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303" name="Ink 303">
                <a:extLst>
                  <a:ext uri="{FF2B5EF4-FFF2-40B4-BE49-F238E27FC236}">
                    <a16:creationId xmlns:a16="http://schemas.microsoft.com/office/drawing/2014/main" id="{099A311E-35A3-472C-8806-EC731F4BFE18}"/>
                  </a:ext>
                </a:extLst>
              </p14:cNvPr>
              <p14:cNvContentPartPr/>
              <p14:nvPr/>
            </p14:nvContentPartPr>
            <p14:xfrm>
              <a:off x="2474555" y="4352943"/>
              <a:ext cx="654120" cy="186120"/>
            </p14:xfrm>
          </p:contentPart>
        </mc:Choice>
        <mc:Fallback xmlns="">
          <p:pic>
            <p:nvPicPr>
              <p:cNvPr id="303" name="Ink 303">
                <a:extLst>
                  <a:ext uri="{FF2B5EF4-FFF2-40B4-BE49-F238E27FC236}">
                    <a16:creationId xmlns:a16="http://schemas.microsoft.com/office/drawing/2014/main" id="{099A311E-35A3-472C-8806-EC731F4BFE18}"/>
                  </a:ext>
                </a:extLst>
              </p:cNvPr>
              <p:cNvPicPr/>
              <p:nvPr/>
            </p:nvPicPr>
            <p:blipFill>
              <a:blip r:embed="rId113"/>
              <a:stretch>
                <a:fillRect/>
              </a:stretch>
            </p:blipFill>
            <p:spPr>
              <a:xfrm>
                <a:off x="2459075" y="4337463"/>
                <a:ext cx="6847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311" name="Ink 311">
                <a:extLst>
                  <a:ext uri="{FF2B5EF4-FFF2-40B4-BE49-F238E27FC236}">
                    <a16:creationId xmlns:a16="http://schemas.microsoft.com/office/drawing/2014/main" id="{F123FD91-0B5E-468C-B566-EB5533E25DB8}"/>
                  </a:ext>
                </a:extLst>
              </p14:cNvPr>
              <p14:cNvContentPartPr/>
              <p14:nvPr/>
            </p14:nvContentPartPr>
            <p14:xfrm>
              <a:off x="5096075" y="4258623"/>
              <a:ext cx="761040" cy="252000"/>
            </p14:xfrm>
          </p:contentPart>
        </mc:Choice>
        <mc:Fallback xmlns="">
          <p:pic>
            <p:nvPicPr>
              <p:cNvPr id="311" name="Ink 311">
                <a:extLst>
                  <a:ext uri="{FF2B5EF4-FFF2-40B4-BE49-F238E27FC236}">
                    <a16:creationId xmlns:a16="http://schemas.microsoft.com/office/drawing/2014/main" id="{F123FD91-0B5E-468C-B566-EB5533E25DB8}"/>
                  </a:ext>
                </a:extLst>
              </p:cNvPr>
              <p:cNvPicPr/>
              <p:nvPr/>
            </p:nvPicPr>
            <p:blipFill>
              <a:blip r:embed="rId115"/>
              <a:stretch>
                <a:fillRect/>
              </a:stretch>
            </p:blipFill>
            <p:spPr>
              <a:xfrm>
                <a:off x="5080595" y="4243121"/>
                <a:ext cx="791640" cy="282644"/>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321" name="Ink 322">
                <a:extLst>
                  <a:ext uri="{FF2B5EF4-FFF2-40B4-BE49-F238E27FC236}">
                    <a16:creationId xmlns:a16="http://schemas.microsoft.com/office/drawing/2014/main" id="{2A103697-C5C3-457D-9557-A4D5A4EB1091}"/>
                  </a:ext>
                </a:extLst>
              </p14:cNvPr>
              <p14:cNvContentPartPr/>
              <p14:nvPr/>
            </p14:nvContentPartPr>
            <p14:xfrm>
              <a:off x="6089675" y="4409463"/>
              <a:ext cx="107280" cy="82080"/>
            </p14:xfrm>
          </p:contentPart>
        </mc:Choice>
        <mc:Fallback xmlns="">
          <p:pic>
            <p:nvPicPr>
              <p:cNvPr id="321" name="Ink 322">
                <a:extLst>
                  <a:ext uri="{FF2B5EF4-FFF2-40B4-BE49-F238E27FC236}">
                    <a16:creationId xmlns:a16="http://schemas.microsoft.com/office/drawing/2014/main" id="{2A103697-C5C3-457D-9557-A4D5A4EB1091}"/>
                  </a:ext>
                </a:extLst>
              </p:cNvPr>
              <p:cNvPicPr/>
              <p:nvPr/>
            </p:nvPicPr>
            <p:blipFill>
              <a:blip r:embed="rId117"/>
              <a:stretch>
                <a:fillRect/>
              </a:stretch>
            </p:blipFill>
            <p:spPr>
              <a:xfrm>
                <a:off x="6074195" y="4393983"/>
                <a:ext cx="1378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22" name="Ink 323">
                <a:extLst>
                  <a:ext uri="{FF2B5EF4-FFF2-40B4-BE49-F238E27FC236}">
                    <a16:creationId xmlns:a16="http://schemas.microsoft.com/office/drawing/2014/main" id="{6860F3BA-A04A-4528-A352-A2CCF72BA631}"/>
                  </a:ext>
                </a:extLst>
              </p14:cNvPr>
              <p14:cNvContentPartPr/>
              <p14:nvPr/>
            </p14:nvContentPartPr>
            <p14:xfrm>
              <a:off x="5184275" y="4572903"/>
              <a:ext cx="691920" cy="113760"/>
            </p14:xfrm>
          </p:contentPart>
        </mc:Choice>
        <mc:Fallback xmlns="">
          <p:pic>
            <p:nvPicPr>
              <p:cNvPr id="322" name="Ink 323">
                <a:extLst>
                  <a:ext uri="{FF2B5EF4-FFF2-40B4-BE49-F238E27FC236}">
                    <a16:creationId xmlns:a16="http://schemas.microsoft.com/office/drawing/2014/main" id="{6860F3BA-A04A-4528-A352-A2CCF72BA631}"/>
                  </a:ext>
                </a:extLst>
              </p:cNvPr>
              <p:cNvPicPr/>
              <p:nvPr/>
            </p:nvPicPr>
            <p:blipFill>
              <a:blip r:embed="rId119"/>
              <a:stretch>
                <a:fillRect/>
              </a:stretch>
            </p:blipFill>
            <p:spPr>
              <a:xfrm>
                <a:off x="5168795" y="4557374"/>
                <a:ext cx="722520" cy="144457"/>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332" name="Ink 332">
                <a:extLst>
                  <a:ext uri="{FF2B5EF4-FFF2-40B4-BE49-F238E27FC236}">
                    <a16:creationId xmlns:a16="http://schemas.microsoft.com/office/drawing/2014/main" id="{8EBC2EA1-7AAF-474C-A507-5D107DBEF971}"/>
                  </a:ext>
                </a:extLst>
              </p14:cNvPr>
              <p14:cNvContentPartPr/>
              <p14:nvPr/>
            </p14:nvContentPartPr>
            <p14:xfrm>
              <a:off x="6348155" y="4359423"/>
              <a:ext cx="842040" cy="126000"/>
            </p14:xfrm>
          </p:contentPart>
        </mc:Choice>
        <mc:Fallback xmlns="">
          <p:pic>
            <p:nvPicPr>
              <p:cNvPr id="332" name="Ink 332">
                <a:extLst>
                  <a:ext uri="{FF2B5EF4-FFF2-40B4-BE49-F238E27FC236}">
                    <a16:creationId xmlns:a16="http://schemas.microsoft.com/office/drawing/2014/main" id="{8EBC2EA1-7AAF-474C-A507-5D107DBEF971}"/>
                  </a:ext>
                </a:extLst>
              </p:cNvPr>
              <p:cNvPicPr/>
              <p:nvPr/>
            </p:nvPicPr>
            <p:blipFill>
              <a:blip r:embed="rId121"/>
              <a:stretch>
                <a:fillRect/>
              </a:stretch>
            </p:blipFill>
            <p:spPr>
              <a:xfrm>
                <a:off x="6332675" y="4343943"/>
                <a:ext cx="8726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348" name="Ink 349">
                <a:extLst>
                  <a:ext uri="{FF2B5EF4-FFF2-40B4-BE49-F238E27FC236}">
                    <a16:creationId xmlns:a16="http://schemas.microsoft.com/office/drawing/2014/main" id="{B2B5CB83-9DC7-447E-ACD5-F56A916E4910}"/>
                  </a:ext>
                </a:extLst>
              </p14:cNvPr>
              <p14:cNvContentPartPr/>
              <p14:nvPr/>
            </p14:nvContentPartPr>
            <p14:xfrm>
              <a:off x="9113675" y="4340343"/>
              <a:ext cx="56880" cy="82080"/>
            </p14:xfrm>
          </p:contentPart>
        </mc:Choice>
        <mc:Fallback xmlns="">
          <p:pic>
            <p:nvPicPr>
              <p:cNvPr id="348" name="Ink 349">
                <a:extLst>
                  <a:ext uri="{FF2B5EF4-FFF2-40B4-BE49-F238E27FC236}">
                    <a16:creationId xmlns:a16="http://schemas.microsoft.com/office/drawing/2014/main" id="{B2B5CB83-9DC7-447E-ACD5-F56A916E4910}"/>
                  </a:ext>
                </a:extLst>
              </p:cNvPr>
              <p:cNvPicPr/>
              <p:nvPr/>
            </p:nvPicPr>
            <p:blipFill>
              <a:blip r:embed="rId123"/>
              <a:stretch>
                <a:fillRect/>
              </a:stretch>
            </p:blipFill>
            <p:spPr>
              <a:xfrm>
                <a:off x="9098292" y="4324863"/>
                <a:ext cx="87288"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349" name="Ink 350">
                <a:extLst>
                  <a:ext uri="{FF2B5EF4-FFF2-40B4-BE49-F238E27FC236}">
                    <a16:creationId xmlns:a16="http://schemas.microsoft.com/office/drawing/2014/main" id="{86BAF994-6795-416D-9DA3-336C67FD5740}"/>
                  </a:ext>
                </a:extLst>
              </p14:cNvPr>
              <p14:cNvContentPartPr/>
              <p14:nvPr/>
            </p14:nvContentPartPr>
            <p14:xfrm>
              <a:off x="8226995" y="4209303"/>
              <a:ext cx="648000" cy="433080"/>
            </p14:xfrm>
          </p:contentPart>
        </mc:Choice>
        <mc:Fallback xmlns="">
          <p:pic>
            <p:nvPicPr>
              <p:cNvPr id="349" name="Ink 350">
                <a:extLst>
                  <a:ext uri="{FF2B5EF4-FFF2-40B4-BE49-F238E27FC236}">
                    <a16:creationId xmlns:a16="http://schemas.microsoft.com/office/drawing/2014/main" id="{86BAF994-6795-416D-9DA3-336C67FD5740}"/>
                  </a:ext>
                </a:extLst>
              </p:cNvPr>
              <p:cNvPicPr/>
              <p:nvPr/>
            </p:nvPicPr>
            <p:blipFill>
              <a:blip r:embed="rId125"/>
              <a:stretch>
                <a:fillRect/>
              </a:stretch>
            </p:blipFill>
            <p:spPr>
              <a:xfrm>
                <a:off x="8211515" y="4193836"/>
                <a:ext cx="678600" cy="463655"/>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354" name="Ink 354">
                <a:extLst>
                  <a:ext uri="{FF2B5EF4-FFF2-40B4-BE49-F238E27FC236}">
                    <a16:creationId xmlns:a16="http://schemas.microsoft.com/office/drawing/2014/main" id="{9BE58513-2155-477A-8934-25DCAB8226CF}"/>
                  </a:ext>
                </a:extLst>
              </p14:cNvPr>
              <p14:cNvContentPartPr/>
              <p14:nvPr/>
            </p14:nvContentPartPr>
            <p14:xfrm>
              <a:off x="9358835" y="4309023"/>
              <a:ext cx="201240" cy="94680"/>
            </p14:xfrm>
          </p:contentPart>
        </mc:Choice>
        <mc:Fallback xmlns="">
          <p:pic>
            <p:nvPicPr>
              <p:cNvPr id="354" name="Ink 354">
                <a:extLst>
                  <a:ext uri="{FF2B5EF4-FFF2-40B4-BE49-F238E27FC236}">
                    <a16:creationId xmlns:a16="http://schemas.microsoft.com/office/drawing/2014/main" id="{9BE58513-2155-477A-8934-25DCAB8226CF}"/>
                  </a:ext>
                </a:extLst>
              </p:cNvPr>
              <p:cNvPicPr/>
              <p:nvPr/>
            </p:nvPicPr>
            <p:blipFill>
              <a:blip r:embed="rId127"/>
              <a:stretch>
                <a:fillRect/>
              </a:stretch>
            </p:blipFill>
            <p:spPr>
              <a:xfrm>
                <a:off x="9343355" y="4293543"/>
                <a:ext cx="2318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360" name="Ink 360">
                <a:extLst>
                  <a:ext uri="{FF2B5EF4-FFF2-40B4-BE49-F238E27FC236}">
                    <a16:creationId xmlns:a16="http://schemas.microsoft.com/office/drawing/2014/main" id="{53DDBE46-9DA3-4A6C-9B3B-AFFFE16A00D6}"/>
                  </a:ext>
                </a:extLst>
              </p14:cNvPr>
              <p14:cNvContentPartPr/>
              <p14:nvPr/>
            </p14:nvContentPartPr>
            <p14:xfrm>
              <a:off x="9660515" y="4277703"/>
              <a:ext cx="333720" cy="113400"/>
            </p14:xfrm>
          </p:contentPart>
        </mc:Choice>
        <mc:Fallback xmlns="">
          <p:pic>
            <p:nvPicPr>
              <p:cNvPr id="360" name="Ink 360">
                <a:extLst>
                  <a:ext uri="{FF2B5EF4-FFF2-40B4-BE49-F238E27FC236}">
                    <a16:creationId xmlns:a16="http://schemas.microsoft.com/office/drawing/2014/main" id="{53DDBE46-9DA3-4A6C-9B3B-AFFFE16A00D6}"/>
                  </a:ext>
                </a:extLst>
              </p:cNvPr>
              <p:cNvPicPr/>
              <p:nvPr/>
            </p:nvPicPr>
            <p:blipFill>
              <a:blip r:embed="rId129"/>
              <a:stretch>
                <a:fillRect/>
              </a:stretch>
            </p:blipFill>
            <p:spPr>
              <a:xfrm>
                <a:off x="9645018" y="4262272"/>
                <a:ext cx="364353" cy="143903"/>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369" name="Ink 369">
                <a:extLst>
                  <a:ext uri="{FF2B5EF4-FFF2-40B4-BE49-F238E27FC236}">
                    <a16:creationId xmlns:a16="http://schemas.microsoft.com/office/drawing/2014/main" id="{98C94CA4-C2AA-4FF4-8EEF-FCC9C96778B8}"/>
                  </a:ext>
                </a:extLst>
              </p14:cNvPr>
              <p14:cNvContentPartPr/>
              <p14:nvPr/>
            </p14:nvContentPartPr>
            <p14:xfrm>
              <a:off x="2468075" y="5000583"/>
              <a:ext cx="1000080" cy="333360"/>
            </p14:xfrm>
          </p:contentPart>
        </mc:Choice>
        <mc:Fallback xmlns="">
          <p:pic>
            <p:nvPicPr>
              <p:cNvPr id="369" name="Ink 369">
                <a:extLst>
                  <a:ext uri="{FF2B5EF4-FFF2-40B4-BE49-F238E27FC236}">
                    <a16:creationId xmlns:a16="http://schemas.microsoft.com/office/drawing/2014/main" id="{98C94CA4-C2AA-4FF4-8EEF-FCC9C96778B8}"/>
                  </a:ext>
                </a:extLst>
              </p:cNvPr>
              <p:cNvPicPr/>
              <p:nvPr/>
            </p:nvPicPr>
            <p:blipFill>
              <a:blip r:embed="rId131"/>
              <a:stretch>
                <a:fillRect/>
              </a:stretch>
            </p:blipFill>
            <p:spPr>
              <a:xfrm>
                <a:off x="2452595" y="4985103"/>
                <a:ext cx="103068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371" name="Ink 370">
                <a:extLst>
                  <a:ext uri="{FF2B5EF4-FFF2-40B4-BE49-F238E27FC236}">
                    <a16:creationId xmlns:a16="http://schemas.microsoft.com/office/drawing/2014/main" id="{A2890489-C695-4469-8CF9-7E58EE404448}"/>
                  </a:ext>
                </a:extLst>
              </p14:cNvPr>
              <p14:cNvContentPartPr/>
              <p14:nvPr/>
            </p14:nvContentPartPr>
            <p14:xfrm>
              <a:off x="5253395" y="4962783"/>
              <a:ext cx="44280" cy="94680"/>
            </p14:xfrm>
          </p:contentPart>
        </mc:Choice>
        <mc:Fallback xmlns="">
          <p:pic>
            <p:nvPicPr>
              <p:cNvPr id="371" name="Ink 370">
                <a:extLst>
                  <a:ext uri="{FF2B5EF4-FFF2-40B4-BE49-F238E27FC236}">
                    <a16:creationId xmlns:a16="http://schemas.microsoft.com/office/drawing/2014/main" id="{A2890489-C695-4469-8CF9-7E58EE404448}"/>
                  </a:ext>
                </a:extLst>
              </p:cNvPr>
              <p:cNvPicPr/>
              <p:nvPr/>
            </p:nvPicPr>
            <p:blipFill>
              <a:blip r:embed="rId133"/>
              <a:stretch>
                <a:fillRect/>
              </a:stretch>
            </p:blipFill>
            <p:spPr>
              <a:xfrm>
                <a:off x="5238040" y="4947303"/>
                <a:ext cx="74633"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372" name="Ink 371">
                <a:extLst>
                  <a:ext uri="{FF2B5EF4-FFF2-40B4-BE49-F238E27FC236}">
                    <a16:creationId xmlns:a16="http://schemas.microsoft.com/office/drawing/2014/main" id="{BD82E609-E53E-4F17-8369-6D000773B433}"/>
                  </a:ext>
                </a:extLst>
              </p14:cNvPr>
              <p14:cNvContentPartPr/>
              <p14:nvPr/>
            </p14:nvContentPartPr>
            <p14:xfrm>
              <a:off x="5240795" y="5082303"/>
              <a:ext cx="100800" cy="6480"/>
            </p14:xfrm>
          </p:contentPart>
        </mc:Choice>
        <mc:Fallback xmlns="">
          <p:pic>
            <p:nvPicPr>
              <p:cNvPr id="372" name="Ink 371">
                <a:extLst>
                  <a:ext uri="{FF2B5EF4-FFF2-40B4-BE49-F238E27FC236}">
                    <a16:creationId xmlns:a16="http://schemas.microsoft.com/office/drawing/2014/main" id="{BD82E609-E53E-4F17-8369-6D000773B433}"/>
                  </a:ext>
                </a:extLst>
              </p:cNvPr>
              <p:cNvPicPr/>
              <p:nvPr/>
            </p:nvPicPr>
            <p:blipFill>
              <a:blip r:embed="rId135"/>
              <a:stretch>
                <a:fillRect/>
              </a:stretch>
            </p:blipFill>
            <p:spPr>
              <a:xfrm>
                <a:off x="5225370" y="5066823"/>
                <a:ext cx="131291"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373" name="Ink 372">
                <a:extLst>
                  <a:ext uri="{FF2B5EF4-FFF2-40B4-BE49-F238E27FC236}">
                    <a16:creationId xmlns:a16="http://schemas.microsoft.com/office/drawing/2014/main" id="{94808170-74F5-48C9-A6AF-5CA71C2089C8}"/>
                  </a:ext>
                </a:extLst>
              </p14:cNvPr>
              <p14:cNvContentPartPr/>
              <p14:nvPr/>
            </p14:nvContentPartPr>
            <p14:xfrm>
              <a:off x="5416835" y="5038383"/>
              <a:ext cx="113400" cy="360"/>
            </p14:xfrm>
          </p:contentPart>
        </mc:Choice>
        <mc:Fallback xmlns="">
          <p:pic>
            <p:nvPicPr>
              <p:cNvPr id="373" name="Ink 372">
                <a:extLst>
                  <a:ext uri="{FF2B5EF4-FFF2-40B4-BE49-F238E27FC236}">
                    <a16:creationId xmlns:a16="http://schemas.microsoft.com/office/drawing/2014/main" id="{94808170-74F5-48C9-A6AF-5CA71C2089C8}"/>
                  </a:ext>
                </a:extLst>
              </p:cNvPr>
              <p:cNvPicPr/>
              <p:nvPr/>
            </p:nvPicPr>
            <p:blipFill>
              <a:blip r:embed="rId137"/>
              <a:stretch>
                <a:fillRect/>
              </a:stretch>
            </p:blipFill>
            <p:spPr>
              <a:xfrm>
                <a:off x="5401404" y="5022903"/>
                <a:ext cx="143903"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374" name="Ink 373">
                <a:extLst>
                  <a:ext uri="{FF2B5EF4-FFF2-40B4-BE49-F238E27FC236}">
                    <a16:creationId xmlns:a16="http://schemas.microsoft.com/office/drawing/2014/main" id="{0919D393-450E-450D-89ED-E911FF40783E}"/>
                  </a:ext>
                </a:extLst>
              </p14:cNvPr>
              <p14:cNvContentPartPr/>
              <p14:nvPr/>
            </p14:nvContentPartPr>
            <p14:xfrm>
              <a:off x="5485955" y="4987983"/>
              <a:ext cx="6480" cy="100800"/>
            </p14:xfrm>
          </p:contentPart>
        </mc:Choice>
        <mc:Fallback xmlns="">
          <p:pic>
            <p:nvPicPr>
              <p:cNvPr id="374" name="Ink 373">
                <a:extLst>
                  <a:ext uri="{FF2B5EF4-FFF2-40B4-BE49-F238E27FC236}">
                    <a16:creationId xmlns:a16="http://schemas.microsoft.com/office/drawing/2014/main" id="{0919D393-450E-450D-89ED-E911FF40783E}"/>
                  </a:ext>
                </a:extLst>
              </p:cNvPr>
              <p:cNvPicPr/>
              <p:nvPr/>
            </p:nvPicPr>
            <p:blipFill>
              <a:blip r:embed="rId139"/>
              <a:stretch>
                <a:fillRect/>
              </a:stretch>
            </p:blipFill>
            <p:spPr>
              <a:xfrm>
                <a:off x="5470475" y="4972503"/>
                <a:ext cx="370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375" name="Ink 374">
                <a:extLst>
                  <a:ext uri="{FF2B5EF4-FFF2-40B4-BE49-F238E27FC236}">
                    <a16:creationId xmlns:a16="http://schemas.microsoft.com/office/drawing/2014/main" id="{BF88695B-4699-4664-8007-CCA14954732C}"/>
                  </a:ext>
                </a:extLst>
              </p14:cNvPr>
              <p14:cNvContentPartPr/>
              <p14:nvPr/>
            </p14:nvContentPartPr>
            <p14:xfrm>
              <a:off x="5649395" y="4950183"/>
              <a:ext cx="63360" cy="107280"/>
            </p14:xfrm>
          </p:contentPart>
        </mc:Choice>
        <mc:Fallback xmlns="">
          <p:pic>
            <p:nvPicPr>
              <p:cNvPr id="375" name="Ink 374">
                <a:extLst>
                  <a:ext uri="{FF2B5EF4-FFF2-40B4-BE49-F238E27FC236}">
                    <a16:creationId xmlns:a16="http://schemas.microsoft.com/office/drawing/2014/main" id="{BF88695B-4699-4664-8007-CCA14954732C}"/>
                  </a:ext>
                </a:extLst>
              </p:cNvPr>
              <p:cNvPicPr/>
              <p:nvPr/>
            </p:nvPicPr>
            <p:blipFill>
              <a:blip r:embed="rId141"/>
              <a:stretch>
                <a:fillRect/>
              </a:stretch>
            </p:blipFill>
            <p:spPr>
              <a:xfrm>
                <a:off x="5633827" y="4934703"/>
                <a:ext cx="94135"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376" name="Ink 375">
                <a:extLst>
                  <a:ext uri="{FF2B5EF4-FFF2-40B4-BE49-F238E27FC236}">
                    <a16:creationId xmlns:a16="http://schemas.microsoft.com/office/drawing/2014/main" id="{E1E4108A-F7F4-4184-94A7-F698CE7AFACF}"/>
                  </a:ext>
                </a:extLst>
              </p14:cNvPr>
              <p14:cNvContentPartPr/>
              <p14:nvPr/>
            </p14:nvContentPartPr>
            <p14:xfrm>
              <a:off x="5661995" y="5063583"/>
              <a:ext cx="100800" cy="6480"/>
            </p14:xfrm>
          </p:contentPart>
        </mc:Choice>
        <mc:Fallback xmlns="">
          <p:pic>
            <p:nvPicPr>
              <p:cNvPr id="376" name="Ink 375">
                <a:extLst>
                  <a:ext uri="{FF2B5EF4-FFF2-40B4-BE49-F238E27FC236}">
                    <a16:creationId xmlns:a16="http://schemas.microsoft.com/office/drawing/2014/main" id="{E1E4108A-F7F4-4184-94A7-F698CE7AFACF}"/>
                  </a:ext>
                </a:extLst>
              </p:cNvPr>
              <p:cNvPicPr/>
              <p:nvPr/>
            </p:nvPicPr>
            <p:blipFill>
              <a:blip r:embed="rId143"/>
              <a:stretch>
                <a:fillRect/>
              </a:stretch>
            </p:blipFill>
            <p:spPr>
              <a:xfrm>
                <a:off x="5646515" y="5048918"/>
                <a:ext cx="131400" cy="35469"/>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377" name="Ink 376">
                <a:extLst>
                  <a:ext uri="{FF2B5EF4-FFF2-40B4-BE49-F238E27FC236}">
                    <a16:creationId xmlns:a16="http://schemas.microsoft.com/office/drawing/2014/main" id="{76649F5A-20FF-4987-AD84-9253C9ECFEBC}"/>
                  </a:ext>
                </a:extLst>
              </p14:cNvPr>
              <p14:cNvContentPartPr/>
              <p14:nvPr/>
            </p14:nvContentPartPr>
            <p14:xfrm>
              <a:off x="5128475" y="5201823"/>
              <a:ext cx="672480" cy="19080"/>
            </p14:xfrm>
          </p:contentPart>
        </mc:Choice>
        <mc:Fallback xmlns="">
          <p:pic>
            <p:nvPicPr>
              <p:cNvPr id="377" name="Ink 376">
                <a:extLst>
                  <a:ext uri="{FF2B5EF4-FFF2-40B4-BE49-F238E27FC236}">
                    <a16:creationId xmlns:a16="http://schemas.microsoft.com/office/drawing/2014/main" id="{76649F5A-20FF-4987-AD84-9253C9ECFEBC}"/>
                  </a:ext>
                </a:extLst>
              </p:cNvPr>
              <p:cNvPicPr/>
              <p:nvPr/>
            </p:nvPicPr>
            <p:blipFill>
              <a:blip r:embed="rId145"/>
              <a:stretch>
                <a:fillRect/>
              </a:stretch>
            </p:blipFill>
            <p:spPr>
              <a:xfrm>
                <a:off x="5112995" y="5186630"/>
                <a:ext cx="703080" cy="49113"/>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378" name="Ink 377">
                <a:extLst>
                  <a:ext uri="{FF2B5EF4-FFF2-40B4-BE49-F238E27FC236}">
                    <a16:creationId xmlns:a16="http://schemas.microsoft.com/office/drawing/2014/main" id="{8DF65262-9162-4F30-BBF3-C84A5FE63703}"/>
                  </a:ext>
                </a:extLst>
              </p14:cNvPr>
              <p14:cNvContentPartPr/>
              <p14:nvPr/>
            </p14:nvContentPartPr>
            <p14:xfrm>
              <a:off x="5228195" y="5321343"/>
              <a:ext cx="6480" cy="82080"/>
            </p14:xfrm>
          </p:contentPart>
        </mc:Choice>
        <mc:Fallback xmlns="">
          <p:pic>
            <p:nvPicPr>
              <p:cNvPr id="378" name="Ink 377">
                <a:extLst>
                  <a:ext uri="{FF2B5EF4-FFF2-40B4-BE49-F238E27FC236}">
                    <a16:creationId xmlns:a16="http://schemas.microsoft.com/office/drawing/2014/main" id="{8DF65262-9162-4F30-BBF3-C84A5FE63703}"/>
                  </a:ext>
                </a:extLst>
              </p:cNvPr>
              <p:cNvPicPr/>
              <p:nvPr/>
            </p:nvPicPr>
            <p:blipFill>
              <a:blip r:embed="rId147"/>
              <a:stretch>
                <a:fillRect/>
              </a:stretch>
            </p:blipFill>
            <p:spPr>
              <a:xfrm>
                <a:off x="5212715" y="5305863"/>
                <a:ext cx="370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379" name="Ink 378">
                <a:extLst>
                  <a:ext uri="{FF2B5EF4-FFF2-40B4-BE49-F238E27FC236}">
                    <a16:creationId xmlns:a16="http://schemas.microsoft.com/office/drawing/2014/main" id="{1B4373EA-512F-44B4-9EDD-B5C2FCA27A76}"/>
                  </a:ext>
                </a:extLst>
              </p14:cNvPr>
              <p14:cNvContentPartPr/>
              <p14:nvPr/>
            </p14:nvContentPartPr>
            <p14:xfrm>
              <a:off x="5278595" y="5327463"/>
              <a:ext cx="126000" cy="82080"/>
            </p14:xfrm>
          </p:contentPart>
        </mc:Choice>
        <mc:Fallback xmlns="">
          <p:pic>
            <p:nvPicPr>
              <p:cNvPr id="379" name="Ink 378">
                <a:extLst>
                  <a:ext uri="{FF2B5EF4-FFF2-40B4-BE49-F238E27FC236}">
                    <a16:creationId xmlns:a16="http://schemas.microsoft.com/office/drawing/2014/main" id="{1B4373EA-512F-44B4-9EDD-B5C2FCA27A76}"/>
                  </a:ext>
                </a:extLst>
              </p:cNvPr>
              <p:cNvPicPr/>
              <p:nvPr/>
            </p:nvPicPr>
            <p:blipFill>
              <a:blip r:embed="rId149"/>
              <a:stretch>
                <a:fillRect/>
              </a:stretch>
            </p:blipFill>
            <p:spPr>
              <a:xfrm>
                <a:off x="5263159" y="5311983"/>
                <a:ext cx="156513"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380" name="Ink 379">
                <a:extLst>
                  <a:ext uri="{FF2B5EF4-FFF2-40B4-BE49-F238E27FC236}">
                    <a16:creationId xmlns:a16="http://schemas.microsoft.com/office/drawing/2014/main" id="{4D225434-9889-46C5-A310-E14F84922CC8}"/>
                  </a:ext>
                </a:extLst>
              </p14:cNvPr>
              <p14:cNvContentPartPr/>
              <p14:nvPr/>
            </p14:nvContentPartPr>
            <p14:xfrm>
              <a:off x="5504675" y="5365263"/>
              <a:ext cx="100800" cy="6480"/>
            </p14:xfrm>
          </p:contentPart>
        </mc:Choice>
        <mc:Fallback xmlns="">
          <p:pic>
            <p:nvPicPr>
              <p:cNvPr id="380" name="Ink 379">
                <a:extLst>
                  <a:ext uri="{FF2B5EF4-FFF2-40B4-BE49-F238E27FC236}">
                    <a16:creationId xmlns:a16="http://schemas.microsoft.com/office/drawing/2014/main" id="{4D225434-9889-46C5-A310-E14F84922CC8}"/>
                  </a:ext>
                </a:extLst>
              </p:cNvPr>
              <p:cNvPicPr/>
              <p:nvPr/>
            </p:nvPicPr>
            <p:blipFill>
              <a:blip r:embed="rId151"/>
              <a:stretch>
                <a:fillRect/>
              </a:stretch>
            </p:blipFill>
            <p:spPr>
              <a:xfrm>
                <a:off x="5489195" y="5350598"/>
                <a:ext cx="131400" cy="35469"/>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381" name="Ink 380">
                <a:extLst>
                  <a:ext uri="{FF2B5EF4-FFF2-40B4-BE49-F238E27FC236}">
                    <a16:creationId xmlns:a16="http://schemas.microsoft.com/office/drawing/2014/main" id="{22AB9757-F88F-4F34-90CB-B978BF726F4B}"/>
                  </a:ext>
                </a:extLst>
              </p14:cNvPr>
              <p14:cNvContentPartPr/>
              <p14:nvPr/>
            </p14:nvContentPartPr>
            <p14:xfrm>
              <a:off x="5542475" y="5327463"/>
              <a:ext cx="12960" cy="82080"/>
            </p14:xfrm>
          </p:contentPart>
        </mc:Choice>
        <mc:Fallback xmlns="">
          <p:pic>
            <p:nvPicPr>
              <p:cNvPr id="381" name="Ink 380">
                <a:extLst>
                  <a:ext uri="{FF2B5EF4-FFF2-40B4-BE49-F238E27FC236}">
                    <a16:creationId xmlns:a16="http://schemas.microsoft.com/office/drawing/2014/main" id="{22AB9757-F88F-4F34-90CB-B978BF726F4B}"/>
                  </a:ext>
                </a:extLst>
              </p:cNvPr>
              <p:cNvPicPr/>
              <p:nvPr/>
            </p:nvPicPr>
            <p:blipFill>
              <a:blip r:embed="rId105"/>
              <a:stretch>
                <a:fillRect/>
              </a:stretch>
            </p:blipFill>
            <p:spPr>
              <a:xfrm>
                <a:off x="5526995" y="5311983"/>
                <a:ext cx="435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382" name="Ink 381">
                <a:extLst>
                  <a:ext uri="{FF2B5EF4-FFF2-40B4-BE49-F238E27FC236}">
                    <a16:creationId xmlns:a16="http://schemas.microsoft.com/office/drawing/2014/main" id="{91459C5C-6B40-416A-9FBA-EF7BFED42D41}"/>
                  </a:ext>
                </a:extLst>
              </p14:cNvPr>
              <p14:cNvContentPartPr/>
              <p14:nvPr/>
            </p14:nvContentPartPr>
            <p14:xfrm>
              <a:off x="5693315" y="5302263"/>
              <a:ext cx="38160" cy="94680"/>
            </p14:xfrm>
          </p:contentPart>
        </mc:Choice>
        <mc:Fallback xmlns="">
          <p:pic>
            <p:nvPicPr>
              <p:cNvPr id="382" name="Ink 381">
                <a:extLst>
                  <a:ext uri="{FF2B5EF4-FFF2-40B4-BE49-F238E27FC236}">
                    <a16:creationId xmlns:a16="http://schemas.microsoft.com/office/drawing/2014/main" id="{91459C5C-6B40-416A-9FBA-EF7BFED42D41}"/>
                  </a:ext>
                </a:extLst>
              </p:cNvPr>
              <p:cNvPicPr/>
              <p:nvPr/>
            </p:nvPicPr>
            <p:blipFill>
              <a:blip r:embed="rId154"/>
              <a:stretch>
                <a:fillRect/>
              </a:stretch>
            </p:blipFill>
            <p:spPr>
              <a:xfrm>
                <a:off x="5677835" y="5286783"/>
                <a:ext cx="687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383" name="Ink 382">
                <a:extLst>
                  <a:ext uri="{FF2B5EF4-FFF2-40B4-BE49-F238E27FC236}">
                    <a16:creationId xmlns:a16="http://schemas.microsoft.com/office/drawing/2014/main" id="{586018D8-ADFA-42EB-9B62-FE2C4F5A0B9E}"/>
                  </a:ext>
                </a:extLst>
              </p14:cNvPr>
              <p14:cNvContentPartPr/>
              <p14:nvPr/>
            </p14:nvContentPartPr>
            <p14:xfrm>
              <a:off x="5699795" y="5390463"/>
              <a:ext cx="63360" cy="6480"/>
            </p14:xfrm>
          </p:contentPart>
        </mc:Choice>
        <mc:Fallback xmlns="">
          <p:pic>
            <p:nvPicPr>
              <p:cNvPr id="383" name="Ink 382">
                <a:extLst>
                  <a:ext uri="{FF2B5EF4-FFF2-40B4-BE49-F238E27FC236}">
                    <a16:creationId xmlns:a16="http://schemas.microsoft.com/office/drawing/2014/main" id="{586018D8-ADFA-42EB-9B62-FE2C4F5A0B9E}"/>
                  </a:ext>
                </a:extLst>
              </p:cNvPr>
              <p:cNvPicPr/>
              <p:nvPr/>
            </p:nvPicPr>
            <p:blipFill>
              <a:blip r:embed="rId156"/>
              <a:stretch>
                <a:fillRect/>
              </a:stretch>
            </p:blipFill>
            <p:spPr>
              <a:xfrm>
                <a:off x="5684315" y="5375798"/>
                <a:ext cx="93960" cy="35469"/>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384" name="Ink 383">
                <a:extLst>
                  <a:ext uri="{FF2B5EF4-FFF2-40B4-BE49-F238E27FC236}">
                    <a16:creationId xmlns:a16="http://schemas.microsoft.com/office/drawing/2014/main" id="{EF41C8C3-5FD2-443A-B26B-DE9AE5CA5571}"/>
                  </a:ext>
                </a:extLst>
              </p14:cNvPr>
              <p14:cNvContentPartPr/>
              <p14:nvPr/>
            </p14:nvContentPartPr>
            <p14:xfrm>
              <a:off x="5819315" y="5283543"/>
              <a:ext cx="119880" cy="119880"/>
            </p14:xfrm>
          </p:contentPart>
        </mc:Choice>
        <mc:Fallback xmlns="">
          <p:pic>
            <p:nvPicPr>
              <p:cNvPr id="384" name="Ink 383">
                <a:extLst>
                  <a:ext uri="{FF2B5EF4-FFF2-40B4-BE49-F238E27FC236}">
                    <a16:creationId xmlns:a16="http://schemas.microsoft.com/office/drawing/2014/main" id="{EF41C8C3-5FD2-443A-B26B-DE9AE5CA5571}"/>
                  </a:ext>
                </a:extLst>
              </p:cNvPr>
              <p:cNvPicPr/>
              <p:nvPr/>
            </p:nvPicPr>
            <p:blipFill>
              <a:blip r:embed="rId158"/>
              <a:stretch>
                <a:fillRect/>
              </a:stretch>
            </p:blipFill>
            <p:spPr>
              <a:xfrm>
                <a:off x="5803835" y="5268063"/>
                <a:ext cx="1504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385" name="Ink 384">
                <a:extLst>
                  <a:ext uri="{FF2B5EF4-FFF2-40B4-BE49-F238E27FC236}">
                    <a16:creationId xmlns:a16="http://schemas.microsoft.com/office/drawing/2014/main" id="{C57995E3-4F13-4364-9042-FB13CB732D0E}"/>
                  </a:ext>
                </a:extLst>
              </p14:cNvPr>
              <p14:cNvContentPartPr/>
              <p14:nvPr/>
            </p14:nvContentPartPr>
            <p14:xfrm>
              <a:off x="6095795" y="5126223"/>
              <a:ext cx="69480" cy="360"/>
            </p14:xfrm>
          </p:contentPart>
        </mc:Choice>
        <mc:Fallback xmlns="">
          <p:pic>
            <p:nvPicPr>
              <p:cNvPr id="385" name="Ink 384">
                <a:extLst>
                  <a:ext uri="{FF2B5EF4-FFF2-40B4-BE49-F238E27FC236}">
                    <a16:creationId xmlns:a16="http://schemas.microsoft.com/office/drawing/2014/main" id="{C57995E3-4F13-4364-9042-FB13CB732D0E}"/>
                  </a:ext>
                </a:extLst>
              </p:cNvPr>
              <p:cNvPicPr/>
              <p:nvPr/>
            </p:nvPicPr>
            <p:blipFill>
              <a:blip r:embed="rId160"/>
              <a:stretch>
                <a:fillRect/>
              </a:stretch>
            </p:blipFill>
            <p:spPr>
              <a:xfrm>
                <a:off x="6080315" y="5110743"/>
                <a:ext cx="1000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386" name="Ink 385">
                <a:extLst>
                  <a:ext uri="{FF2B5EF4-FFF2-40B4-BE49-F238E27FC236}">
                    <a16:creationId xmlns:a16="http://schemas.microsoft.com/office/drawing/2014/main" id="{51AC88FD-5722-40A1-8893-9C1F3C116C40}"/>
                  </a:ext>
                </a:extLst>
              </p14:cNvPr>
              <p14:cNvContentPartPr/>
              <p14:nvPr/>
            </p14:nvContentPartPr>
            <p14:xfrm>
              <a:off x="6108395" y="5183103"/>
              <a:ext cx="63360" cy="12960"/>
            </p14:xfrm>
          </p:contentPart>
        </mc:Choice>
        <mc:Fallback xmlns="">
          <p:pic>
            <p:nvPicPr>
              <p:cNvPr id="386" name="Ink 385">
                <a:extLst>
                  <a:ext uri="{FF2B5EF4-FFF2-40B4-BE49-F238E27FC236}">
                    <a16:creationId xmlns:a16="http://schemas.microsoft.com/office/drawing/2014/main" id="{51AC88FD-5722-40A1-8893-9C1F3C116C40}"/>
                  </a:ext>
                </a:extLst>
              </p:cNvPr>
              <p:cNvPicPr/>
              <p:nvPr/>
            </p:nvPicPr>
            <p:blipFill>
              <a:blip r:embed="rId162"/>
              <a:stretch>
                <a:fillRect/>
              </a:stretch>
            </p:blipFill>
            <p:spPr>
              <a:xfrm>
                <a:off x="6092915" y="5167623"/>
                <a:ext cx="939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397" name="Ink 397">
                <a:extLst>
                  <a:ext uri="{FF2B5EF4-FFF2-40B4-BE49-F238E27FC236}">
                    <a16:creationId xmlns:a16="http://schemas.microsoft.com/office/drawing/2014/main" id="{EB770D32-52A8-40B5-B6DA-C906806207D1}"/>
                  </a:ext>
                </a:extLst>
              </p14:cNvPr>
              <p14:cNvContentPartPr/>
              <p14:nvPr/>
            </p14:nvContentPartPr>
            <p14:xfrm>
              <a:off x="6372275" y="5063583"/>
              <a:ext cx="861840" cy="151200"/>
            </p14:xfrm>
          </p:contentPart>
        </mc:Choice>
        <mc:Fallback xmlns="">
          <p:pic>
            <p:nvPicPr>
              <p:cNvPr id="397" name="Ink 397">
                <a:extLst>
                  <a:ext uri="{FF2B5EF4-FFF2-40B4-BE49-F238E27FC236}">
                    <a16:creationId xmlns:a16="http://schemas.microsoft.com/office/drawing/2014/main" id="{EB770D32-52A8-40B5-B6DA-C906806207D1}"/>
                  </a:ext>
                </a:extLst>
              </p:cNvPr>
              <p:cNvPicPr/>
              <p:nvPr/>
            </p:nvPicPr>
            <p:blipFill>
              <a:blip r:embed="rId164"/>
              <a:stretch>
                <a:fillRect/>
              </a:stretch>
            </p:blipFill>
            <p:spPr>
              <a:xfrm>
                <a:off x="6356795" y="5048103"/>
                <a:ext cx="89244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399" name="Ink 398">
                <a:extLst>
                  <a:ext uri="{FF2B5EF4-FFF2-40B4-BE49-F238E27FC236}">
                    <a16:creationId xmlns:a16="http://schemas.microsoft.com/office/drawing/2014/main" id="{90785689-61CB-4D8B-95B3-8BCD7759043E}"/>
                  </a:ext>
                </a:extLst>
              </p14:cNvPr>
              <p14:cNvContentPartPr/>
              <p14:nvPr/>
            </p14:nvContentPartPr>
            <p14:xfrm>
              <a:off x="8271275" y="4969983"/>
              <a:ext cx="63360" cy="112680"/>
            </p14:xfrm>
          </p:contentPart>
        </mc:Choice>
        <mc:Fallback xmlns="">
          <p:pic>
            <p:nvPicPr>
              <p:cNvPr id="399" name="Ink 398">
                <a:extLst>
                  <a:ext uri="{FF2B5EF4-FFF2-40B4-BE49-F238E27FC236}">
                    <a16:creationId xmlns:a16="http://schemas.microsoft.com/office/drawing/2014/main" id="{90785689-61CB-4D8B-95B3-8BCD7759043E}"/>
                  </a:ext>
                </a:extLst>
              </p:cNvPr>
              <p:cNvPicPr/>
              <p:nvPr/>
            </p:nvPicPr>
            <p:blipFill>
              <a:blip r:embed="rId166"/>
              <a:stretch>
                <a:fillRect/>
              </a:stretch>
            </p:blipFill>
            <p:spPr>
              <a:xfrm>
                <a:off x="8255795" y="4954552"/>
                <a:ext cx="93960" cy="143183"/>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400" name="Ink 399">
                <a:extLst>
                  <a:ext uri="{FF2B5EF4-FFF2-40B4-BE49-F238E27FC236}">
                    <a16:creationId xmlns:a16="http://schemas.microsoft.com/office/drawing/2014/main" id="{F3B6CD57-5A53-47FB-A159-E0B62154535A}"/>
                  </a:ext>
                </a:extLst>
              </p14:cNvPr>
              <p14:cNvContentPartPr/>
              <p14:nvPr/>
            </p14:nvContentPartPr>
            <p14:xfrm>
              <a:off x="8264795" y="5088783"/>
              <a:ext cx="126000" cy="12960"/>
            </p14:xfrm>
          </p:contentPart>
        </mc:Choice>
        <mc:Fallback xmlns="">
          <p:pic>
            <p:nvPicPr>
              <p:cNvPr id="400" name="Ink 399">
                <a:extLst>
                  <a:ext uri="{FF2B5EF4-FFF2-40B4-BE49-F238E27FC236}">
                    <a16:creationId xmlns:a16="http://schemas.microsoft.com/office/drawing/2014/main" id="{F3B6CD57-5A53-47FB-A159-E0B62154535A}"/>
                  </a:ext>
                </a:extLst>
              </p:cNvPr>
              <p:cNvPicPr/>
              <p:nvPr/>
            </p:nvPicPr>
            <p:blipFill>
              <a:blip r:embed="rId168"/>
              <a:stretch>
                <a:fillRect/>
              </a:stretch>
            </p:blipFill>
            <p:spPr>
              <a:xfrm>
                <a:off x="8249315" y="5073303"/>
                <a:ext cx="1566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401" name="Ink 400">
                <a:extLst>
                  <a:ext uri="{FF2B5EF4-FFF2-40B4-BE49-F238E27FC236}">
                    <a16:creationId xmlns:a16="http://schemas.microsoft.com/office/drawing/2014/main" id="{42C07B83-3048-410D-A2F4-E5FB46742A43}"/>
                  </a:ext>
                </a:extLst>
              </p14:cNvPr>
              <p14:cNvContentPartPr/>
              <p14:nvPr/>
            </p14:nvContentPartPr>
            <p14:xfrm>
              <a:off x="8459915" y="5038383"/>
              <a:ext cx="103680" cy="19080"/>
            </p14:xfrm>
          </p:contentPart>
        </mc:Choice>
        <mc:Fallback xmlns="">
          <p:pic>
            <p:nvPicPr>
              <p:cNvPr id="401" name="Ink 400">
                <a:extLst>
                  <a:ext uri="{FF2B5EF4-FFF2-40B4-BE49-F238E27FC236}">
                    <a16:creationId xmlns:a16="http://schemas.microsoft.com/office/drawing/2014/main" id="{42C07B83-3048-410D-A2F4-E5FB46742A43}"/>
                  </a:ext>
                </a:extLst>
              </p:cNvPr>
              <p:cNvPicPr/>
              <p:nvPr/>
            </p:nvPicPr>
            <p:blipFill>
              <a:blip r:embed="rId170"/>
              <a:stretch>
                <a:fillRect/>
              </a:stretch>
            </p:blipFill>
            <p:spPr>
              <a:xfrm>
                <a:off x="8444435" y="5023190"/>
                <a:ext cx="134280" cy="49113"/>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402" name="Ink 401">
                <a:extLst>
                  <a:ext uri="{FF2B5EF4-FFF2-40B4-BE49-F238E27FC236}">
                    <a16:creationId xmlns:a16="http://schemas.microsoft.com/office/drawing/2014/main" id="{6F0C2A84-74FF-4BC1-8CD3-6A93E36D5842}"/>
                  </a:ext>
                </a:extLst>
              </p14:cNvPr>
              <p14:cNvContentPartPr/>
              <p14:nvPr/>
            </p14:nvContentPartPr>
            <p14:xfrm>
              <a:off x="8509955" y="5013183"/>
              <a:ext cx="6480" cy="75960"/>
            </p14:xfrm>
          </p:contentPart>
        </mc:Choice>
        <mc:Fallback xmlns="">
          <p:pic>
            <p:nvPicPr>
              <p:cNvPr id="402" name="Ink 401">
                <a:extLst>
                  <a:ext uri="{FF2B5EF4-FFF2-40B4-BE49-F238E27FC236}">
                    <a16:creationId xmlns:a16="http://schemas.microsoft.com/office/drawing/2014/main" id="{6F0C2A84-74FF-4BC1-8CD3-6A93E36D5842}"/>
                  </a:ext>
                </a:extLst>
              </p:cNvPr>
              <p:cNvPicPr/>
              <p:nvPr/>
            </p:nvPicPr>
            <p:blipFill>
              <a:blip r:embed="rId172"/>
              <a:stretch>
                <a:fillRect/>
              </a:stretch>
            </p:blipFill>
            <p:spPr>
              <a:xfrm>
                <a:off x="8494475" y="4997703"/>
                <a:ext cx="370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403" name="Ink 402">
                <a:extLst>
                  <a:ext uri="{FF2B5EF4-FFF2-40B4-BE49-F238E27FC236}">
                    <a16:creationId xmlns:a16="http://schemas.microsoft.com/office/drawing/2014/main" id="{A037ECB7-8A56-4EB9-8664-B4A3B96BED10}"/>
                  </a:ext>
                </a:extLst>
              </p14:cNvPr>
              <p14:cNvContentPartPr/>
              <p14:nvPr/>
            </p14:nvContentPartPr>
            <p14:xfrm>
              <a:off x="8673395" y="4950183"/>
              <a:ext cx="50760" cy="119880"/>
            </p14:xfrm>
          </p:contentPart>
        </mc:Choice>
        <mc:Fallback xmlns="">
          <p:pic>
            <p:nvPicPr>
              <p:cNvPr id="403" name="Ink 402">
                <a:extLst>
                  <a:ext uri="{FF2B5EF4-FFF2-40B4-BE49-F238E27FC236}">
                    <a16:creationId xmlns:a16="http://schemas.microsoft.com/office/drawing/2014/main" id="{A037ECB7-8A56-4EB9-8664-B4A3B96BED10}"/>
                  </a:ext>
                </a:extLst>
              </p:cNvPr>
              <p:cNvPicPr/>
              <p:nvPr/>
            </p:nvPicPr>
            <p:blipFill>
              <a:blip r:embed="rId174"/>
              <a:stretch>
                <a:fillRect/>
              </a:stretch>
            </p:blipFill>
            <p:spPr>
              <a:xfrm>
                <a:off x="8657915" y="4934703"/>
                <a:ext cx="813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404" name="Ink 403">
                <a:extLst>
                  <a:ext uri="{FF2B5EF4-FFF2-40B4-BE49-F238E27FC236}">
                    <a16:creationId xmlns:a16="http://schemas.microsoft.com/office/drawing/2014/main" id="{E2D5FFFD-093A-4395-AA5E-E14E931040CF}"/>
                  </a:ext>
                </a:extLst>
              </p14:cNvPr>
              <p14:cNvContentPartPr/>
              <p14:nvPr/>
            </p14:nvContentPartPr>
            <p14:xfrm>
              <a:off x="8648555" y="5094903"/>
              <a:ext cx="82080" cy="6480"/>
            </p14:xfrm>
          </p:contentPart>
        </mc:Choice>
        <mc:Fallback xmlns="">
          <p:pic>
            <p:nvPicPr>
              <p:cNvPr id="404" name="Ink 403">
                <a:extLst>
                  <a:ext uri="{FF2B5EF4-FFF2-40B4-BE49-F238E27FC236}">
                    <a16:creationId xmlns:a16="http://schemas.microsoft.com/office/drawing/2014/main" id="{E2D5FFFD-093A-4395-AA5E-E14E931040CF}"/>
                  </a:ext>
                </a:extLst>
              </p:cNvPr>
              <p:cNvPicPr/>
              <p:nvPr/>
            </p:nvPicPr>
            <p:blipFill>
              <a:blip r:embed="rId176"/>
              <a:stretch>
                <a:fillRect/>
              </a:stretch>
            </p:blipFill>
            <p:spPr>
              <a:xfrm>
                <a:off x="8633075" y="5079423"/>
                <a:ext cx="1126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405" name="Ink 404">
                <a:extLst>
                  <a:ext uri="{FF2B5EF4-FFF2-40B4-BE49-F238E27FC236}">
                    <a16:creationId xmlns:a16="http://schemas.microsoft.com/office/drawing/2014/main" id="{9B8F465B-B1CC-460F-8140-BFDEA8C9AD3E}"/>
                  </a:ext>
                </a:extLst>
              </p14:cNvPr>
              <p14:cNvContentPartPr/>
              <p14:nvPr/>
            </p14:nvContentPartPr>
            <p14:xfrm>
              <a:off x="8258675" y="5189223"/>
              <a:ext cx="494280" cy="31680"/>
            </p14:xfrm>
          </p:contentPart>
        </mc:Choice>
        <mc:Fallback xmlns="">
          <p:pic>
            <p:nvPicPr>
              <p:cNvPr id="405" name="Ink 404">
                <a:extLst>
                  <a:ext uri="{FF2B5EF4-FFF2-40B4-BE49-F238E27FC236}">
                    <a16:creationId xmlns:a16="http://schemas.microsoft.com/office/drawing/2014/main" id="{9B8F465B-B1CC-460F-8140-BFDEA8C9AD3E}"/>
                  </a:ext>
                </a:extLst>
              </p:cNvPr>
              <p:cNvPicPr/>
              <p:nvPr/>
            </p:nvPicPr>
            <p:blipFill>
              <a:blip r:embed="rId178"/>
              <a:stretch>
                <a:fillRect/>
              </a:stretch>
            </p:blipFill>
            <p:spPr>
              <a:xfrm>
                <a:off x="8243195" y="5173917"/>
                <a:ext cx="524880" cy="61936"/>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406" name="Ink 405">
                <a:extLst>
                  <a:ext uri="{FF2B5EF4-FFF2-40B4-BE49-F238E27FC236}">
                    <a16:creationId xmlns:a16="http://schemas.microsoft.com/office/drawing/2014/main" id="{89217C3A-C225-4425-A5C8-0FE61719B8B5}"/>
                  </a:ext>
                </a:extLst>
              </p14:cNvPr>
              <p14:cNvContentPartPr/>
              <p14:nvPr/>
            </p14:nvContentPartPr>
            <p14:xfrm>
              <a:off x="8315195" y="5283543"/>
              <a:ext cx="94680" cy="107280"/>
            </p14:xfrm>
          </p:contentPart>
        </mc:Choice>
        <mc:Fallback xmlns="">
          <p:pic>
            <p:nvPicPr>
              <p:cNvPr id="406" name="Ink 405">
                <a:extLst>
                  <a:ext uri="{FF2B5EF4-FFF2-40B4-BE49-F238E27FC236}">
                    <a16:creationId xmlns:a16="http://schemas.microsoft.com/office/drawing/2014/main" id="{89217C3A-C225-4425-A5C8-0FE61719B8B5}"/>
                  </a:ext>
                </a:extLst>
              </p:cNvPr>
              <p:cNvPicPr/>
              <p:nvPr/>
            </p:nvPicPr>
            <p:blipFill>
              <a:blip r:embed="rId180"/>
              <a:stretch>
                <a:fillRect/>
              </a:stretch>
            </p:blipFill>
            <p:spPr>
              <a:xfrm>
                <a:off x="8299715" y="5268063"/>
                <a:ext cx="1252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407" name="Ink 406">
                <a:extLst>
                  <a:ext uri="{FF2B5EF4-FFF2-40B4-BE49-F238E27FC236}">
                    <a16:creationId xmlns:a16="http://schemas.microsoft.com/office/drawing/2014/main" id="{976EE6E3-D3DF-46C3-BBA9-0279FFC831D0}"/>
                  </a:ext>
                </a:extLst>
              </p14:cNvPr>
              <p14:cNvContentPartPr/>
              <p14:nvPr/>
            </p14:nvContentPartPr>
            <p14:xfrm>
              <a:off x="8484755" y="5327463"/>
              <a:ext cx="100800" cy="12960"/>
            </p14:xfrm>
          </p:contentPart>
        </mc:Choice>
        <mc:Fallback xmlns="">
          <p:pic>
            <p:nvPicPr>
              <p:cNvPr id="407" name="Ink 406">
                <a:extLst>
                  <a:ext uri="{FF2B5EF4-FFF2-40B4-BE49-F238E27FC236}">
                    <a16:creationId xmlns:a16="http://schemas.microsoft.com/office/drawing/2014/main" id="{976EE6E3-D3DF-46C3-BBA9-0279FFC831D0}"/>
                  </a:ext>
                </a:extLst>
              </p:cNvPr>
              <p:cNvPicPr/>
              <p:nvPr/>
            </p:nvPicPr>
            <p:blipFill>
              <a:blip r:embed="rId182"/>
              <a:stretch>
                <a:fillRect/>
              </a:stretch>
            </p:blipFill>
            <p:spPr>
              <a:xfrm>
                <a:off x="8469275" y="5311983"/>
                <a:ext cx="1314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408" name="Ink 407">
                <a:extLst>
                  <a:ext uri="{FF2B5EF4-FFF2-40B4-BE49-F238E27FC236}">
                    <a16:creationId xmlns:a16="http://schemas.microsoft.com/office/drawing/2014/main" id="{2BC4473D-BE43-4CA7-A3FB-767FACF9B37F}"/>
                  </a:ext>
                </a:extLst>
              </p14:cNvPr>
              <p14:cNvContentPartPr/>
              <p14:nvPr/>
            </p14:nvContentPartPr>
            <p14:xfrm>
              <a:off x="8541635" y="5289663"/>
              <a:ext cx="360" cy="100800"/>
            </p14:xfrm>
          </p:contentPart>
        </mc:Choice>
        <mc:Fallback xmlns="">
          <p:pic>
            <p:nvPicPr>
              <p:cNvPr id="408" name="Ink 407">
                <a:extLst>
                  <a:ext uri="{FF2B5EF4-FFF2-40B4-BE49-F238E27FC236}">
                    <a16:creationId xmlns:a16="http://schemas.microsoft.com/office/drawing/2014/main" id="{2BC4473D-BE43-4CA7-A3FB-767FACF9B37F}"/>
                  </a:ext>
                </a:extLst>
              </p:cNvPr>
              <p:cNvPicPr/>
              <p:nvPr/>
            </p:nvPicPr>
            <p:blipFill>
              <a:blip r:embed="rId184"/>
              <a:stretch>
                <a:fillRect/>
              </a:stretch>
            </p:blipFill>
            <p:spPr>
              <a:xfrm>
                <a:off x="8526155" y="5274183"/>
                <a:ext cx="309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409" name="Ink 408">
                <a:extLst>
                  <a:ext uri="{FF2B5EF4-FFF2-40B4-BE49-F238E27FC236}">
                    <a16:creationId xmlns:a16="http://schemas.microsoft.com/office/drawing/2014/main" id="{8AEE3124-F8EF-4349-89B5-B4E4CA80B7A7}"/>
                  </a:ext>
                </a:extLst>
              </p14:cNvPr>
              <p14:cNvContentPartPr/>
              <p14:nvPr/>
            </p14:nvContentPartPr>
            <p14:xfrm>
              <a:off x="8648555" y="5296143"/>
              <a:ext cx="38160" cy="88200"/>
            </p14:xfrm>
          </p:contentPart>
        </mc:Choice>
        <mc:Fallback xmlns="">
          <p:pic>
            <p:nvPicPr>
              <p:cNvPr id="409" name="Ink 408">
                <a:extLst>
                  <a:ext uri="{FF2B5EF4-FFF2-40B4-BE49-F238E27FC236}">
                    <a16:creationId xmlns:a16="http://schemas.microsoft.com/office/drawing/2014/main" id="{8AEE3124-F8EF-4349-89B5-B4E4CA80B7A7}"/>
                  </a:ext>
                </a:extLst>
              </p:cNvPr>
              <p:cNvPicPr/>
              <p:nvPr/>
            </p:nvPicPr>
            <p:blipFill>
              <a:blip r:embed="rId186"/>
              <a:stretch>
                <a:fillRect/>
              </a:stretch>
            </p:blipFill>
            <p:spPr>
              <a:xfrm>
                <a:off x="8633075" y="5280726"/>
                <a:ext cx="68760" cy="118676"/>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410" name="Ink 409">
                <a:extLst>
                  <a:ext uri="{FF2B5EF4-FFF2-40B4-BE49-F238E27FC236}">
                    <a16:creationId xmlns:a16="http://schemas.microsoft.com/office/drawing/2014/main" id="{6C27DD17-746C-4165-A9D0-40228643BDF7}"/>
                  </a:ext>
                </a:extLst>
              </p14:cNvPr>
              <p14:cNvContentPartPr/>
              <p14:nvPr/>
            </p14:nvContentPartPr>
            <p14:xfrm>
              <a:off x="8723795" y="5302263"/>
              <a:ext cx="94680" cy="75960"/>
            </p14:xfrm>
          </p:contentPart>
        </mc:Choice>
        <mc:Fallback xmlns="">
          <p:pic>
            <p:nvPicPr>
              <p:cNvPr id="410" name="Ink 409">
                <a:extLst>
                  <a:ext uri="{FF2B5EF4-FFF2-40B4-BE49-F238E27FC236}">
                    <a16:creationId xmlns:a16="http://schemas.microsoft.com/office/drawing/2014/main" id="{6C27DD17-746C-4165-A9D0-40228643BDF7}"/>
                  </a:ext>
                </a:extLst>
              </p:cNvPr>
              <p:cNvPicPr/>
              <p:nvPr/>
            </p:nvPicPr>
            <p:blipFill>
              <a:blip r:embed="rId188"/>
              <a:stretch>
                <a:fillRect/>
              </a:stretch>
            </p:blipFill>
            <p:spPr>
              <a:xfrm>
                <a:off x="8708315" y="5286709"/>
                <a:ext cx="125280" cy="106706"/>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411" name="Ink 410">
                <a:extLst>
                  <a:ext uri="{FF2B5EF4-FFF2-40B4-BE49-F238E27FC236}">
                    <a16:creationId xmlns:a16="http://schemas.microsoft.com/office/drawing/2014/main" id="{6B32C3DB-4A45-4487-B3E5-E41687189535}"/>
                  </a:ext>
                </a:extLst>
              </p14:cNvPr>
              <p14:cNvContentPartPr/>
              <p14:nvPr/>
            </p14:nvContentPartPr>
            <p14:xfrm>
              <a:off x="8994155" y="5107503"/>
              <a:ext cx="63360" cy="6480"/>
            </p14:xfrm>
          </p:contentPart>
        </mc:Choice>
        <mc:Fallback xmlns="">
          <p:pic>
            <p:nvPicPr>
              <p:cNvPr id="411" name="Ink 410">
                <a:extLst>
                  <a:ext uri="{FF2B5EF4-FFF2-40B4-BE49-F238E27FC236}">
                    <a16:creationId xmlns:a16="http://schemas.microsoft.com/office/drawing/2014/main" id="{6B32C3DB-4A45-4487-B3E5-E41687189535}"/>
                  </a:ext>
                </a:extLst>
              </p:cNvPr>
              <p:cNvPicPr/>
              <p:nvPr/>
            </p:nvPicPr>
            <p:blipFill>
              <a:blip r:embed="rId190"/>
              <a:stretch>
                <a:fillRect/>
              </a:stretch>
            </p:blipFill>
            <p:spPr>
              <a:xfrm>
                <a:off x="8978587" y="5092838"/>
                <a:ext cx="94135" cy="35469"/>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412" name="Ink 411">
                <a:extLst>
                  <a:ext uri="{FF2B5EF4-FFF2-40B4-BE49-F238E27FC236}">
                    <a16:creationId xmlns:a16="http://schemas.microsoft.com/office/drawing/2014/main" id="{36680481-6A80-421A-8A96-B83D9C73ED9F}"/>
                  </a:ext>
                </a:extLst>
              </p14:cNvPr>
              <p14:cNvContentPartPr/>
              <p14:nvPr/>
            </p14:nvContentPartPr>
            <p14:xfrm>
              <a:off x="8988035" y="5157903"/>
              <a:ext cx="56880" cy="12960"/>
            </p14:xfrm>
          </p:contentPart>
        </mc:Choice>
        <mc:Fallback xmlns="">
          <p:pic>
            <p:nvPicPr>
              <p:cNvPr id="412" name="Ink 411">
                <a:extLst>
                  <a:ext uri="{FF2B5EF4-FFF2-40B4-BE49-F238E27FC236}">
                    <a16:creationId xmlns:a16="http://schemas.microsoft.com/office/drawing/2014/main" id="{36680481-6A80-421A-8A96-B83D9C73ED9F}"/>
                  </a:ext>
                </a:extLst>
              </p:cNvPr>
              <p:cNvPicPr/>
              <p:nvPr/>
            </p:nvPicPr>
            <p:blipFill>
              <a:blip r:embed="rId192"/>
              <a:stretch>
                <a:fillRect/>
              </a:stretch>
            </p:blipFill>
            <p:spPr>
              <a:xfrm>
                <a:off x="8972555" y="5142423"/>
                <a:ext cx="874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423" name="Ink 423">
                <a:extLst>
                  <a:ext uri="{FF2B5EF4-FFF2-40B4-BE49-F238E27FC236}">
                    <a16:creationId xmlns:a16="http://schemas.microsoft.com/office/drawing/2014/main" id="{D3F1DB0B-FE94-4EBB-A22B-8F44A82C0C4D}"/>
                  </a:ext>
                </a:extLst>
              </p14:cNvPr>
              <p14:cNvContentPartPr/>
              <p14:nvPr/>
            </p14:nvContentPartPr>
            <p14:xfrm>
              <a:off x="9289715" y="4950183"/>
              <a:ext cx="710640" cy="176400"/>
            </p14:xfrm>
          </p:contentPart>
        </mc:Choice>
        <mc:Fallback xmlns="">
          <p:pic>
            <p:nvPicPr>
              <p:cNvPr id="423" name="Ink 423">
                <a:extLst>
                  <a:ext uri="{FF2B5EF4-FFF2-40B4-BE49-F238E27FC236}">
                    <a16:creationId xmlns:a16="http://schemas.microsoft.com/office/drawing/2014/main" id="{D3F1DB0B-FE94-4EBB-A22B-8F44A82C0C4D}"/>
                  </a:ext>
                </a:extLst>
              </p:cNvPr>
              <p:cNvPicPr/>
              <p:nvPr/>
            </p:nvPicPr>
            <p:blipFill>
              <a:blip r:embed="rId194"/>
              <a:stretch>
                <a:fillRect/>
              </a:stretch>
            </p:blipFill>
            <p:spPr>
              <a:xfrm>
                <a:off x="9274243" y="4934703"/>
                <a:ext cx="741225" cy="207000"/>
              </a:xfrm>
              <a:prstGeom prst="rect">
                <a:avLst/>
              </a:prstGeom>
            </p:spPr>
          </p:pic>
        </mc:Fallback>
      </mc:AlternateContent>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2" name="Ink 14">
                <a:extLst>
                  <a:ext uri="{FF2B5EF4-FFF2-40B4-BE49-F238E27FC236}">
                    <a16:creationId xmlns:a16="http://schemas.microsoft.com/office/drawing/2014/main" id="{A6D166DF-CF5E-4ECB-990F-9C44BA58A25A}"/>
                  </a:ext>
                </a:extLst>
              </p14:cNvPr>
              <p14:cNvContentPartPr/>
              <p14:nvPr/>
            </p14:nvContentPartPr>
            <p14:xfrm>
              <a:off x="3235235" y="1341543"/>
              <a:ext cx="622800" cy="408960"/>
            </p14:xfrm>
          </p:contentPart>
        </mc:Choice>
        <mc:Fallback xmlns="">
          <p:pic>
            <p:nvPicPr>
              <p:cNvPr id="12" name="Ink 14">
                <a:extLst>
                  <a:ext uri="{FF2B5EF4-FFF2-40B4-BE49-F238E27FC236}">
                    <a16:creationId xmlns:a16="http://schemas.microsoft.com/office/drawing/2014/main" id="{A6D166DF-CF5E-4ECB-990F-9C44BA58A25A}"/>
                  </a:ext>
                </a:extLst>
              </p:cNvPr>
              <p:cNvPicPr/>
              <p:nvPr/>
            </p:nvPicPr>
            <p:blipFill>
              <a:blip r:embed="rId3"/>
              <a:stretch>
                <a:fillRect/>
              </a:stretch>
            </p:blipFill>
            <p:spPr>
              <a:xfrm>
                <a:off x="3219755" y="1326077"/>
                <a:ext cx="653400" cy="439533"/>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5">
                <a:extLst>
                  <a:ext uri="{FF2B5EF4-FFF2-40B4-BE49-F238E27FC236}">
                    <a16:creationId xmlns:a16="http://schemas.microsoft.com/office/drawing/2014/main" id="{4EA33030-7F6E-427C-968E-B2CB5F2976D9}"/>
                  </a:ext>
                </a:extLst>
              </p14:cNvPr>
              <p14:cNvContentPartPr/>
              <p14:nvPr/>
            </p14:nvContentPartPr>
            <p14:xfrm>
              <a:off x="2883155" y="1523703"/>
              <a:ext cx="173520" cy="157680"/>
            </p14:xfrm>
          </p:contentPart>
        </mc:Choice>
        <mc:Fallback xmlns="">
          <p:pic>
            <p:nvPicPr>
              <p:cNvPr id="13" name="Ink 15">
                <a:extLst>
                  <a:ext uri="{FF2B5EF4-FFF2-40B4-BE49-F238E27FC236}">
                    <a16:creationId xmlns:a16="http://schemas.microsoft.com/office/drawing/2014/main" id="{4EA33030-7F6E-427C-968E-B2CB5F2976D9}"/>
                  </a:ext>
                </a:extLst>
              </p:cNvPr>
              <p:cNvPicPr/>
              <p:nvPr/>
            </p:nvPicPr>
            <p:blipFill>
              <a:blip r:embed="rId5"/>
              <a:stretch>
                <a:fillRect/>
              </a:stretch>
            </p:blipFill>
            <p:spPr>
              <a:xfrm>
                <a:off x="2867707" y="1508188"/>
                <a:ext cx="204057" cy="18835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6">
                <a:extLst>
                  <a:ext uri="{FF2B5EF4-FFF2-40B4-BE49-F238E27FC236}">
                    <a16:creationId xmlns:a16="http://schemas.microsoft.com/office/drawing/2014/main" id="{C1BF63F8-BC34-45F5-9215-95BA15557E3A}"/>
                  </a:ext>
                </a:extLst>
              </p14:cNvPr>
              <p14:cNvContentPartPr/>
              <p14:nvPr/>
            </p14:nvContentPartPr>
            <p14:xfrm>
              <a:off x="2329835" y="1360263"/>
              <a:ext cx="383760" cy="415440"/>
            </p14:xfrm>
          </p:contentPart>
        </mc:Choice>
        <mc:Fallback xmlns="">
          <p:pic>
            <p:nvPicPr>
              <p:cNvPr id="14" name="Ink 16">
                <a:extLst>
                  <a:ext uri="{FF2B5EF4-FFF2-40B4-BE49-F238E27FC236}">
                    <a16:creationId xmlns:a16="http://schemas.microsoft.com/office/drawing/2014/main" id="{C1BF63F8-BC34-45F5-9215-95BA15557E3A}"/>
                  </a:ext>
                </a:extLst>
              </p:cNvPr>
              <p:cNvPicPr/>
              <p:nvPr/>
            </p:nvPicPr>
            <p:blipFill>
              <a:blip r:embed="rId7"/>
              <a:stretch>
                <a:fillRect/>
              </a:stretch>
            </p:blipFill>
            <p:spPr>
              <a:xfrm>
                <a:off x="2314370" y="1344770"/>
                <a:ext cx="414331" cy="446067"/>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609C9127-0D46-4541-AA45-3A4C3A3A3B30}"/>
                  </a:ext>
                </a:extLst>
              </p14:cNvPr>
              <p14:cNvContentPartPr/>
              <p14:nvPr/>
            </p14:nvContentPartPr>
            <p14:xfrm>
              <a:off x="2769755" y="2209143"/>
              <a:ext cx="75960" cy="12960"/>
            </p14:xfrm>
          </p:contentPart>
        </mc:Choice>
        <mc:Fallback xmlns="">
          <p:pic>
            <p:nvPicPr>
              <p:cNvPr id="18" name="Ink 17">
                <a:extLst>
                  <a:ext uri="{FF2B5EF4-FFF2-40B4-BE49-F238E27FC236}">
                    <a16:creationId xmlns:a16="http://schemas.microsoft.com/office/drawing/2014/main" id="{609C9127-0D46-4541-AA45-3A4C3A3A3B30}"/>
                  </a:ext>
                </a:extLst>
              </p:cNvPr>
              <p:cNvPicPr/>
              <p:nvPr/>
            </p:nvPicPr>
            <p:blipFill>
              <a:blip r:embed="rId9"/>
              <a:stretch>
                <a:fillRect/>
              </a:stretch>
            </p:blipFill>
            <p:spPr>
              <a:xfrm>
                <a:off x="2754275" y="2193663"/>
                <a:ext cx="1065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9C8F209F-456C-484C-BB7B-C2632806FCAB}"/>
                  </a:ext>
                </a:extLst>
              </p14:cNvPr>
              <p14:cNvContentPartPr/>
              <p14:nvPr/>
            </p14:nvContentPartPr>
            <p14:xfrm>
              <a:off x="2794955" y="2272143"/>
              <a:ext cx="69480" cy="6480"/>
            </p14:xfrm>
          </p:contentPart>
        </mc:Choice>
        <mc:Fallback xmlns="">
          <p:pic>
            <p:nvPicPr>
              <p:cNvPr id="19" name="Ink 18">
                <a:extLst>
                  <a:ext uri="{FF2B5EF4-FFF2-40B4-BE49-F238E27FC236}">
                    <a16:creationId xmlns:a16="http://schemas.microsoft.com/office/drawing/2014/main" id="{9C8F209F-456C-484C-BB7B-C2632806FCAB}"/>
                  </a:ext>
                </a:extLst>
              </p:cNvPr>
              <p:cNvPicPr/>
              <p:nvPr/>
            </p:nvPicPr>
            <p:blipFill>
              <a:blip r:embed="rId11"/>
              <a:stretch>
                <a:fillRect/>
              </a:stretch>
            </p:blipFill>
            <p:spPr>
              <a:xfrm>
                <a:off x="2779475" y="2257478"/>
                <a:ext cx="100080" cy="35469"/>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8" name="Ink 54">
                <a:extLst>
                  <a:ext uri="{FF2B5EF4-FFF2-40B4-BE49-F238E27FC236}">
                    <a16:creationId xmlns:a16="http://schemas.microsoft.com/office/drawing/2014/main" id="{015EF77A-73A0-4F50-BE15-0A33F8540009}"/>
                  </a:ext>
                </a:extLst>
              </p14:cNvPr>
              <p14:cNvContentPartPr/>
              <p14:nvPr/>
            </p14:nvContentPartPr>
            <p14:xfrm>
              <a:off x="6372275" y="750423"/>
              <a:ext cx="1157400" cy="352440"/>
            </p14:xfrm>
          </p:contentPart>
        </mc:Choice>
        <mc:Fallback xmlns="">
          <p:pic>
            <p:nvPicPr>
              <p:cNvPr id="48" name="Ink 54">
                <a:extLst>
                  <a:ext uri="{FF2B5EF4-FFF2-40B4-BE49-F238E27FC236}">
                    <a16:creationId xmlns:a16="http://schemas.microsoft.com/office/drawing/2014/main" id="{015EF77A-73A0-4F50-BE15-0A33F8540009}"/>
                  </a:ext>
                </a:extLst>
              </p:cNvPr>
              <p:cNvPicPr/>
              <p:nvPr/>
            </p:nvPicPr>
            <p:blipFill>
              <a:blip r:embed="rId13"/>
              <a:stretch>
                <a:fillRect/>
              </a:stretch>
            </p:blipFill>
            <p:spPr>
              <a:xfrm>
                <a:off x="6356790" y="734943"/>
                <a:ext cx="118801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9" name="Ink 55">
                <a:extLst>
                  <a:ext uri="{FF2B5EF4-FFF2-40B4-BE49-F238E27FC236}">
                    <a16:creationId xmlns:a16="http://schemas.microsoft.com/office/drawing/2014/main" id="{35F4FEB3-423B-4858-9546-D22DC7657A4E}"/>
                  </a:ext>
                </a:extLst>
              </p14:cNvPr>
              <p14:cNvContentPartPr/>
              <p14:nvPr/>
            </p14:nvContentPartPr>
            <p14:xfrm>
              <a:off x="5718515" y="448743"/>
              <a:ext cx="553680" cy="207720"/>
            </p14:xfrm>
          </p:contentPart>
        </mc:Choice>
        <mc:Fallback xmlns="">
          <p:pic>
            <p:nvPicPr>
              <p:cNvPr id="49" name="Ink 55">
                <a:extLst>
                  <a:ext uri="{FF2B5EF4-FFF2-40B4-BE49-F238E27FC236}">
                    <a16:creationId xmlns:a16="http://schemas.microsoft.com/office/drawing/2014/main" id="{35F4FEB3-423B-4858-9546-D22DC7657A4E}"/>
                  </a:ext>
                </a:extLst>
              </p:cNvPr>
              <p:cNvPicPr/>
              <p:nvPr/>
            </p:nvPicPr>
            <p:blipFill>
              <a:blip r:embed="rId15"/>
              <a:stretch>
                <a:fillRect/>
              </a:stretch>
            </p:blipFill>
            <p:spPr>
              <a:xfrm>
                <a:off x="5703035" y="433290"/>
                <a:ext cx="584280" cy="23826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0" name="Ink 56">
                <a:extLst>
                  <a:ext uri="{FF2B5EF4-FFF2-40B4-BE49-F238E27FC236}">
                    <a16:creationId xmlns:a16="http://schemas.microsoft.com/office/drawing/2014/main" id="{896A4D48-5DFB-4A39-9F06-3BACCFA486FE}"/>
                  </a:ext>
                </a:extLst>
              </p14:cNvPr>
              <p14:cNvContentPartPr/>
              <p14:nvPr/>
            </p14:nvContentPartPr>
            <p14:xfrm>
              <a:off x="4920035" y="499143"/>
              <a:ext cx="333720" cy="176400"/>
            </p14:xfrm>
          </p:contentPart>
        </mc:Choice>
        <mc:Fallback xmlns="">
          <p:pic>
            <p:nvPicPr>
              <p:cNvPr id="50" name="Ink 56">
                <a:extLst>
                  <a:ext uri="{FF2B5EF4-FFF2-40B4-BE49-F238E27FC236}">
                    <a16:creationId xmlns:a16="http://schemas.microsoft.com/office/drawing/2014/main" id="{896A4D48-5DFB-4A39-9F06-3BACCFA486FE}"/>
                  </a:ext>
                </a:extLst>
              </p:cNvPr>
              <p:cNvPicPr/>
              <p:nvPr/>
            </p:nvPicPr>
            <p:blipFill>
              <a:blip r:embed="rId17"/>
              <a:stretch>
                <a:fillRect/>
              </a:stretch>
            </p:blipFill>
            <p:spPr>
              <a:xfrm>
                <a:off x="4904538" y="483663"/>
                <a:ext cx="364353"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1" name="Ink 57">
                <a:extLst>
                  <a:ext uri="{FF2B5EF4-FFF2-40B4-BE49-F238E27FC236}">
                    <a16:creationId xmlns:a16="http://schemas.microsoft.com/office/drawing/2014/main" id="{AA9E9948-98AC-41EF-838B-DBD333A5CC5E}"/>
                  </a:ext>
                </a:extLst>
              </p14:cNvPr>
              <p14:cNvContentPartPr/>
              <p14:nvPr/>
            </p14:nvContentPartPr>
            <p14:xfrm>
              <a:off x="3920315" y="451623"/>
              <a:ext cx="566640" cy="230040"/>
            </p14:xfrm>
          </p:contentPart>
        </mc:Choice>
        <mc:Fallback xmlns="">
          <p:pic>
            <p:nvPicPr>
              <p:cNvPr id="51" name="Ink 57">
                <a:extLst>
                  <a:ext uri="{FF2B5EF4-FFF2-40B4-BE49-F238E27FC236}">
                    <a16:creationId xmlns:a16="http://schemas.microsoft.com/office/drawing/2014/main" id="{AA9E9948-98AC-41EF-838B-DBD333A5CC5E}"/>
                  </a:ext>
                </a:extLst>
              </p:cNvPr>
              <p:cNvPicPr/>
              <p:nvPr/>
            </p:nvPicPr>
            <p:blipFill>
              <a:blip r:embed="rId19"/>
              <a:stretch>
                <a:fillRect/>
              </a:stretch>
            </p:blipFill>
            <p:spPr>
              <a:xfrm>
                <a:off x="3904825" y="436167"/>
                <a:ext cx="597259" cy="260592"/>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2" name="Ink 58">
                <a:extLst>
                  <a:ext uri="{FF2B5EF4-FFF2-40B4-BE49-F238E27FC236}">
                    <a16:creationId xmlns:a16="http://schemas.microsoft.com/office/drawing/2014/main" id="{2D1C2809-9B67-4B7F-991D-4CB428A6AB71}"/>
                  </a:ext>
                </a:extLst>
              </p14:cNvPr>
              <p14:cNvContentPartPr/>
              <p14:nvPr/>
            </p14:nvContentPartPr>
            <p14:xfrm>
              <a:off x="3549515" y="561783"/>
              <a:ext cx="145080" cy="138960"/>
            </p14:xfrm>
          </p:contentPart>
        </mc:Choice>
        <mc:Fallback xmlns="">
          <p:pic>
            <p:nvPicPr>
              <p:cNvPr id="52" name="Ink 58">
                <a:extLst>
                  <a:ext uri="{FF2B5EF4-FFF2-40B4-BE49-F238E27FC236}">
                    <a16:creationId xmlns:a16="http://schemas.microsoft.com/office/drawing/2014/main" id="{2D1C2809-9B67-4B7F-991D-4CB428A6AB71}"/>
                  </a:ext>
                </a:extLst>
              </p:cNvPr>
              <p:cNvPicPr/>
              <p:nvPr/>
            </p:nvPicPr>
            <p:blipFill>
              <a:blip r:embed="rId21"/>
              <a:stretch>
                <a:fillRect/>
              </a:stretch>
            </p:blipFill>
            <p:spPr>
              <a:xfrm>
                <a:off x="3533996" y="546263"/>
                <a:ext cx="175756" cy="169639"/>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3" name="Ink 59">
                <a:extLst>
                  <a:ext uri="{FF2B5EF4-FFF2-40B4-BE49-F238E27FC236}">
                    <a16:creationId xmlns:a16="http://schemas.microsoft.com/office/drawing/2014/main" id="{175F4B3D-FE35-4390-9449-57FFF8473160}"/>
                  </a:ext>
                </a:extLst>
              </p14:cNvPr>
              <p14:cNvContentPartPr/>
              <p14:nvPr/>
            </p14:nvContentPartPr>
            <p14:xfrm>
              <a:off x="3335675" y="580863"/>
              <a:ext cx="25560" cy="75600"/>
            </p14:xfrm>
          </p:contentPart>
        </mc:Choice>
        <mc:Fallback xmlns="">
          <p:pic>
            <p:nvPicPr>
              <p:cNvPr id="53" name="Ink 59">
                <a:extLst>
                  <a:ext uri="{FF2B5EF4-FFF2-40B4-BE49-F238E27FC236}">
                    <a16:creationId xmlns:a16="http://schemas.microsoft.com/office/drawing/2014/main" id="{175F4B3D-FE35-4390-9449-57FFF8473160}"/>
                  </a:ext>
                </a:extLst>
              </p:cNvPr>
              <p:cNvPicPr/>
              <p:nvPr/>
            </p:nvPicPr>
            <p:blipFill>
              <a:blip r:embed="rId23"/>
              <a:stretch>
                <a:fillRect/>
              </a:stretch>
            </p:blipFill>
            <p:spPr>
              <a:xfrm>
                <a:off x="3320195" y="565456"/>
                <a:ext cx="56160" cy="106055"/>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4" name="Ink 60">
                <a:extLst>
                  <a:ext uri="{FF2B5EF4-FFF2-40B4-BE49-F238E27FC236}">
                    <a16:creationId xmlns:a16="http://schemas.microsoft.com/office/drawing/2014/main" id="{B5DEF084-B56B-49BB-A915-609B0618E850}"/>
                  </a:ext>
                </a:extLst>
              </p14:cNvPr>
              <p14:cNvContentPartPr/>
              <p14:nvPr/>
            </p14:nvContentPartPr>
            <p14:xfrm>
              <a:off x="3046595" y="543063"/>
              <a:ext cx="119520" cy="170280"/>
            </p14:xfrm>
          </p:contentPart>
        </mc:Choice>
        <mc:Fallback xmlns="">
          <p:pic>
            <p:nvPicPr>
              <p:cNvPr id="54" name="Ink 60">
                <a:extLst>
                  <a:ext uri="{FF2B5EF4-FFF2-40B4-BE49-F238E27FC236}">
                    <a16:creationId xmlns:a16="http://schemas.microsoft.com/office/drawing/2014/main" id="{B5DEF084-B56B-49BB-A915-609B0618E850}"/>
                  </a:ext>
                </a:extLst>
              </p:cNvPr>
              <p:cNvPicPr/>
              <p:nvPr/>
            </p:nvPicPr>
            <p:blipFill>
              <a:blip r:embed="rId25"/>
              <a:stretch>
                <a:fillRect/>
              </a:stretch>
            </p:blipFill>
            <p:spPr>
              <a:xfrm>
                <a:off x="3031161" y="527583"/>
                <a:ext cx="150028"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2" name="Ink 61">
                <a:extLst>
                  <a:ext uri="{FF2B5EF4-FFF2-40B4-BE49-F238E27FC236}">
                    <a16:creationId xmlns:a16="http://schemas.microsoft.com/office/drawing/2014/main" id="{9098C812-7E6F-4C7B-98DD-0A1FDC70484E}"/>
                  </a:ext>
                </a:extLst>
              </p14:cNvPr>
              <p14:cNvContentPartPr/>
              <p14:nvPr/>
            </p14:nvContentPartPr>
            <p14:xfrm>
              <a:off x="3197435" y="2077023"/>
              <a:ext cx="88200" cy="232920"/>
            </p14:xfrm>
          </p:contentPart>
        </mc:Choice>
        <mc:Fallback xmlns="">
          <p:pic>
            <p:nvPicPr>
              <p:cNvPr id="62" name="Ink 61">
                <a:extLst>
                  <a:ext uri="{FF2B5EF4-FFF2-40B4-BE49-F238E27FC236}">
                    <a16:creationId xmlns:a16="http://schemas.microsoft.com/office/drawing/2014/main" id="{9098C812-7E6F-4C7B-98DD-0A1FDC70484E}"/>
                  </a:ext>
                </a:extLst>
              </p:cNvPr>
              <p:cNvPicPr/>
              <p:nvPr/>
            </p:nvPicPr>
            <p:blipFill>
              <a:blip r:embed="rId27"/>
              <a:stretch>
                <a:fillRect/>
              </a:stretch>
            </p:blipFill>
            <p:spPr>
              <a:xfrm>
                <a:off x="3181955" y="2061543"/>
                <a:ext cx="11880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3" name="Ink 62">
                <a:extLst>
                  <a:ext uri="{FF2B5EF4-FFF2-40B4-BE49-F238E27FC236}">
                    <a16:creationId xmlns:a16="http://schemas.microsoft.com/office/drawing/2014/main" id="{791945AE-CAF9-45D8-B107-753C7A244D17}"/>
                  </a:ext>
                </a:extLst>
              </p14:cNvPr>
              <p14:cNvContentPartPr/>
              <p14:nvPr/>
            </p14:nvContentPartPr>
            <p14:xfrm>
              <a:off x="3945515" y="2070903"/>
              <a:ext cx="132480" cy="226800"/>
            </p14:xfrm>
          </p:contentPart>
        </mc:Choice>
        <mc:Fallback xmlns="">
          <p:pic>
            <p:nvPicPr>
              <p:cNvPr id="63" name="Ink 62">
                <a:extLst>
                  <a:ext uri="{FF2B5EF4-FFF2-40B4-BE49-F238E27FC236}">
                    <a16:creationId xmlns:a16="http://schemas.microsoft.com/office/drawing/2014/main" id="{791945AE-CAF9-45D8-B107-753C7A244D17}"/>
                  </a:ext>
                </a:extLst>
              </p:cNvPr>
              <p:cNvPicPr/>
              <p:nvPr/>
            </p:nvPicPr>
            <p:blipFill>
              <a:blip r:embed="rId29"/>
              <a:stretch>
                <a:fillRect/>
              </a:stretch>
            </p:blipFill>
            <p:spPr>
              <a:xfrm>
                <a:off x="3930035" y="2055423"/>
                <a:ext cx="16308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4" name="Ink 63">
                <a:extLst>
                  <a:ext uri="{FF2B5EF4-FFF2-40B4-BE49-F238E27FC236}">
                    <a16:creationId xmlns:a16="http://schemas.microsoft.com/office/drawing/2014/main" id="{BBF1F52B-9EE6-4B87-AB9D-2F4C19BE6F3B}"/>
                  </a:ext>
                </a:extLst>
              </p14:cNvPr>
              <p14:cNvContentPartPr/>
              <p14:nvPr/>
            </p14:nvContentPartPr>
            <p14:xfrm>
              <a:off x="4347995" y="2033103"/>
              <a:ext cx="189000" cy="288720"/>
            </p14:xfrm>
          </p:contentPart>
        </mc:Choice>
        <mc:Fallback xmlns="">
          <p:pic>
            <p:nvPicPr>
              <p:cNvPr id="64" name="Ink 63">
                <a:extLst>
                  <a:ext uri="{FF2B5EF4-FFF2-40B4-BE49-F238E27FC236}">
                    <a16:creationId xmlns:a16="http://schemas.microsoft.com/office/drawing/2014/main" id="{BBF1F52B-9EE6-4B87-AB9D-2F4C19BE6F3B}"/>
                  </a:ext>
                </a:extLst>
              </p:cNvPr>
              <p:cNvPicPr/>
              <p:nvPr/>
            </p:nvPicPr>
            <p:blipFill>
              <a:blip r:embed="rId31"/>
              <a:stretch>
                <a:fillRect/>
              </a:stretch>
            </p:blipFill>
            <p:spPr>
              <a:xfrm>
                <a:off x="4332485" y="2017642"/>
                <a:ext cx="219658" cy="319282"/>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5" name="Ink 64">
                <a:extLst>
                  <a:ext uri="{FF2B5EF4-FFF2-40B4-BE49-F238E27FC236}">
                    <a16:creationId xmlns:a16="http://schemas.microsoft.com/office/drawing/2014/main" id="{07A6A251-92E5-4CE3-A81F-FA3B0516C93A}"/>
                  </a:ext>
                </a:extLst>
              </p14:cNvPr>
              <p14:cNvContentPartPr/>
              <p14:nvPr/>
            </p14:nvContentPartPr>
            <p14:xfrm>
              <a:off x="4951715" y="2033103"/>
              <a:ext cx="182520" cy="270720"/>
            </p14:xfrm>
          </p:contentPart>
        </mc:Choice>
        <mc:Fallback xmlns="">
          <p:pic>
            <p:nvPicPr>
              <p:cNvPr id="65" name="Ink 64">
                <a:extLst>
                  <a:ext uri="{FF2B5EF4-FFF2-40B4-BE49-F238E27FC236}">
                    <a16:creationId xmlns:a16="http://schemas.microsoft.com/office/drawing/2014/main" id="{07A6A251-92E5-4CE3-A81F-FA3B0516C93A}"/>
                  </a:ext>
                </a:extLst>
              </p:cNvPr>
              <p:cNvPicPr/>
              <p:nvPr/>
            </p:nvPicPr>
            <p:blipFill>
              <a:blip r:embed="rId33"/>
              <a:stretch>
                <a:fillRect/>
              </a:stretch>
            </p:blipFill>
            <p:spPr>
              <a:xfrm>
                <a:off x="4936265" y="2017623"/>
                <a:ext cx="21306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6" name="Ink 65">
                <a:extLst>
                  <a:ext uri="{FF2B5EF4-FFF2-40B4-BE49-F238E27FC236}">
                    <a16:creationId xmlns:a16="http://schemas.microsoft.com/office/drawing/2014/main" id="{8E6147D3-C83F-45CB-B470-99B2A137CC32}"/>
                  </a:ext>
                </a:extLst>
              </p14:cNvPr>
              <p14:cNvContentPartPr/>
              <p14:nvPr/>
            </p14:nvContentPartPr>
            <p14:xfrm>
              <a:off x="5398115" y="2007903"/>
              <a:ext cx="195120" cy="289440"/>
            </p14:xfrm>
          </p:contentPart>
        </mc:Choice>
        <mc:Fallback xmlns="">
          <p:pic>
            <p:nvPicPr>
              <p:cNvPr id="66" name="Ink 65">
                <a:extLst>
                  <a:ext uri="{FF2B5EF4-FFF2-40B4-BE49-F238E27FC236}">
                    <a16:creationId xmlns:a16="http://schemas.microsoft.com/office/drawing/2014/main" id="{8E6147D3-C83F-45CB-B470-99B2A137CC32}"/>
                  </a:ext>
                </a:extLst>
              </p:cNvPr>
              <p:cNvPicPr/>
              <p:nvPr/>
            </p:nvPicPr>
            <p:blipFill>
              <a:blip r:embed="rId35"/>
              <a:stretch>
                <a:fillRect/>
              </a:stretch>
            </p:blipFill>
            <p:spPr>
              <a:xfrm>
                <a:off x="5382635" y="1992423"/>
                <a:ext cx="22572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7" name="Ink 66">
                <a:extLst>
                  <a:ext uri="{FF2B5EF4-FFF2-40B4-BE49-F238E27FC236}">
                    <a16:creationId xmlns:a16="http://schemas.microsoft.com/office/drawing/2014/main" id="{4F997D4D-D29E-4520-8306-4E87F1F4E0B4}"/>
                  </a:ext>
                </a:extLst>
              </p14:cNvPr>
              <p14:cNvContentPartPr/>
              <p14:nvPr/>
            </p14:nvContentPartPr>
            <p14:xfrm>
              <a:off x="6001475" y="1989183"/>
              <a:ext cx="176400" cy="302040"/>
            </p14:xfrm>
          </p:contentPart>
        </mc:Choice>
        <mc:Fallback xmlns="">
          <p:pic>
            <p:nvPicPr>
              <p:cNvPr id="67" name="Ink 66">
                <a:extLst>
                  <a:ext uri="{FF2B5EF4-FFF2-40B4-BE49-F238E27FC236}">
                    <a16:creationId xmlns:a16="http://schemas.microsoft.com/office/drawing/2014/main" id="{4F997D4D-D29E-4520-8306-4E87F1F4E0B4}"/>
                  </a:ext>
                </a:extLst>
              </p:cNvPr>
              <p:cNvPicPr/>
              <p:nvPr/>
            </p:nvPicPr>
            <p:blipFill>
              <a:blip r:embed="rId37"/>
              <a:stretch>
                <a:fillRect/>
              </a:stretch>
            </p:blipFill>
            <p:spPr>
              <a:xfrm>
                <a:off x="5985995" y="1973703"/>
                <a:ext cx="20700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8" name="Ink 67">
                <a:extLst>
                  <a:ext uri="{FF2B5EF4-FFF2-40B4-BE49-F238E27FC236}">
                    <a16:creationId xmlns:a16="http://schemas.microsoft.com/office/drawing/2014/main" id="{986856A3-E868-45DD-ABEE-5ECAD71E2359}"/>
                  </a:ext>
                </a:extLst>
              </p14:cNvPr>
              <p14:cNvContentPartPr/>
              <p14:nvPr/>
            </p14:nvContentPartPr>
            <p14:xfrm>
              <a:off x="6422675" y="1957503"/>
              <a:ext cx="163800" cy="276840"/>
            </p14:xfrm>
          </p:contentPart>
        </mc:Choice>
        <mc:Fallback xmlns="">
          <p:pic>
            <p:nvPicPr>
              <p:cNvPr id="68" name="Ink 67">
                <a:extLst>
                  <a:ext uri="{FF2B5EF4-FFF2-40B4-BE49-F238E27FC236}">
                    <a16:creationId xmlns:a16="http://schemas.microsoft.com/office/drawing/2014/main" id="{986856A3-E868-45DD-ABEE-5ECAD71E2359}"/>
                  </a:ext>
                </a:extLst>
              </p:cNvPr>
              <p:cNvPicPr/>
              <p:nvPr/>
            </p:nvPicPr>
            <p:blipFill>
              <a:blip r:embed="rId39"/>
              <a:stretch>
                <a:fillRect/>
              </a:stretch>
            </p:blipFill>
            <p:spPr>
              <a:xfrm>
                <a:off x="6407195" y="1942023"/>
                <a:ext cx="19440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9" name="Ink 68">
                <a:extLst>
                  <a:ext uri="{FF2B5EF4-FFF2-40B4-BE49-F238E27FC236}">
                    <a16:creationId xmlns:a16="http://schemas.microsoft.com/office/drawing/2014/main" id="{819E103C-6B23-49E6-B7F8-6ACAD8C6E1DC}"/>
                  </a:ext>
                </a:extLst>
              </p14:cNvPr>
              <p14:cNvContentPartPr/>
              <p14:nvPr/>
            </p14:nvContentPartPr>
            <p14:xfrm>
              <a:off x="7019915" y="1951383"/>
              <a:ext cx="239400" cy="289440"/>
            </p14:xfrm>
          </p:contentPart>
        </mc:Choice>
        <mc:Fallback xmlns="">
          <p:pic>
            <p:nvPicPr>
              <p:cNvPr id="69" name="Ink 68">
                <a:extLst>
                  <a:ext uri="{FF2B5EF4-FFF2-40B4-BE49-F238E27FC236}">
                    <a16:creationId xmlns:a16="http://schemas.microsoft.com/office/drawing/2014/main" id="{819E103C-6B23-49E6-B7F8-6ACAD8C6E1DC}"/>
                  </a:ext>
                </a:extLst>
              </p:cNvPr>
              <p:cNvPicPr/>
              <p:nvPr/>
            </p:nvPicPr>
            <p:blipFill>
              <a:blip r:embed="rId41"/>
              <a:stretch>
                <a:fillRect/>
              </a:stretch>
            </p:blipFill>
            <p:spPr>
              <a:xfrm>
                <a:off x="7004412" y="1935922"/>
                <a:ext cx="270046" cy="320002"/>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0" name="Ink 69">
                <a:extLst>
                  <a:ext uri="{FF2B5EF4-FFF2-40B4-BE49-F238E27FC236}">
                    <a16:creationId xmlns:a16="http://schemas.microsoft.com/office/drawing/2014/main" id="{0D9B6A6D-FEBB-4101-BA03-C90CDBB4DC5D}"/>
                  </a:ext>
                </a:extLst>
              </p14:cNvPr>
              <p14:cNvContentPartPr/>
              <p14:nvPr/>
            </p14:nvContentPartPr>
            <p14:xfrm>
              <a:off x="7541915" y="1913583"/>
              <a:ext cx="207720" cy="289440"/>
            </p14:xfrm>
          </p:contentPart>
        </mc:Choice>
        <mc:Fallback xmlns="">
          <p:pic>
            <p:nvPicPr>
              <p:cNvPr id="70" name="Ink 69">
                <a:extLst>
                  <a:ext uri="{FF2B5EF4-FFF2-40B4-BE49-F238E27FC236}">
                    <a16:creationId xmlns:a16="http://schemas.microsoft.com/office/drawing/2014/main" id="{0D9B6A6D-FEBB-4101-BA03-C90CDBB4DC5D}"/>
                  </a:ext>
                </a:extLst>
              </p:cNvPr>
              <p:cNvPicPr/>
              <p:nvPr/>
            </p:nvPicPr>
            <p:blipFill>
              <a:blip r:embed="rId43"/>
              <a:stretch>
                <a:fillRect/>
              </a:stretch>
            </p:blipFill>
            <p:spPr>
              <a:xfrm>
                <a:off x="7526462" y="1898103"/>
                <a:ext cx="238267"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1" name="Ink 70">
                <a:extLst>
                  <a:ext uri="{FF2B5EF4-FFF2-40B4-BE49-F238E27FC236}">
                    <a16:creationId xmlns:a16="http://schemas.microsoft.com/office/drawing/2014/main" id="{A64711CE-E0FE-4F1D-8024-378A597D781C}"/>
                  </a:ext>
                </a:extLst>
              </p14:cNvPr>
              <p14:cNvContentPartPr/>
              <p14:nvPr/>
            </p14:nvContentPartPr>
            <p14:xfrm>
              <a:off x="8057435" y="1875783"/>
              <a:ext cx="157680" cy="327240"/>
            </p14:xfrm>
          </p:contentPart>
        </mc:Choice>
        <mc:Fallback xmlns="">
          <p:pic>
            <p:nvPicPr>
              <p:cNvPr id="71" name="Ink 70">
                <a:extLst>
                  <a:ext uri="{FF2B5EF4-FFF2-40B4-BE49-F238E27FC236}">
                    <a16:creationId xmlns:a16="http://schemas.microsoft.com/office/drawing/2014/main" id="{A64711CE-E0FE-4F1D-8024-378A597D781C}"/>
                  </a:ext>
                </a:extLst>
              </p:cNvPr>
              <p:cNvPicPr/>
              <p:nvPr/>
            </p:nvPicPr>
            <p:blipFill>
              <a:blip r:embed="rId45"/>
              <a:stretch>
                <a:fillRect/>
              </a:stretch>
            </p:blipFill>
            <p:spPr>
              <a:xfrm>
                <a:off x="8041955" y="1860303"/>
                <a:ext cx="18828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9" name="Ink 79">
                <a:extLst>
                  <a:ext uri="{FF2B5EF4-FFF2-40B4-BE49-F238E27FC236}">
                    <a16:creationId xmlns:a16="http://schemas.microsoft.com/office/drawing/2014/main" id="{8D39430A-F4A1-4B4E-BB6E-CBF9D6A1855B}"/>
                  </a:ext>
                </a:extLst>
              </p14:cNvPr>
              <p14:cNvContentPartPr/>
              <p14:nvPr/>
            </p14:nvContentPartPr>
            <p14:xfrm>
              <a:off x="8409515" y="1844463"/>
              <a:ext cx="1012680" cy="371520"/>
            </p14:xfrm>
          </p:contentPart>
        </mc:Choice>
        <mc:Fallback xmlns="">
          <p:pic>
            <p:nvPicPr>
              <p:cNvPr id="79" name="Ink 79">
                <a:extLst>
                  <a:ext uri="{FF2B5EF4-FFF2-40B4-BE49-F238E27FC236}">
                    <a16:creationId xmlns:a16="http://schemas.microsoft.com/office/drawing/2014/main" id="{8D39430A-F4A1-4B4E-BB6E-CBF9D6A1855B}"/>
                  </a:ext>
                </a:extLst>
              </p:cNvPr>
              <p:cNvPicPr/>
              <p:nvPr/>
            </p:nvPicPr>
            <p:blipFill>
              <a:blip r:embed="rId47"/>
              <a:stretch>
                <a:fillRect/>
              </a:stretch>
            </p:blipFill>
            <p:spPr>
              <a:xfrm>
                <a:off x="8394035" y="1828968"/>
                <a:ext cx="1043280" cy="40215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8" name="Ink 88">
                <a:extLst>
                  <a:ext uri="{FF2B5EF4-FFF2-40B4-BE49-F238E27FC236}">
                    <a16:creationId xmlns:a16="http://schemas.microsoft.com/office/drawing/2014/main" id="{E5C84006-0176-49C9-A4F8-61E62C72A886}"/>
                  </a:ext>
                </a:extLst>
              </p14:cNvPr>
              <p14:cNvContentPartPr/>
              <p14:nvPr/>
            </p14:nvContentPartPr>
            <p14:xfrm>
              <a:off x="8912435" y="2353863"/>
              <a:ext cx="471960" cy="691920"/>
            </p14:xfrm>
          </p:contentPart>
        </mc:Choice>
        <mc:Fallback xmlns="">
          <p:pic>
            <p:nvPicPr>
              <p:cNvPr id="88" name="Ink 88">
                <a:extLst>
                  <a:ext uri="{FF2B5EF4-FFF2-40B4-BE49-F238E27FC236}">
                    <a16:creationId xmlns:a16="http://schemas.microsoft.com/office/drawing/2014/main" id="{E5C84006-0176-49C9-A4F8-61E62C72A886}"/>
                  </a:ext>
                </a:extLst>
              </p:cNvPr>
              <p:cNvPicPr/>
              <p:nvPr/>
            </p:nvPicPr>
            <p:blipFill>
              <a:blip r:embed="rId49"/>
              <a:stretch>
                <a:fillRect/>
              </a:stretch>
            </p:blipFill>
            <p:spPr>
              <a:xfrm>
                <a:off x="8896943" y="2338383"/>
                <a:ext cx="502583" cy="722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2" name="Ink 92">
                <a:extLst>
                  <a:ext uri="{FF2B5EF4-FFF2-40B4-BE49-F238E27FC236}">
                    <a16:creationId xmlns:a16="http://schemas.microsoft.com/office/drawing/2014/main" id="{A33C3E8F-5C22-4700-82F9-30EF4EA8804C}"/>
                  </a:ext>
                </a:extLst>
              </p14:cNvPr>
              <p14:cNvContentPartPr/>
              <p14:nvPr/>
            </p14:nvContentPartPr>
            <p14:xfrm>
              <a:off x="2864075" y="3554463"/>
              <a:ext cx="132480" cy="107280"/>
            </p14:xfrm>
          </p:contentPart>
        </mc:Choice>
        <mc:Fallback xmlns="">
          <p:pic>
            <p:nvPicPr>
              <p:cNvPr id="92" name="Ink 92">
                <a:extLst>
                  <a:ext uri="{FF2B5EF4-FFF2-40B4-BE49-F238E27FC236}">
                    <a16:creationId xmlns:a16="http://schemas.microsoft.com/office/drawing/2014/main" id="{A33C3E8F-5C22-4700-82F9-30EF4EA8804C}"/>
                  </a:ext>
                </a:extLst>
              </p:cNvPr>
              <p:cNvPicPr/>
              <p:nvPr/>
            </p:nvPicPr>
            <p:blipFill>
              <a:blip r:embed="rId51"/>
              <a:stretch>
                <a:fillRect/>
              </a:stretch>
            </p:blipFill>
            <p:spPr>
              <a:xfrm>
                <a:off x="2848595" y="3538983"/>
                <a:ext cx="1630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8" name="Ink 98">
                <a:extLst>
                  <a:ext uri="{FF2B5EF4-FFF2-40B4-BE49-F238E27FC236}">
                    <a16:creationId xmlns:a16="http://schemas.microsoft.com/office/drawing/2014/main" id="{42833559-84D8-4148-B8D3-E1F16509FB7A}"/>
                  </a:ext>
                </a:extLst>
              </p14:cNvPr>
              <p14:cNvContentPartPr/>
              <p14:nvPr/>
            </p14:nvContentPartPr>
            <p14:xfrm>
              <a:off x="3536915" y="3472743"/>
              <a:ext cx="780120" cy="176400"/>
            </p14:xfrm>
          </p:contentPart>
        </mc:Choice>
        <mc:Fallback xmlns="">
          <p:pic>
            <p:nvPicPr>
              <p:cNvPr id="98" name="Ink 98">
                <a:extLst>
                  <a:ext uri="{FF2B5EF4-FFF2-40B4-BE49-F238E27FC236}">
                    <a16:creationId xmlns:a16="http://schemas.microsoft.com/office/drawing/2014/main" id="{42833559-84D8-4148-B8D3-E1F16509FB7A}"/>
                  </a:ext>
                </a:extLst>
              </p:cNvPr>
              <p:cNvPicPr/>
              <p:nvPr/>
            </p:nvPicPr>
            <p:blipFill>
              <a:blip r:embed="rId53"/>
              <a:stretch>
                <a:fillRect/>
              </a:stretch>
            </p:blipFill>
            <p:spPr>
              <a:xfrm>
                <a:off x="3521428" y="3457263"/>
                <a:ext cx="810734"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7" name="Ink 107">
                <a:extLst>
                  <a:ext uri="{FF2B5EF4-FFF2-40B4-BE49-F238E27FC236}">
                    <a16:creationId xmlns:a16="http://schemas.microsoft.com/office/drawing/2014/main" id="{BB9FD45F-1BB3-4749-9475-87839D6050DC}"/>
                  </a:ext>
                </a:extLst>
              </p14:cNvPr>
              <p14:cNvContentPartPr/>
              <p14:nvPr/>
            </p14:nvContentPartPr>
            <p14:xfrm>
              <a:off x="4530155" y="3234063"/>
              <a:ext cx="742320" cy="371160"/>
            </p14:xfrm>
          </p:contentPart>
        </mc:Choice>
        <mc:Fallback xmlns="">
          <p:pic>
            <p:nvPicPr>
              <p:cNvPr id="107" name="Ink 107">
                <a:extLst>
                  <a:ext uri="{FF2B5EF4-FFF2-40B4-BE49-F238E27FC236}">
                    <a16:creationId xmlns:a16="http://schemas.microsoft.com/office/drawing/2014/main" id="{BB9FD45F-1BB3-4749-9475-87839D6050DC}"/>
                  </a:ext>
                </a:extLst>
              </p:cNvPr>
              <p:cNvPicPr/>
              <p:nvPr/>
            </p:nvPicPr>
            <p:blipFill>
              <a:blip r:embed="rId55"/>
              <a:stretch>
                <a:fillRect/>
              </a:stretch>
            </p:blipFill>
            <p:spPr>
              <a:xfrm>
                <a:off x="4514675" y="3218583"/>
                <a:ext cx="77292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16" name="Ink 116">
                <a:extLst>
                  <a:ext uri="{FF2B5EF4-FFF2-40B4-BE49-F238E27FC236}">
                    <a16:creationId xmlns:a16="http://schemas.microsoft.com/office/drawing/2014/main" id="{28C47EA7-20E4-4D32-95C1-B585372AEB32}"/>
                  </a:ext>
                </a:extLst>
              </p14:cNvPr>
              <p14:cNvContentPartPr/>
              <p14:nvPr/>
            </p14:nvContentPartPr>
            <p14:xfrm>
              <a:off x="2449355" y="4089063"/>
              <a:ext cx="1521720" cy="396360"/>
            </p14:xfrm>
          </p:contentPart>
        </mc:Choice>
        <mc:Fallback xmlns="">
          <p:pic>
            <p:nvPicPr>
              <p:cNvPr id="116" name="Ink 116">
                <a:extLst>
                  <a:ext uri="{FF2B5EF4-FFF2-40B4-BE49-F238E27FC236}">
                    <a16:creationId xmlns:a16="http://schemas.microsoft.com/office/drawing/2014/main" id="{28C47EA7-20E4-4D32-95C1-B585372AEB32}"/>
                  </a:ext>
                </a:extLst>
              </p:cNvPr>
              <p:cNvPicPr/>
              <p:nvPr/>
            </p:nvPicPr>
            <p:blipFill>
              <a:blip r:embed="rId57"/>
              <a:stretch>
                <a:fillRect/>
              </a:stretch>
            </p:blipFill>
            <p:spPr>
              <a:xfrm>
                <a:off x="2433879" y="4073583"/>
                <a:ext cx="1552313"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18" name="Ink 117">
                <a:extLst>
                  <a:ext uri="{FF2B5EF4-FFF2-40B4-BE49-F238E27FC236}">
                    <a16:creationId xmlns:a16="http://schemas.microsoft.com/office/drawing/2014/main" id="{7901F592-9398-4C26-8AF2-94EBB2CAFC53}"/>
                  </a:ext>
                </a:extLst>
              </p14:cNvPr>
              <p14:cNvContentPartPr/>
              <p14:nvPr/>
            </p14:nvContentPartPr>
            <p14:xfrm>
              <a:off x="3323075" y="4761543"/>
              <a:ext cx="75960" cy="360"/>
            </p14:xfrm>
          </p:contentPart>
        </mc:Choice>
        <mc:Fallback xmlns="">
          <p:pic>
            <p:nvPicPr>
              <p:cNvPr id="118" name="Ink 117">
                <a:extLst>
                  <a:ext uri="{FF2B5EF4-FFF2-40B4-BE49-F238E27FC236}">
                    <a16:creationId xmlns:a16="http://schemas.microsoft.com/office/drawing/2014/main" id="{7901F592-9398-4C26-8AF2-94EBB2CAFC53}"/>
                  </a:ext>
                </a:extLst>
              </p:cNvPr>
              <p:cNvPicPr/>
              <p:nvPr/>
            </p:nvPicPr>
            <p:blipFill>
              <a:blip r:embed="rId59"/>
              <a:stretch>
                <a:fillRect/>
              </a:stretch>
            </p:blipFill>
            <p:spPr>
              <a:xfrm>
                <a:off x="3307521" y="4746063"/>
                <a:ext cx="106706"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9" name="Ink 118">
                <a:extLst>
                  <a:ext uri="{FF2B5EF4-FFF2-40B4-BE49-F238E27FC236}">
                    <a16:creationId xmlns:a16="http://schemas.microsoft.com/office/drawing/2014/main" id="{85D20620-0CD7-40EC-9AC5-0CF34C223E5D}"/>
                  </a:ext>
                </a:extLst>
              </p14:cNvPr>
              <p14:cNvContentPartPr/>
              <p14:nvPr/>
            </p14:nvContentPartPr>
            <p14:xfrm>
              <a:off x="3367355" y="4824543"/>
              <a:ext cx="69480" cy="12960"/>
            </p14:xfrm>
          </p:contentPart>
        </mc:Choice>
        <mc:Fallback xmlns="">
          <p:pic>
            <p:nvPicPr>
              <p:cNvPr id="119" name="Ink 118">
                <a:extLst>
                  <a:ext uri="{FF2B5EF4-FFF2-40B4-BE49-F238E27FC236}">
                    <a16:creationId xmlns:a16="http://schemas.microsoft.com/office/drawing/2014/main" id="{85D20620-0CD7-40EC-9AC5-0CF34C223E5D}"/>
                  </a:ext>
                </a:extLst>
              </p:cNvPr>
              <p:cNvPicPr/>
              <p:nvPr/>
            </p:nvPicPr>
            <p:blipFill>
              <a:blip r:embed="rId61"/>
              <a:stretch>
                <a:fillRect/>
              </a:stretch>
            </p:blipFill>
            <p:spPr>
              <a:xfrm>
                <a:off x="3351875" y="4808621"/>
                <a:ext cx="100080" cy="44434"/>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20" name="Ink 119">
                <a:extLst>
                  <a:ext uri="{FF2B5EF4-FFF2-40B4-BE49-F238E27FC236}">
                    <a16:creationId xmlns:a16="http://schemas.microsoft.com/office/drawing/2014/main" id="{84EDBCD7-90CC-4154-921D-F83E62694360}"/>
                  </a:ext>
                </a:extLst>
              </p14:cNvPr>
              <p14:cNvContentPartPr/>
              <p14:nvPr/>
            </p14:nvContentPartPr>
            <p14:xfrm>
              <a:off x="3838595" y="4755423"/>
              <a:ext cx="126000" cy="163800"/>
            </p14:xfrm>
          </p:contentPart>
        </mc:Choice>
        <mc:Fallback xmlns="">
          <p:pic>
            <p:nvPicPr>
              <p:cNvPr id="120" name="Ink 119">
                <a:extLst>
                  <a:ext uri="{FF2B5EF4-FFF2-40B4-BE49-F238E27FC236}">
                    <a16:creationId xmlns:a16="http://schemas.microsoft.com/office/drawing/2014/main" id="{84EDBCD7-90CC-4154-921D-F83E62694360}"/>
                  </a:ext>
                </a:extLst>
              </p:cNvPr>
              <p:cNvPicPr/>
              <p:nvPr/>
            </p:nvPicPr>
            <p:blipFill>
              <a:blip r:embed="rId63"/>
              <a:stretch>
                <a:fillRect/>
              </a:stretch>
            </p:blipFill>
            <p:spPr>
              <a:xfrm>
                <a:off x="3823115" y="4739977"/>
                <a:ext cx="156600" cy="194333"/>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21" name="Ink 120">
                <a:extLst>
                  <a:ext uri="{FF2B5EF4-FFF2-40B4-BE49-F238E27FC236}">
                    <a16:creationId xmlns:a16="http://schemas.microsoft.com/office/drawing/2014/main" id="{BEEC4EBB-6EEC-4D91-BA5B-C28E15900426}"/>
                  </a:ext>
                </a:extLst>
              </p14:cNvPr>
              <p14:cNvContentPartPr/>
              <p14:nvPr/>
            </p14:nvContentPartPr>
            <p14:xfrm>
              <a:off x="4417115" y="4736703"/>
              <a:ext cx="138600" cy="176400"/>
            </p14:xfrm>
          </p:contentPart>
        </mc:Choice>
        <mc:Fallback xmlns="">
          <p:pic>
            <p:nvPicPr>
              <p:cNvPr id="121" name="Ink 120">
                <a:extLst>
                  <a:ext uri="{FF2B5EF4-FFF2-40B4-BE49-F238E27FC236}">
                    <a16:creationId xmlns:a16="http://schemas.microsoft.com/office/drawing/2014/main" id="{BEEC4EBB-6EEC-4D91-BA5B-C28E15900426}"/>
                  </a:ext>
                </a:extLst>
              </p:cNvPr>
              <p:cNvPicPr/>
              <p:nvPr/>
            </p:nvPicPr>
            <p:blipFill>
              <a:blip r:embed="rId65"/>
              <a:stretch>
                <a:fillRect/>
              </a:stretch>
            </p:blipFill>
            <p:spPr>
              <a:xfrm>
                <a:off x="4401635" y="4721223"/>
                <a:ext cx="16920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22" name="Ink 121">
                <a:extLst>
                  <a:ext uri="{FF2B5EF4-FFF2-40B4-BE49-F238E27FC236}">
                    <a16:creationId xmlns:a16="http://schemas.microsoft.com/office/drawing/2014/main" id="{0DC65858-959C-403B-81AE-A461DEF56C9D}"/>
                  </a:ext>
                </a:extLst>
              </p14:cNvPr>
              <p14:cNvContentPartPr/>
              <p14:nvPr/>
            </p14:nvContentPartPr>
            <p14:xfrm>
              <a:off x="4806995" y="4679823"/>
              <a:ext cx="176400" cy="214200"/>
            </p14:xfrm>
          </p:contentPart>
        </mc:Choice>
        <mc:Fallback xmlns="">
          <p:pic>
            <p:nvPicPr>
              <p:cNvPr id="122" name="Ink 121">
                <a:extLst>
                  <a:ext uri="{FF2B5EF4-FFF2-40B4-BE49-F238E27FC236}">
                    <a16:creationId xmlns:a16="http://schemas.microsoft.com/office/drawing/2014/main" id="{0DC65858-959C-403B-81AE-A461DEF56C9D}"/>
                  </a:ext>
                </a:extLst>
              </p:cNvPr>
              <p:cNvPicPr/>
              <p:nvPr/>
            </p:nvPicPr>
            <p:blipFill>
              <a:blip r:embed="rId67"/>
              <a:stretch>
                <a:fillRect/>
              </a:stretch>
            </p:blipFill>
            <p:spPr>
              <a:xfrm>
                <a:off x="4791515" y="4664343"/>
                <a:ext cx="20700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23" name="Ink 122">
                <a:extLst>
                  <a:ext uri="{FF2B5EF4-FFF2-40B4-BE49-F238E27FC236}">
                    <a16:creationId xmlns:a16="http://schemas.microsoft.com/office/drawing/2014/main" id="{048907A5-C73A-4D91-B229-2A081B8995EC}"/>
                  </a:ext>
                </a:extLst>
              </p14:cNvPr>
              <p14:cNvContentPartPr/>
              <p14:nvPr/>
            </p14:nvContentPartPr>
            <p14:xfrm>
              <a:off x="5467235" y="4736703"/>
              <a:ext cx="138600" cy="145080"/>
            </p14:xfrm>
          </p:contentPart>
        </mc:Choice>
        <mc:Fallback xmlns="">
          <p:pic>
            <p:nvPicPr>
              <p:cNvPr id="123" name="Ink 122">
                <a:extLst>
                  <a:ext uri="{FF2B5EF4-FFF2-40B4-BE49-F238E27FC236}">
                    <a16:creationId xmlns:a16="http://schemas.microsoft.com/office/drawing/2014/main" id="{048907A5-C73A-4D91-B229-2A081B8995EC}"/>
                  </a:ext>
                </a:extLst>
              </p:cNvPr>
              <p:cNvPicPr/>
              <p:nvPr/>
            </p:nvPicPr>
            <p:blipFill>
              <a:blip r:embed="rId69"/>
              <a:stretch>
                <a:fillRect/>
              </a:stretch>
            </p:blipFill>
            <p:spPr>
              <a:xfrm>
                <a:off x="5451755" y="4721223"/>
                <a:ext cx="1692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24" name="Ink 123">
                <a:extLst>
                  <a:ext uri="{FF2B5EF4-FFF2-40B4-BE49-F238E27FC236}">
                    <a16:creationId xmlns:a16="http://schemas.microsoft.com/office/drawing/2014/main" id="{E51178AB-3B2E-4B66-B577-22FF72882A93}"/>
                  </a:ext>
                </a:extLst>
              </p14:cNvPr>
              <p14:cNvContentPartPr/>
              <p14:nvPr/>
            </p14:nvContentPartPr>
            <p14:xfrm>
              <a:off x="5970155" y="4686303"/>
              <a:ext cx="100800" cy="195120"/>
            </p14:xfrm>
          </p:contentPart>
        </mc:Choice>
        <mc:Fallback xmlns="">
          <p:pic>
            <p:nvPicPr>
              <p:cNvPr id="124" name="Ink 123">
                <a:extLst>
                  <a:ext uri="{FF2B5EF4-FFF2-40B4-BE49-F238E27FC236}">
                    <a16:creationId xmlns:a16="http://schemas.microsoft.com/office/drawing/2014/main" id="{E51178AB-3B2E-4B66-B577-22FF72882A93}"/>
                  </a:ext>
                </a:extLst>
              </p:cNvPr>
              <p:cNvPicPr/>
              <p:nvPr/>
            </p:nvPicPr>
            <p:blipFill>
              <a:blip r:embed="rId71"/>
              <a:stretch>
                <a:fillRect/>
              </a:stretch>
            </p:blipFill>
            <p:spPr>
              <a:xfrm>
                <a:off x="5954730" y="4670852"/>
                <a:ext cx="131291" cy="225664"/>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25" name="Ink 124">
                <a:extLst>
                  <a:ext uri="{FF2B5EF4-FFF2-40B4-BE49-F238E27FC236}">
                    <a16:creationId xmlns:a16="http://schemas.microsoft.com/office/drawing/2014/main" id="{E2EC0782-5DAF-4305-94AA-48E1DF26A49B}"/>
                  </a:ext>
                </a:extLst>
              </p14:cNvPr>
              <p14:cNvContentPartPr/>
              <p14:nvPr/>
            </p14:nvContentPartPr>
            <p14:xfrm>
              <a:off x="6573515" y="4698903"/>
              <a:ext cx="138600" cy="182520"/>
            </p14:xfrm>
          </p:contentPart>
        </mc:Choice>
        <mc:Fallback xmlns="">
          <p:pic>
            <p:nvPicPr>
              <p:cNvPr id="125" name="Ink 124">
                <a:extLst>
                  <a:ext uri="{FF2B5EF4-FFF2-40B4-BE49-F238E27FC236}">
                    <a16:creationId xmlns:a16="http://schemas.microsoft.com/office/drawing/2014/main" id="{E2EC0782-5DAF-4305-94AA-48E1DF26A49B}"/>
                  </a:ext>
                </a:extLst>
              </p:cNvPr>
              <p:cNvPicPr/>
              <p:nvPr/>
            </p:nvPicPr>
            <p:blipFill>
              <a:blip r:embed="rId73"/>
              <a:stretch>
                <a:fillRect/>
              </a:stretch>
            </p:blipFill>
            <p:spPr>
              <a:xfrm>
                <a:off x="6558035" y="4683453"/>
                <a:ext cx="169200" cy="2130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26" name="Ink 125">
                <a:extLst>
                  <a:ext uri="{FF2B5EF4-FFF2-40B4-BE49-F238E27FC236}">
                    <a16:creationId xmlns:a16="http://schemas.microsoft.com/office/drawing/2014/main" id="{B0257E14-F06F-4986-83D6-E3D1CB5BFA3C}"/>
                  </a:ext>
                </a:extLst>
              </p14:cNvPr>
              <p14:cNvContentPartPr/>
              <p14:nvPr/>
            </p14:nvContentPartPr>
            <p14:xfrm>
              <a:off x="6894275" y="4629783"/>
              <a:ext cx="163800" cy="239400"/>
            </p14:xfrm>
          </p:contentPart>
        </mc:Choice>
        <mc:Fallback xmlns="">
          <p:pic>
            <p:nvPicPr>
              <p:cNvPr id="126" name="Ink 125">
                <a:extLst>
                  <a:ext uri="{FF2B5EF4-FFF2-40B4-BE49-F238E27FC236}">
                    <a16:creationId xmlns:a16="http://schemas.microsoft.com/office/drawing/2014/main" id="{B0257E14-F06F-4986-83D6-E3D1CB5BFA3C}"/>
                  </a:ext>
                </a:extLst>
              </p:cNvPr>
              <p:cNvPicPr/>
              <p:nvPr/>
            </p:nvPicPr>
            <p:blipFill>
              <a:blip r:embed="rId75"/>
              <a:stretch>
                <a:fillRect/>
              </a:stretch>
            </p:blipFill>
            <p:spPr>
              <a:xfrm>
                <a:off x="6878795" y="4614303"/>
                <a:ext cx="19440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27" name="Ink 126">
                <a:extLst>
                  <a:ext uri="{FF2B5EF4-FFF2-40B4-BE49-F238E27FC236}">
                    <a16:creationId xmlns:a16="http://schemas.microsoft.com/office/drawing/2014/main" id="{949769C1-B2A0-4532-A740-9CE64F7E51D7}"/>
                  </a:ext>
                </a:extLst>
              </p14:cNvPr>
              <p14:cNvContentPartPr/>
              <p14:nvPr/>
            </p14:nvContentPartPr>
            <p14:xfrm>
              <a:off x="7611035" y="4679823"/>
              <a:ext cx="119880" cy="195120"/>
            </p14:xfrm>
          </p:contentPart>
        </mc:Choice>
        <mc:Fallback xmlns="">
          <p:pic>
            <p:nvPicPr>
              <p:cNvPr id="127" name="Ink 126">
                <a:extLst>
                  <a:ext uri="{FF2B5EF4-FFF2-40B4-BE49-F238E27FC236}">
                    <a16:creationId xmlns:a16="http://schemas.microsoft.com/office/drawing/2014/main" id="{949769C1-B2A0-4532-A740-9CE64F7E51D7}"/>
                  </a:ext>
                </a:extLst>
              </p:cNvPr>
              <p:cNvPicPr/>
              <p:nvPr/>
            </p:nvPicPr>
            <p:blipFill>
              <a:blip r:embed="rId77"/>
              <a:stretch>
                <a:fillRect/>
              </a:stretch>
            </p:blipFill>
            <p:spPr>
              <a:xfrm>
                <a:off x="7595555" y="4664343"/>
                <a:ext cx="15048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28" name="Ink 127">
                <a:extLst>
                  <a:ext uri="{FF2B5EF4-FFF2-40B4-BE49-F238E27FC236}">
                    <a16:creationId xmlns:a16="http://schemas.microsoft.com/office/drawing/2014/main" id="{7336CEC4-DF22-4A0D-BB75-B416BF06212E}"/>
                  </a:ext>
                </a:extLst>
              </p14:cNvPr>
              <p14:cNvContentPartPr/>
              <p14:nvPr/>
            </p14:nvContentPartPr>
            <p14:xfrm>
              <a:off x="7900835" y="4617183"/>
              <a:ext cx="106560" cy="201600"/>
            </p14:xfrm>
          </p:contentPart>
        </mc:Choice>
        <mc:Fallback xmlns="">
          <p:pic>
            <p:nvPicPr>
              <p:cNvPr id="128" name="Ink 127">
                <a:extLst>
                  <a:ext uri="{FF2B5EF4-FFF2-40B4-BE49-F238E27FC236}">
                    <a16:creationId xmlns:a16="http://schemas.microsoft.com/office/drawing/2014/main" id="{7336CEC4-DF22-4A0D-BB75-B416BF06212E}"/>
                  </a:ext>
                </a:extLst>
              </p:cNvPr>
              <p:cNvPicPr/>
              <p:nvPr/>
            </p:nvPicPr>
            <p:blipFill>
              <a:blip r:embed="rId79"/>
              <a:stretch>
                <a:fillRect/>
              </a:stretch>
            </p:blipFill>
            <p:spPr>
              <a:xfrm>
                <a:off x="7885355" y="4601703"/>
                <a:ext cx="13716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29" name="Ink 128">
                <a:extLst>
                  <a:ext uri="{FF2B5EF4-FFF2-40B4-BE49-F238E27FC236}">
                    <a16:creationId xmlns:a16="http://schemas.microsoft.com/office/drawing/2014/main" id="{5F0FB748-1721-4009-ACB5-9E9079462F39}"/>
                  </a:ext>
                </a:extLst>
              </p14:cNvPr>
              <p14:cNvContentPartPr/>
              <p14:nvPr/>
            </p14:nvContentPartPr>
            <p14:xfrm>
              <a:off x="8246075" y="4635903"/>
              <a:ext cx="138600" cy="201600"/>
            </p14:xfrm>
          </p:contentPart>
        </mc:Choice>
        <mc:Fallback xmlns="">
          <p:pic>
            <p:nvPicPr>
              <p:cNvPr id="129" name="Ink 128">
                <a:extLst>
                  <a:ext uri="{FF2B5EF4-FFF2-40B4-BE49-F238E27FC236}">
                    <a16:creationId xmlns:a16="http://schemas.microsoft.com/office/drawing/2014/main" id="{5F0FB748-1721-4009-ACB5-9E9079462F39}"/>
                  </a:ext>
                </a:extLst>
              </p:cNvPr>
              <p:cNvPicPr/>
              <p:nvPr/>
            </p:nvPicPr>
            <p:blipFill>
              <a:blip r:embed="rId81"/>
              <a:stretch>
                <a:fillRect/>
              </a:stretch>
            </p:blipFill>
            <p:spPr>
              <a:xfrm>
                <a:off x="8230635" y="4620395"/>
                <a:ext cx="169121" cy="232255"/>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30" name="Ink 129">
                <a:extLst>
                  <a:ext uri="{FF2B5EF4-FFF2-40B4-BE49-F238E27FC236}">
                    <a16:creationId xmlns:a16="http://schemas.microsoft.com/office/drawing/2014/main" id="{BF0FC7DB-1401-49C1-A211-9D1B062CA1CB}"/>
                  </a:ext>
                </a:extLst>
              </p14:cNvPr>
              <p14:cNvContentPartPr/>
              <p14:nvPr/>
            </p14:nvContentPartPr>
            <p14:xfrm>
              <a:off x="8616875" y="4566783"/>
              <a:ext cx="163800" cy="176400"/>
            </p14:xfrm>
          </p:contentPart>
        </mc:Choice>
        <mc:Fallback xmlns="">
          <p:pic>
            <p:nvPicPr>
              <p:cNvPr id="130" name="Ink 129">
                <a:extLst>
                  <a:ext uri="{FF2B5EF4-FFF2-40B4-BE49-F238E27FC236}">
                    <a16:creationId xmlns:a16="http://schemas.microsoft.com/office/drawing/2014/main" id="{BF0FC7DB-1401-49C1-A211-9D1B062CA1CB}"/>
                  </a:ext>
                </a:extLst>
              </p:cNvPr>
              <p:cNvPicPr/>
              <p:nvPr/>
            </p:nvPicPr>
            <p:blipFill>
              <a:blip r:embed="rId83"/>
              <a:stretch>
                <a:fillRect/>
              </a:stretch>
            </p:blipFill>
            <p:spPr>
              <a:xfrm>
                <a:off x="8601395" y="4551303"/>
                <a:ext cx="19440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31" name="Ink 130">
                <a:extLst>
                  <a:ext uri="{FF2B5EF4-FFF2-40B4-BE49-F238E27FC236}">
                    <a16:creationId xmlns:a16="http://schemas.microsoft.com/office/drawing/2014/main" id="{4828916E-B80F-4FF9-81D3-7364338128BA}"/>
                  </a:ext>
                </a:extLst>
              </p14:cNvPr>
              <p14:cNvContentPartPr/>
              <p14:nvPr/>
            </p14:nvContentPartPr>
            <p14:xfrm>
              <a:off x="8925035" y="4497663"/>
              <a:ext cx="119880" cy="232920"/>
            </p14:xfrm>
          </p:contentPart>
        </mc:Choice>
        <mc:Fallback xmlns="">
          <p:pic>
            <p:nvPicPr>
              <p:cNvPr id="131" name="Ink 130">
                <a:extLst>
                  <a:ext uri="{FF2B5EF4-FFF2-40B4-BE49-F238E27FC236}">
                    <a16:creationId xmlns:a16="http://schemas.microsoft.com/office/drawing/2014/main" id="{4828916E-B80F-4FF9-81D3-7364338128BA}"/>
                  </a:ext>
                </a:extLst>
              </p:cNvPr>
              <p:cNvPicPr/>
              <p:nvPr/>
            </p:nvPicPr>
            <p:blipFill>
              <a:blip r:embed="rId85"/>
              <a:stretch>
                <a:fillRect/>
              </a:stretch>
            </p:blipFill>
            <p:spPr>
              <a:xfrm>
                <a:off x="8909555" y="4482207"/>
                <a:ext cx="150480" cy="263473"/>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32" name="Ink 131">
                <a:extLst>
                  <a:ext uri="{FF2B5EF4-FFF2-40B4-BE49-F238E27FC236}">
                    <a16:creationId xmlns:a16="http://schemas.microsoft.com/office/drawing/2014/main" id="{EC421620-E8DA-4B38-95C9-2D1A04FB62E6}"/>
                  </a:ext>
                </a:extLst>
              </p14:cNvPr>
              <p14:cNvContentPartPr/>
              <p14:nvPr/>
            </p14:nvContentPartPr>
            <p14:xfrm>
              <a:off x="9063275" y="4661103"/>
              <a:ext cx="113400" cy="360"/>
            </p14:xfrm>
          </p:contentPart>
        </mc:Choice>
        <mc:Fallback xmlns="">
          <p:pic>
            <p:nvPicPr>
              <p:cNvPr id="132" name="Ink 131">
                <a:extLst>
                  <a:ext uri="{FF2B5EF4-FFF2-40B4-BE49-F238E27FC236}">
                    <a16:creationId xmlns:a16="http://schemas.microsoft.com/office/drawing/2014/main" id="{EC421620-E8DA-4B38-95C9-2D1A04FB62E6}"/>
                  </a:ext>
                </a:extLst>
              </p:cNvPr>
              <p:cNvPicPr/>
              <p:nvPr/>
            </p:nvPicPr>
            <p:blipFill>
              <a:blip r:embed="rId87"/>
              <a:stretch>
                <a:fillRect/>
              </a:stretch>
            </p:blipFill>
            <p:spPr>
              <a:xfrm>
                <a:off x="9047795" y="4645623"/>
                <a:ext cx="144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33" name="Ink 132">
                <a:extLst>
                  <a:ext uri="{FF2B5EF4-FFF2-40B4-BE49-F238E27FC236}">
                    <a16:creationId xmlns:a16="http://schemas.microsoft.com/office/drawing/2014/main" id="{CB53DBD6-E2F1-4A7B-8DF1-0FFF1F365C06}"/>
                  </a:ext>
                </a:extLst>
              </p14:cNvPr>
              <p14:cNvContentPartPr/>
              <p14:nvPr/>
            </p14:nvContentPartPr>
            <p14:xfrm>
              <a:off x="9277115" y="4610703"/>
              <a:ext cx="6480" cy="119880"/>
            </p14:xfrm>
          </p:contentPart>
        </mc:Choice>
        <mc:Fallback xmlns="">
          <p:pic>
            <p:nvPicPr>
              <p:cNvPr id="133" name="Ink 132">
                <a:extLst>
                  <a:ext uri="{FF2B5EF4-FFF2-40B4-BE49-F238E27FC236}">
                    <a16:creationId xmlns:a16="http://schemas.microsoft.com/office/drawing/2014/main" id="{CB53DBD6-E2F1-4A7B-8DF1-0FFF1F365C06}"/>
                  </a:ext>
                </a:extLst>
              </p:cNvPr>
              <p:cNvPicPr/>
              <p:nvPr/>
            </p:nvPicPr>
            <p:blipFill>
              <a:blip r:embed="rId89"/>
              <a:stretch>
                <a:fillRect/>
              </a:stretch>
            </p:blipFill>
            <p:spPr>
              <a:xfrm>
                <a:off x="9262450" y="4595223"/>
                <a:ext cx="35469"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34" name="Ink 133">
                <a:extLst>
                  <a:ext uri="{FF2B5EF4-FFF2-40B4-BE49-F238E27FC236}">
                    <a16:creationId xmlns:a16="http://schemas.microsoft.com/office/drawing/2014/main" id="{346B9CEE-BE08-416D-A3FA-359AC36276C1}"/>
                  </a:ext>
                </a:extLst>
              </p14:cNvPr>
              <p14:cNvContentPartPr/>
              <p14:nvPr/>
            </p14:nvContentPartPr>
            <p14:xfrm>
              <a:off x="9333635" y="4566783"/>
              <a:ext cx="119880" cy="252000"/>
            </p14:xfrm>
          </p:contentPart>
        </mc:Choice>
        <mc:Fallback xmlns="">
          <p:pic>
            <p:nvPicPr>
              <p:cNvPr id="134" name="Ink 133">
                <a:extLst>
                  <a:ext uri="{FF2B5EF4-FFF2-40B4-BE49-F238E27FC236}">
                    <a16:creationId xmlns:a16="http://schemas.microsoft.com/office/drawing/2014/main" id="{346B9CEE-BE08-416D-A3FA-359AC36276C1}"/>
                  </a:ext>
                </a:extLst>
              </p:cNvPr>
              <p:cNvPicPr/>
              <p:nvPr/>
            </p:nvPicPr>
            <p:blipFill>
              <a:blip r:embed="rId91"/>
              <a:stretch>
                <a:fillRect/>
              </a:stretch>
            </p:blipFill>
            <p:spPr>
              <a:xfrm>
                <a:off x="9318108" y="4551281"/>
                <a:ext cx="150572" cy="282644"/>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35" name="Ink 134">
                <a:extLst>
                  <a:ext uri="{FF2B5EF4-FFF2-40B4-BE49-F238E27FC236}">
                    <a16:creationId xmlns:a16="http://schemas.microsoft.com/office/drawing/2014/main" id="{08DC6C6D-B1E6-477C-97ED-D0C228D58B08}"/>
                  </a:ext>
                </a:extLst>
              </p14:cNvPr>
              <p14:cNvContentPartPr/>
              <p14:nvPr/>
            </p14:nvContentPartPr>
            <p14:xfrm>
              <a:off x="9597875" y="4648503"/>
              <a:ext cx="19080" cy="360"/>
            </p14:xfrm>
          </p:contentPart>
        </mc:Choice>
        <mc:Fallback xmlns="">
          <p:pic>
            <p:nvPicPr>
              <p:cNvPr id="135" name="Ink 134">
                <a:extLst>
                  <a:ext uri="{FF2B5EF4-FFF2-40B4-BE49-F238E27FC236}">
                    <a16:creationId xmlns:a16="http://schemas.microsoft.com/office/drawing/2014/main" id="{08DC6C6D-B1E6-477C-97ED-D0C228D58B08}"/>
                  </a:ext>
                </a:extLst>
              </p:cNvPr>
              <p:cNvPicPr/>
              <p:nvPr/>
            </p:nvPicPr>
            <p:blipFill>
              <a:blip r:embed="rId93"/>
              <a:stretch>
                <a:fillRect/>
              </a:stretch>
            </p:blipFill>
            <p:spPr>
              <a:xfrm>
                <a:off x="9582682" y="4633023"/>
                <a:ext cx="49113"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36" name="Ink 135">
                <a:extLst>
                  <a:ext uri="{FF2B5EF4-FFF2-40B4-BE49-F238E27FC236}">
                    <a16:creationId xmlns:a16="http://schemas.microsoft.com/office/drawing/2014/main" id="{F5A4FF00-E8DA-409A-A91E-5C21431FA841}"/>
                  </a:ext>
                </a:extLst>
              </p14:cNvPr>
              <p14:cNvContentPartPr/>
              <p14:nvPr/>
            </p14:nvContentPartPr>
            <p14:xfrm>
              <a:off x="9616595" y="4717623"/>
              <a:ext cx="360" cy="360"/>
            </p14:xfrm>
          </p:contentPart>
        </mc:Choice>
        <mc:Fallback xmlns="">
          <p:pic>
            <p:nvPicPr>
              <p:cNvPr id="136" name="Ink 135">
                <a:extLst>
                  <a:ext uri="{FF2B5EF4-FFF2-40B4-BE49-F238E27FC236}">
                    <a16:creationId xmlns:a16="http://schemas.microsoft.com/office/drawing/2014/main" id="{F5A4FF00-E8DA-409A-A91E-5C21431FA841}"/>
                  </a:ext>
                </a:extLst>
              </p:cNvPr>
              <p:cNvPicPr/>
              <p:nvPr/>
            </p:nvPicPr>
            <p:blipFill>
              <a:blip r:embed="rId95"/>
              <a:stretch>
                <a:fillRect/>
              </a:stretch>
            </p:blipFill>
            <p:spPr>
              <a:xfrm>
                <a:off x="9601115" y="4702143"/>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37" name="Ink 136">
                <a:extLst>
                  <a:ext uri="{FF2B5EF4-FFF2-40B4-BE49-F238E27FC236}">
                    <a16:creationId xmlns:a16="http://schemas.microsoft.com/office/drawing/2014/main" id="{401269A8-4618-48EB-817E-70C7464A70A8}"/>
                  </a:ext>
                </a:extLst>
              </p14:cNvPr>
              <p14:cNvContentPartPr/>
              <p14:nvPr/>
            </p14:nvContentPartPr>
            <p14:xfrm>
              <a:off x="9057155" y="4893663"/>
              <a:ext cx="19080" cy="113400"/>
            </p14:xfrm>
          </p:contentPart>
        </mc:Choice>
        <mc:Fallback xmlns="">
          <p:pic>
            <p:nvPicPr>
              <p:cNvPr id="137" name="Ink 136">
                <a:extLst>
                  <a:ext uri="{FF2B5EF4-FFF2-40B4-BE49-F238E27FC236}">
                    <a16:creationId xmlns:a16="http://schemas.microsoft.com/office/drawing/2014/main" id="{401269A8-4618-48EB-817E-70C7464A70A8}"/>
                  </a:ext>
                </a:extLst>
              </p:cNvPr>
              <p:cNvPicPr/>
              <p:nvPr/>
            </p:nvPicPr>
            <p:blipFill>
              <a:blip r:embed="rId97"/>
              <a:stretch>
                <a:fillRect/>
              </a:stretch>
            </p:blipFill>
            <p:spPr>
              <a:xfrm>
                <a:off x="9041962" y="4878183"/>
                <a:ext cx="49113"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38" name="Ink 137">
                <a:extLst>
                  <a:ext uri="{FF2B5EF4-FFF2-40B4-BE49-F238E27FC236}">
                    <a16:creationId xmlns:a16="http://schemas.microsoft.com/office/drawing/2014/main" id="{CC5C5833-A3A2-4DB5-B5DA-7C09B034A1E9}"/>
                  </a:ext>
                </a:extLst>
              </p14:cNvPr>
              <p14:cNvContentPartPr/>
              <p14:nvPr/>
            </p14:nvContentPartPr>
            <p14:xfrm>
              <a:off x="9012875" y="5007063"/>
              <a:ext cx="50760" cy="31680"/>
            </p14:xfrm>
          </p:contentPart>
        </mc:Choice>
        <mc:Fallback xmlns="">
          <p:pic>
            <p:nvPicPr>
              <p:cNvPr id="138" name="Ink 137">
                <a:extLst>
                  <a:ext uri="{FF2B5EF4-FFF2-40B4-BE49-F238E27FC236}">
                    <a16:creationId xmlns:a16="http://schemas.microsoft.com/office/drawing/2014/main" id="{CC5C5833-A3A2-4DB5-B5DA-7C09B034A1E9}"/>
                  </a:ext>
                </a:extLst>
              </p:cNvPr>
              <p:cNvPicPr/>
              <p:nvPr/>
            </p:nvPicPr>
            <p:blipFill>
              <a:blip r:embed="rId99"/>
              <a:stretch>
                <a:fillRect/>
              </a:stretch>
            </p:blipFill>
            <p:spPr>
              <a:xfrm>
                <a:off x="8997395" y="4991583"/>
                <a:ext cx="813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39" name="Ink 138">
                <a:extLst>
                  <a:ext uri="{FF2B5EF4-FFF2-40B4-BE49-F238E27FC236}">
                    <a16:creationId xmlns:a16="http://schemas.microsoft.com/office/drawing/2014/main" id="{09EDA181-B843-42EC-AFB5-F5A49A32152E}"/>
                  </a:ext>
                </a:extLst>
              </p14:cNvPr>
              <p14:cNvContentPartPr/>
              <p14:nvPr/>
            </p14:nvContentPartPr>
            <p14:xfrm>
              <a:off x="9101075" y="5010303"/>
              <a:ext cx="19080" cy="34560"/>
            </p14:xfrm>
          </p:contentPart>
        </mc:Choice>
        <mc:Fallback xmlns="">
          <p:pic>
            <p:nvPicPr>
              <p:cNvPr id="139" name="Ink 138">
                <a:extLst>
                  <a:ext uri="{FF2B5EF4-FFF2-40B4-BE49-F238E27FC236}">
                    <a16:creationId xmlns:a16="http://schemas.microsoft.com/office/drawing/2014/main" id="{09EDA181-B843-42EC-AFB5-F5A49A32152E}"/>
                  </a:ext>
                </a:extLst>
              </p:cNvPr>
              <p:cNvPicPr/>
              <p:nvPr/>
            </p:nvPicPr>
            <p:blipFill>
              <a:blip r:embed="rId101"/>
              <a:stretch>
                <a:fillRect/>
              </a:stretch>
            </p:blipFill>
            <p:spPr>
              <a:xfrm>
                <a:off x="9085882" y="4994823"/>
                <a:ext cx="49113"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40" name="Ink 139">
                <a:extLst>
                  <a:ext uri="{FF2B5EF4-FFF2-40B4-BE49-F238E27FC236}">
                    <a16:creationId xmlns:a16="http://schemas.microsoft.com/office/drawing/2014/main" id="{ACC3DF5F-9F3A-44D8-B6FE-F98C1CE2FD6F}"/>
                  </a:ext>
                </a:extLst>
              </p14:cNvPr>
              <p14:cNvContentPartPr/>
              <p14:nvPr/>
            </p14:nvContentPartPr>
            <p14:xfrm>
              <a:off x="9277115" y="4981863"/>
              <a:ext cx="145080" cy="88560"/>
            </p14:xfrm>
          </p:contentPart>
        </mc:Choice>
        <mc:Fallback xmlns="">
          <p:pic>
            <p:nvPicPr>
              <p:cNvPr id="140" name="Ink 139">
                <a:extLst>
                  <a:ext uri="{FF2B5EF4-FFF2-40B4-BE49-F238E27FC236}">
                    <a16:creationId xmlns:a16="http://schemas.microsoft.com/office/drawing/2014/main" id="{ACC3DF5F-9F3A-44D8-B6FE-F98C1CE2FD6F}"/>
                  </a:ext>
                </a:extLst>
              </p:cNvPr>
              <p:cNvPicPr/>
              <p:nvPr/>
            </p:nvPicPr>
            <p:blipFill>
              <a:blip r:embed="rId103"/>
              <a:stretch>
                <a:fillRect/>
              </a:stretch>
            </p:blipFill>
            <p:spPr>
              <a:xfrm>
                <a:off x="9261635" y="4966383"/>
                <a:ext cx="175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41" name="Ink 140">
                <a:extLst>
                  <a:ext uri="{FF2B5EF4-FFF2-40B4-BE49-F238E27FC236}">
                    <a16:creationId xmlns:a16="http://schemas.microsoft.com/office/drawing/2014/main" id="{7073B786-AE35-4DE5-8BDB-6D9AD8CFED04}"/>
                  </a:ext>
                </a:extLst>
              </p14:cNvPr>
              <p14:cNvContentPartPr/>
              <p14:nvPr/>
            </p14:nvContentPartPr>
            <p14:xfrm>
              <a:off x="9390155" y="4994463"/>
              <a:ext cx="113400" cy="157680"/>
            </p14:xfrm>
          </p:contentPart>
        </mc:Choice>
        <mc:Fallback xmlns="">
          <p:pic>
            <p:nvPicPr>
              <p:cNvPr id="141" name="Ink 140">
                <a:extLst>
                  <a:ext uri="{FF2B5EF4-FFF2-40B4-BE49-F238E27FC236}">
                    <a16:creationId xmlns:a16="http://schemas.microsoft.com/office/drawing/2014/main" id="{7073B786-AE35-4DE5-8BDB-6D9AD8CFED04}"/>
                  </a:ext>
                </a:extLst>
              </p:cNvPr>
              <p:cNvPicPr/>
              <p:nvPr/>
            </p:nvPicPr>
            <p:blipFill>
              <a:blip r:embed="rId105"/>
              <a:stretch>
                <a:fillRect/>
              </a:stretch>
            </p:blipFill>
            <p:spPr>
              <a:xfrm>
                <a:off x="9374675" y="4978983"/>
                <a:ext cx="1440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42" name="Ink 141">
                <a:extLst>
                  <a:ext uri="{FF2B5EF4-FFF2-40B4-BE49-F238E27FC236}">
                    <a16:creationId xmlns:a16="http://schemas.microsoft.com/office/drawing/2014/main" id="{616139BB-339D-488F-8487-F155DA361DEE}"/>
                  </a:ext>
                </a:extLst>
              </p14:cNvPr>
              <p14:cNvContentPartPr/>
              <p14:nvPr/>
            </p14:nvContentPartPr>
            <p14:xfrm>
              <a:off x="9447035" y="5126223"/>
              <a:ext cx="107280" cy="107280"/>
            </p14:xfrm>
          </p:contentPart>
        </mc:Choice>
        <mc:Fallback xmlns="">
          <p:pic>
            <p:nvPicPr>
              <p:cNvPr id="142" name="Ink 141">
                <a:extLst>
                  <a:ext uri="{FF2B5EF4-FFF2-40B4-BE49-F238E27FC236}">
                    <a16:creationId xmlns:a16="http://schemas.microsoft.com/office/drawing/2014/main" id="{616139BB-339D-488F-8487-F155DA361DEE}"/>
                  </a:ext>
                </a:extLst>
              </p:cNvPr>
              <p:cNvPicPr/>
              <p:nvPr/>
            </p:nvPicPr>
            <p:blipFill>
              <a:blip r:embed="rId107"/>
              <a:stretch>
                <a:fillRect/>
              </a:stretch>
            </p:blipFill>
            <p:spPr>
              <a:xfrm>
                <a:off x="9431555" y="5110743"/>
                <a:ext cx="1378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64" name="Ink 166">
                <a:extLst>
                  <a:ext uri="{FF2B5EF4-FFF2-40B4-BE49-F238E27FC236}">
                    <a16:creationId xmlns:a16="http://schemas.microsoft.com/office/drawing/2014/main" id="{BC95C05D-75BA-42A4-82DE-ADCC0F9B88E8}"/>
                  </a:ext>
                </a:extLst>
              </p14:cNvPr>
              <p14:cNvContentPartPr/>
              <p14:nvPr/>
            </p14:nvContentPartPr>
            <p14:xfrm>
              <a:off x="5033435" y="5359143"/>
              <a:ext cx="402480" cy="339480"/>
            </p14:xfrm>
          </p:contentPart>
        </mc:Choice>
        <mc:Fallback xmlns="">
          <p:pic>
            <p:nvPicPr>
              <p:cNvPr id="164" name="Ink 166">
                <a:extLst>
                  <a:ext uri="{FF2B5EF4-FFF2-40B4-BE49-F238E27FC236}">
                    <a16:creationId xmlns:a16="http://schemas.microsoft.com/office/drawing/2014/main" id="{BC95C05D-75BA-42A4-82DE-ADCC0F9B88E8}"/>
                  </a:ext>
                </a:extLst>
              </p:cNvPr>
              <p:cNvPicPr/>
              <p:nvPr/>
            </p:nvPicPr>
            <p:blipFill>
              <a:blip r:embed="rId109"/>
              <a:stretch>
                <a:fillRect/>
              </a:stretch>
            </p:blipFill>
            <p:spPr>
              <a:xfrm>
                <a:off x="5017969" y="5343679"/>
                <a:ext cx="433053" cy="370048"/>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65" name="Ink 167">
                <a:extLst>
                  <a:ext uri="{FF2B5EF4-FFF2-40B4-BE49-F238E27FC236}">
                    <a16:creationId xmlns:a16="http://schemas.microsoft.com/office/drawing/2014/main" id="{BB08A8C5-9649-482D-9FC1-545682ADBE0D}"/>
                  </a:ext>
                </a:extLst>
              </p14:cNvPr>
              <p14:cNvContentPartPr/>
              <p14:nvPr/>
            </p14:nvContentPartPr>
            <p14:xfrm>
              <a:off x="3845075" y="5554623"/>
              <a:ext cx="987480" cy="163080"/>
            </p14:xfrm>
          </p:contentPart>
        </mc:Choice>
        <mc:Fallback xmlns="">
          <p:pic>
            <p:nvPicPr>
              <p:cNvPr id="165" name="Ink 167">
                <a:extLst>
                  <a:ext uri="{FF2B5EF4-FFF2-40B4-BE49-F238E27FC236}">
                    <a16:creationId xmlns:a16="http://schemas.microsoft.com/office/drawing/2014/main" id="{BB08A8C5-9649-482D-9FC1-545682ADBE0D}"/>
                  </a:ext>
                </a:extLst>
              </p:cNvPr>
              <p:cNvPicPr/>
              <p:nvPr/>
            </p:nvPicPr>
            <p:blipFill>
              <a:blip r:embed="rId111"/>
              <a:stretch>
                <a:fillRect/>
              </a:stretch>
            </p:blipFill>
            <p:spPr>
              <a:xfrm>
                <a:off x="3829595" y="5539143"/>
                <a:ext cx="101808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66" name="Ink 168">
                <a:extLst>
                  <a:ext uri="{FF2B5EF4-FFF2-40B4-BE49-F238E27FC236}">
                    <a16:creationId xmlns:a16="http://schemas.microsoft.com/office/drawing/2014/main" id="{FC68CF00-B93B-4A9F-B18E-852A096355E6}"/>
                  </a:ext>
                </a:extLst>
              </p14:cNvPr>
              <p14:cNvContentPartPr/>
              <p14:nvPr/>
            </p14:nvContentPartPr>
            <p14:xfrm>
              <a:off x="3115715" y="5597823"/>
              <a:ext cx="151200" cy="88200"/>
            </p14:xfrm>
          </p:contentPart>
        </mc:Choice>
        <mc:Fallback xmlns="">
          <p:pic>
            <p:nvPicPr>
              <p:cNvPr id="166" name="Ink 168">
                <a:extLst>
                  <a:ext uri="{FF2B5EF4-FFF2-40B4-BE49-F238E27FC236}">
                    <a16:creationId xmlns:a16="http://schemas.microsoft.com/office/drawing/2014/main" id="{FC68CF00-B93B-4A9F-B18E-852A096355E6}"/>
                  </a:ext>
                </a:extLst>
              </p:cNvPr>
              <p:cNvPicPr/>
              <p:nvPr/>
            </p:nvPicPr>
            <p:blipFill>
              <a:blip r:embed="rId113"/>
              <a:stretch>
                <a:fillRect/>
              </a:stretch>
            </p:blipFill>
            <p:spPr>
              <a:xfrm>
                <a:off x="3100235" y="5582343"/>
                <a:ext cx="1818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70" name="Ink 169">
                <a:extLst>
                  <a:ext uri="{FF2B5EF4-FFF2-40B4-BE49-F238E27FC236}">
                    <a16:creationId xmlns:a16="http://schemas.microsoft.com/office/drawing/2014/main" id="{478B5DD6-E195-46A5-8A24-0C3AAC3352B6}"/>
                  </a:ext>
                </a:extLst>
              </p14:cNvPr>
              <p14:cNvContentPartPr/>
              <p14:nvPr/>
            </p14:nvContentPartPr>
            <p14:xfrm>
              <a:off x="5787635" y="5956383"/>
              <a:ext cx="6480" cy="6480"/>
            </p14:xfrm>
          </p:contentPart>
        </mc:Choice>
        <mc:Fallback xmlns="">
          <p:pic>
            <p:nvPicPr>
              <p:cNvPr id="170" name="Ink 169">
                <a:extLst>
                  <a:ext uri="{FF2B5EF4-FFF2-40B4-BE49-F238E27FC236}">
                    <a16:creationId xmlns:a16="http://schemas.microsoft.com/office/drawing/2014/main" id="{478B5DD6-E195-46A5-8A24-0C3AAC3352B6}"/>
                  </a:ext>
                </a:extLst>
              </p:cNvPr>
              <p:cNvPicPr/>
              <p:nvPr/>
            </p:nvPicPr>
            <p:blipFill>
              <a:blip r:embed="rId115"/>
              <a:stretch>
                <a:fillRect/>
              </a:stretch>
            </p:blipFill>
            <p:spPr>
              <a:xfrm>
                <a:off x="5772155" y="5941718"/>
                <a:ext cx="37080" cy="35469"/>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71" name="Ink 170">
                <a:extLst>
                  <a:ext uri="{FF2B5EF4-FFF2-40B4-BE49-F238E27FC236}">
                    <a16:creationId xmlns:a16="http://schemas.microsoft.com/office/drawing/2014/main" id="{394B628D-A77A-4C39-A2E7-EF704C34E0FB}"/>
                  </a:ext>
                </a:extLst>
              </p14:cNvPr>
              <p14:cNvContentPartPr/>
              <p14:nvPr/>
            </p14:nvContentPartPr>
            <p14:xfrm>
              <a:off x="5680715" y="6145023"/>
              <a:ext cx="19080" cy="12960"/>
            </p14:xfrm>
          </p:contentPart>
        </mc:Choice>
        <mc:Fallback xmlns="">
          <p:pic>
            <p:nvPicPr>
              <p:cNvPr id="171" name="Ink 170">
                <a:extLst>
                  <a:ext uri="{FF2B5EF4-FFF2-40B4-BE49-F238E27FC236}">
                    <a16:creationId xmlns:a16="http://schemas.microsoft.com/office/drawing/2014/main" id="{394B628D-A77A-4C39-A2E7-EF704C34E0FB}"/>
                  </a:ext>
                </a:extLst>
              </p:cNvPr>
              <p:cNvPicPr/>
              <p:nvPr/>
            </p:nvPicPr>
            <p:blipFill>
              <a:blip r:embed="rId117"/>
              <a:stretch>
                <a:fillRect/>
              </a:stretch>
            </p:blipFill>
            <p:spPr>
              <a:xfrm>
                <a:off x="5665235" y="6129543"/>
                <a:ext cx="496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72" name="Ink 171">
                <a:extLst>
                  <a:ext uri="{FF2B5EF4-FFF2-40B4-BE49-F238E27FC236}">
                    <a16:creationId xmlns:a16="http://schemas.microsoft.com/office/drawing/2014/main" id="{AD8649FE-A7FA-4892-A2B1-5958A7DDC0A8}"/>
                  </a:ext>
                </a:extLst>
              </p14:cNvPr>
              <p14:cNvContentPartPr/>
              <p14:nvPr/>
            </p14:nvContentPartPr>
            <p14:xfrm>
              <a:off x="5970155" y="6132423"/>
              <a:ext cx="12960" cy="6480"/>
            </p14:xfrm>
          </p:contentPart>
        </mc:Choice>
        <mc:Fallback xmlns="">
          <p:pic>
            <p:nvPicPr>
              <p:cNvPr id="172" name="Ink 171">
                <a:extLst>
                  <a:ext uri="{FF2B5EF4-FFF2-40B4-BE49-F238E27FC236}">
                    <a16:creationId xmlns:a16="http://schemas.microsoft.com/office/drawing/2014/main" id="{AD8649FE-A7FA-4892-A2B1-5958A7DDC0A8}"/>
                  </a:ext>
                </a:extLst>
              </p:cNvPr>
              <p:cNvPicPr/>
              <p:nvPr/>
            </p:nvPicPr>
            <p:blipFill>
              <a:blip r:embed="rId119"/>
              <a:stretch>
                <a:fillRect/>
              </a:stretch>
            </p:blipFill>
            <p:spPr>
              <a:xfrm>
                <a:off x="5954675" y="6117758"/>
                <a:ext cx="43560" cy="35469"/>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87" name="Ink 188">
                <a:extLst>
                  <a:ext uri="{FF2B5EF4-FFF2-40B4-BE49-F238E27FC236}">
                    <a16:creationId xmlns:a16="http://schemas.microsoft.com/office/drawing/2014/main" id="{B162521A-321E-4E34-906D-6CFEA9B64E12}"/>
                  </a:ext>
                </a:extLst>
              </p14:cNvPr>
              <p14:cNvContentPartPr/>
              <p14:nvPr/>
            </p14:nvContentPartPr>
            <p14:xfrm>
              <a:off x="8390795" y="5931183"/>
              <a:ext cx="672840" cy="220320"/>
            </p14:xfrm>
          </p:contentPart>
        </mc:Choice>
        <mc:Fallback xmlns="">
          <p:pic>
            <p:nvPicPr>
              <p:cNvPr id="187" name="Ink 188">
                <a:extLst>
                  <a:ext uri="{FF2B5EF4-FFF2-40B4-BE49-F238E27FC236}">
                    <a16:creationId xmlns:a16="http://schemas.microsoft.com/office/drawing/2014/main" id="{B162521A-321E-4E34-906D-6CFEA9B64E12}"/>
                  </a:ext>
                </a:extLst>
              </p:cNvPr>
              <p:cNvPicPr/>
              <p:nvPr/>
            </p:nvPicPr>
            <p:blipFill>
              <a:blip r:embed="rId121"/>
              <a:stretch>
                <a:fillRect/>
              </a:stretch>
            </p:blipFill>
            <p:spPr>
              <a:xfrm>
                <a:off x="8375323" y="5915728"/>
                <a:ext cx="703424" cy="25087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88" name="Ink 189">
                <a:extLst>
                  <a:ext uri="{FF2B5EF4-FFF2-40B4-BE49-F238E27FC236}">
                    <a16:creationId xmlns:a16="http://schemas.microsoft.com/office/drawing/2014/main" id="{506E401C-2659-4747-B46D-A1FE2433F4D1}"/>
                  </a:ext>
                </a:extLst>
              </p14:cNvPr>
              <p14:cNvContentPartPr/>
              <p14:nvPr/>
            </p14:nvContentPartPr>
            <p14:xfrm>
              <a:off x="6579995" y="5981943"/>
              <a:ext cx="1396080" cy="257400"/>
            </p14:xfrm>
          </p:contentPart>
        </mc:Choice>
        <mc:Fallback xmlns="">
          <p:pic>
            <p:nvPicPr>
              <p:cNvPr id="188" name="Ink 189">
                <a:extLst>
                  <a:ext uri="{FF2B5EF4-FFF2-40B4-BE49-F238E27FC236}">
                    <a16:creationId xmlns:a16="http://schemas.microsoft.com/office/drawing/2014/main" id="{506E401C-2659-4747-B46D-A1FE2433F4D1}"/>
                  </a:ext>
                </a:extLst>
              </p:cNvPr>
              <p:cNvPicPr/>
              <p:nvPr/>
            </p:nvPicPr>
            <p:blipFill>
              <a:blip r:embed="rId123"/>
              <a:stretch>
                <a:fillRect/>
              </a:stretch>
            </p:blipFill>
            <p:spPr>
              <a:xfrm>
                <a:off x="6564515" y="5966463"/>
                <a:ext cx="1426680" cy="288000"/>
              </a:xfrm>
              <a:prstGeom prst="rect">
                <a:avLst/>
              </a:prstGeom>
            </p:spPr>
          </p:pic>
        </mc:Fallback>
      </mc:AlternateContent>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solidFill>
                  <a:srgbClr val="FF0000"/>
                </a:solidFill>
              </a:rPr>
              <a:t>Example:</a:t>
            </a:r>
            <a:r>
              <a:rPr lang="en-US" dirty="0"/>
              <a:t> </a:t>
            </a:r>
          </a:p>
        </p:txBody>
      </p:sp>
      <p:graphicFrame>
        <p:nvGraphicFramePr>
          <p:cNvPr id="6" name="Content Placeholder 5"/>
          <p:cNvGraphicFramePr>
            <a:graphicFrameLocks noGrp="1"/>
          </p:cNvGraphicFramePr>
          <p:nvPr>
            <p:ph idx="1"/>
          </p:nvPr>
        </p:nvGraphicFramePr>
        <p:xfrm>
          <a:off x="6172200" y="1493838"/>
          <a:ext cx="5207000" cy="4810760"/>
        </p:xfrm>
        <a:graphic>
          <a:graphicData uri="http://schemas.openxmlformats.org/drawingml/2006/table">
            <a:tbl>
              <a:tblPr firstRow="1" bandRow="1">
                <a:tableStyleId>{5C22544A-7EE6-4342-B048-85BDC9FD1C3A}</a:tableStyleId>
              </a:tblPr>
              <a:tblGrid>
                <a:gridCol w="1301750">
                  <a:extLst>
                    <a:ext uri="{9D8B030D-6E8A-4147-A177-3AD203B41FA5}">
                      <a16:colId xmlns:a16="http://schemas.microsoft.com/office/drawing/2014/main" val="2630453181"/>
                    </a:ext>
                  </a:extLst>
                </a:gridCol>
                <a:gridCol w="1301750">
                  <a:extLst>
                    <a:ext uri="{9D8B030D-6E8A-4147-A177-3AD203B41FA5}">
                      <a16:colId xmlns:a16="http://schemas.microsoft.com/office/drawing/2014/main" val="159555659"/>
                    </a:ext>
                  </a:extLst>
                </a:gridCol>
                <a:gridCol w="1301750">
                  <a:extLst>
                    <a:ext uri="{9D8B030D-6E8A-4147-A177-3AD203B41FA5}">
                      <a16:colId xmlns:a16="http://schemas.microsoft.com/office/drawing/2014/main" val="3777047107"/>
                    </a:ext>
                  </a:extLst>
                </a:gridCol>
                <a:gridCol w="1301750">
                  <a:extLst>
                    <a:ext uri="{9D8B030D-6E8A-4147-A177-3AD203B41FA5}">
                      <a16:colId xmlns:a16="http://schemas.microsoft.com/office/drawing/2014/main" val="1810662289"/>
                    </a:ext>
                  </a:extLst>
                </a:gridCol>
              </a:tblGrid>
              <a:tr h="370840">
                <a:tc>
                  <a:txBody>
                    <a:bodyPr/>
                    <a:lstStyle/>
                    <a:p>
                      <a:r>
                        <a:rPr lang="en-US" dirty="0"/>
                        <a:t>Email word</a:t>
                      </a:r>
                    </a:p>
                  </a:txBody>
                  <a:tcPr/>
                </a:tc>
                <a:tc>
                  <a:txBody>
                    <a:bodyPr/>
                    <a:lstStyle/>
                    <a:p>
                      <a:r>
                        <a:rPr lang="en-US" dirty="0"/>
                        <a:t>Spam</a:t>
                      </a:r>
                    </a:p>
                  </a:txBody>
                  <a:tcPr/>
                </a:tc>
                <a:tc>
                  <a:txBody>
                    <a:bodyPr/>
                    <a:lstStyle/>
                    <a:p>
                      <a:r>
                        <a:rPr lang="en-US" dirty="0"/>
                        <a:t>Email word</a:t>
                      </a:r>
                    </a:p>
                  </a:txBody>
                  <a:tcPr/>
                </a:tc>
                <a:tc>
                  <a:txBody>
                    <a:bodyPr/>
                    <a:lstStyle/>
                    <a:p>
                      <a:r>
                        <a:rPr lang="en-US" dirty="0"/>
                        <a:t>Spam</a:t>
                      </a:r>
                    </a:p>
                  </a:txBody>
                  <a:tcPr/>
                </a:tc>
                <a:extLst>
                  <a:ext uri="{0D108BD9-81ED-4DB2-BD59-A6C34878D82A}">
                    <a16:rowId xmlns:a16="http://schemas.microsoft.com/office/drawing/2014/main" val="334145169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Dear</a:t>
                      </a:r>
                    </a:p>
                  </a:txBody>
                  <a:tcPr/>
                </a:tc>
                <a:tc>
                  <a:txBody>
                    <a:bodyPr/>
                    <a:lstStyle/>
                    <a:p>
                      <a:r>
                        <a:rPr lang="en-US" dirty="0"/>
                        <a:t>Yes</a:t>
                      </a:r>
                    </a:p>
                  </a:txBody>
                  <a:tcPr/>
                </a:tc>
                <a:tc>
                  <a:txBody>
                    <a:bodyPr/>
                    <a:lstStyle/>
                    <a:p>
                      <a:r>
                        <a:rPr lang="en-US" dirty="0"/>
                        <a:t>Friend</a:t>
                      </a:r>
                    </a:p>
                  </a:txBody>
                  <a:tcPr/>
                </a:tc>
                <a:tc>
                  <a:txBody>
                    <a:bodyPr/>
                    <a:lstStyle/>
                    <a:p>
                      <a:r>
                        <a:rPr lang="en-US" dirty="0"/>
                        <a:t>No</a:t>
                      </a:r>
                    </a:p>
                  </a:txBody>
                  <a:tcPr/>
                </a:tc>
                <a:extLst>
                  <a:ext uri="{0D108BD9-81ED-4DB2-BD59-A6C34878D82A}">
                    <a16:rowId xmlns:a16="http://schemas.microsoft.com/office/drawing/2014/main" val="405058912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Friend</a:t>
                      </a:r>
                    </a:p>
                  </a:txBody>
                  <a:tcPr/>
                </a:tc>
                <a:tc>
                  <a:txBody>
                    <a:bodyPr/>
                    <a:lstStyle/>
                    <a:p>
                      <a:r>
                        <a:rPr lang="en-US" dirty="0"/>
                        <a:t>No</a:t>
                      </a:r>
                    </a:p>
                  </a:txBody>
                  <a:tcPr/>
                </a:tc>
                <a:tc>
                  <a:txBody>
                    <a:bodyPr/>
                    <a:lstStyle/>
                    <a:p>
                      <a:r>
                        <a:rPr lang="en-US" dirty="0"/>
                        <a:t>Friend</a:t>
                      </a:r>
                    </a:p>
                  </a:txBody>
                  <a:tcPr/>
                </a:tc>
                <a:tc>
                  <a:txBody>
                    <a:bodyPr/>
                    <a:lstStyle/>
                    <a:p>
                      <a:r>
                        <a:rPr lang="en-US" dirty="0"/>
                        <a:t>Yes</a:t>
                      </a:r>
                    </a:p>
                  </a:txBody>
                  <a:tcPr/>
                </a:tc>
                <a:extLst>
                  <a:ext uri="{0D108BD9-81ED-4DB2-BD59-A6C34878D82A}">
                    <a16:rowId xmlns:a16="http://schemas.microsoft.com/office/drawing/2014/main" val="1025126532"/>
                  </a:ext>
                </a:extLst>
              </a:tr>
              <a:tr h="370840">
                <a:tc>
                  <a:txBody>
                    <a:bodyPr/>
                    <a:lstStyle/>
                    <a:p>
                      <a:r>
                        <a:rPr lang="en-US" dirty="0"/>
                        <a:t>Dear</a:t>
                      </a:r>
                    </a:p>
                  </a:txBody>
                  <a:tcPr/>
                </a:tc>
                <a:tc>
                  <a:txBody>
                    <a:bodyPr/>
                    <a:lstStyle/>
                    <a:p>
                      <a:r>
                        <a:rPr lang="en-US" dirty="0"/>
                        <a:t>No</a:t>
                      </a:r>
                    </a:p>
                  </a:txBody>
                  <a:tcPr/>
                </a:tc>
                <a:tc>
                  <a:txBody>
                    <a:bodyPr/>
                    <a:lstStyle/>
                    <a:p>
                      <a:r>
                        <a:rPr lang="en-US" dirty="0"/>
                        <a:t>Dear</a:t>
                      </a:r>
                    </a:p>
                  </a:txBody>
                  <a:tcPr/>
                </a:tc>
                <a:tc>
                  <a:txBody>
                    <a:bodyPr/>
                    <a:lstStyle/>
                    <a:p>
                      <a:r>
                        <a:rPr lang="en-US" dirty="0"/>
                        <a:t>No</a:t>
                      </a:r>
                    </a:p>
                  </a:txBody>
                  <a:tcPr/>
                </a:tc>
                <a:extLst>
                  <a:ext uri="{0D108BD9-81ED-4DB2-BD59-A6C34878D82A}">
                    <a16:rowId xmlns:a16="http://schemas.microsoft.com/office/drawing/2014/main" val="919207227"/>
                  </a:ext>
                </a:extLst>
              </a:tr>
              <a:tr h="370840">
                <a:tc>
                  <a:txBody>
                    <a:bodyPr/>
                    <a:lstStyle/>
                    <a:p>
                      <a:r>
                        <a:rPr lang="en-US" dirty="0"/>
                        <a:t>Dear</a:t>
                      </a:r>
                    </a:p>
                  </a:txBody>
                  <a:tcPr/>
                </a:tc>
                <a:tc>
                  <a:txBody>
                    <a:bodyPr/>
                    <a:lstStyle/>
                    <a:p>
                      <a:r>
                        <a:rPr lang="en-US" dirty="0"/>
                        <a:t>No</a:t>
                      </a:r>
                    </a:p>
                  </a:txBody>
                  <a:tcPr/>
                </a:tc>
                <a:tc>
                  <a:txBody>
                    <a:bodyPr/>
                    <a:lstStyle/>
                    <a:p>
                      <a:r>
                        <a:rPr lang="en-US" dirty="0"/>
                        <a:t>Lunch</a:t>
                      </a:r>
                    </a:p>
                  </a:txBody>
                  <a:tcPr/>
                </a:tc>
                <a:tc>
                  <a:txBody>
                    <a:bodyPr/>
                    <a:lstStyle/>
                    <a:p>
                      <a:r>
                        <a:rPr lang="en-US" dirty="0"/>
                        <a:t>No</a:t>
                      </a:r>
                    </a:p>
                  </a:txBody>
                  <a:tcPr/>
                </a:tc>
                <a:extLst>
                  <a:ext uri="{0D108BD9-81ED-4DB2-BD59-A6C34878D82A}">
                    <a16:rowId xmlns:a16="http://schemas.microsoft.com/office/drawing/2014/main" val="3550341609"/>
                  </a:ext>
                </a:extLst>
              </a:tr>
              <a:tr h="370840">
                <a:tc>
                  <a:txBody>
                    <a:bodyPr/>
                    <a:lstStyle/>
                    <a:p>
                      <a:r>
                        <a:rPr lang="en-US" dirty="0"/>
                        <a:t>Dear</a:t>
                      </a:r>
                    </a:p>
                  </a:txBody>
                  <a:tcPr/>
                </a:tc>
                <a:tc>
                  <a:txBody>
                    <a:bodyPr/>
                    <a:lstStyle/>
                    <a:p>
                      <a:r>
                        <a:rPr lang="en-US" dirty="0"/>
                        <a:t>No</a:t>
                      </a:r>
                    </a:p>
                  </a:txBody>
                  <a:tcPr/>
                </a:tc>
                <a:tc>
                  <a:txBody>
                    <a:bodyPr/>
                    <a:lstStyle/>
                    <a:p>
                      <a:r>
                        <a:rPr lang="en-US" dirty="0"/>
                        <a:t>Friend</a:t>
                      </a:r>
                    </a:p>
                  </a:txBody>
                  <a:tcPr/>
                </a:tc>
                <a:tc>
                  <a:txBody>
                    <a:bodyPr/>
                    <a:lstStyle/>
                    <a:p>
                      <a:r>
                        <a:rPr lang="en-US" dirty="0"/>
                        <a:t>No</a:t>
                      </a:r>
                    </a:p>
                  </a:txBody>
                  <a:tcPr/>
                </a:tc>
                <a:extLst>
                  <a:ext uri="{0D108BD9-81ED-4DB2-BD59-A6C34878D82A}">
                    <a16:rowId xmlns:a16="http://schemas.microsoft.com/office/drawing/2014/main" val="761170823"/>
                  </a:ext>
                </a:extLst>
              </a:tr>
              <a:tr h="370840">
                <a:tc>
                  <a:txBody>
                    <a:bodyPr/>
                    <a:lstStyle/>
                    <a:p>
                      <a:r>
                        <a:rPr lang="en-US" dirty="0"/>
                        <a:t>Friend</a:t>
                      </a:r>
                    </a:p>
                  </a:txBody>
                  <a:tcPr/>
                </a:tc>
                <a:tc>
                  <a:txBody>
                    <a:bodyPr/>
                    <a:lstStyle/>
                    <a:p>
                      <a:r>
                        <a:rPr lang="en-US" dirty="0"/>
                        <a:t>No</a:t>
                      </a:r>
                    </a:p>
                  </a:txBody>
                  <a:tcPr/>
                </a:tc>
                <a:tc>
                  <a:txBody>
                    <a:bodyPr/>
                    <a:lstStyle/>
                    <a:p>
                      <a:r>
                        <a:rPr lang="en-US" dirty="0"/>
                        <a:t>Dear</a:t>
                      </a:r>
                    </a:p>
                  </a:txBody>
                  <a:tcPr/>
                </a:tc>
                <a:tc>
                  <a:txBody>
                    <a:bodyPr/>
                    <a:lstStyle/>
                    <a:p>
                      <a:r>
                        <a:rPr lang="en-US" dirty="0"/>
                        <a:t>No</a:t>
                      </a:r>
                    </a:p>
                  </a:txBody>
                  <a:tcPr/>
                </a:tc>
                <a:extLst>
                  <a:ext uri="{0D108BD9-81ED-4DB2-BD59-A6C34878D82A}">
                    <a16:rowId xmlns:a16="http://schemas.microsoft.com/office/drawing/2014/main" val="3560233686"/>
                  </a:ext>
                </a:extLst>
              </a:tr>
              <a:tr h="370840">
                <a:tc>
                  <a:txBody>
                    <a:bodyPr/>
                    <a:lstStyle/>
                    <a:p>
                      <a:r>
                        <a:rPr lang="en-US" dirty="0"/>
                        <a:t>Lunch</a:t>
                      </a:r>
                    </a:p>
                  </a:txBody>
                  <a:tcPr/>
                </a:tc>
                <a:tc>
                  <a:txBody>
                    <a:bodyPr/>
                    <a:lstStyle/>
                    <a:p>
                      <a:r>
                        <a:rPr lang="en-US" dirty="0"/>
                        <a:t>No</a:t>
                      </a:r>
                    </a:p>
                  </a:txBody>
                  <a:tcPr/>
                </a:tc>
                <a:tc>
                  <a:txBody>
                    <a:bodyPr/>
                    <a:lstStyle/>
                    <a:p>
                      <a:r>
                        <a:rPr lang="en-US" dirty="0"/>
                        <a:t>Dear</a:t>
                      </a:r>
                    </a:p>
                  </a:txBody>
                  <a:tcPr/>
                </a:tc>
                <a:tc>
                  <a:txBody>
                    <a:bodyPr/>
                    <a:lstStyle/>
                    <a:p>
                      <a:r>
                        <a:rPr lang="en-US" dirty="0"/>
                        <a:t>No</a:t>
                      </a:r>
                    </a:p>
                  </a:txBody>
                  <a:tcPr/>
                </a:tc>
                <a:extLst>
                  <a:ext uri="{0D108BD9-81ED-4DB2-BD59-A6C34878D82A}">
                    <a16:rowId xmlns:a16="http://schemas.microsoft.com/office/drawing/2014/main" val="2518221142"/>
                  </a:ext>
                </a:extLst>
              </a:tr>
              <a:tr h="370840">
                <a:tc>
                  <a:txBody>
                    <a:bodyPr/>
                    <a:lstStyle/>
                    <a:p>
                      <a:r>
                        <a:rPr lang="en-US" dirty="0"/>
                        <a:t>Friend</a:t>
                      </a:r>
                    </a:p>
                  </a:txBody>
                  <a:tcPr/>
                </a:tc>
                <a:tc>
                  <a:txBody>
                    <a:bodyPr/>
                    <a:lstStyle/>
                    <a:p>
                      <a:r>
                        <a:rPr lang="en-US" dirty="0"/>
                        <a:t>No</a:t>
                      </a:r>
                    </a:p>
                  </a:txBody>
                  <a:tcPr/>
                </a:tc>
                <a:tc>
                  <a:txBody>
                    <a:bodyPr/>
                    <a:lstStyle/>
                    <a:p>
                      <a:r>
                        <a:rPr lang="en-US" dirty="0"/>
                        <a:t>Dear</a:t>
                      </a:r>
                    </a:p>
                  </a:txBody>
                  <a:tcPr/>
                </a:tc>
                <a:tc>
                  <a:txBody>
                    <a:bodyPr/>
                    <a:lstStyle/>
                    <a:p>
                      <a:r>
                        <a:rPr lang="en-US" dirty="0"/>
                        <a:t>No</a:t>
                      </a:r>
                    </a:p>
                  </a:txBody>
                  <a:tcPr/>
                </a:tc>
                <a:extLst>
                  <a:ext uri="{0D108BD9-81ED-4DB2-BD59-A6C34878D82A}">
                    <a16:rowId xmlns:a16="http://schemas.microsoft.com/office/drawing/2014/main" val="2838558968"/>
                  </a:ext>
                </a:extLst>
              </a:tr>
              <a:tr h="370840">
                <a:tc>
                  <a:txBody>
                    <a:bodyPr/>
                    <a:lstStyle/>
                    <a:p>
                      <a:r>
                        <a:rPr lang="en-US" dirty="0"/>
                        <a:t>Lunch</a:t>
                      </a:r>
                    </a:p>
                  </a:txBody>
                  <a:tcPr/>
                </a:tc>
                <a:tc>
                  <a:txBody>
                    <a:bodyPr/>
                    <a:lstStyle/>
                    <a:p>
                      <a:r>
                        <a:rPr lang="en-US" dirty="0"/>
                        <a:t>No</a:t>
                      </a:r>
                    </a:p>
                  </a:txBody>
                  <a:tcPr/>
                </a:tc>
                <a:tc>
                  <a:txBody>
                    <a:bodyPr/>
                    <a:lstStyle/>
                    <a:p>
                      <a:r>
                        <a:rPr lang="en-US" dirty="0"/>
                        <a:t>Dear</a:t>
                      </a:r>
                    </a:p>
                  </a:txBody>
                  <a:tcPr/>
                </a:tc>
                <a:tc>
                  <a:txBody>
                    <a:bodyPr/>
                    <a:lstStyle/>
                    <a:p>
                      <a:r>
                        <a:rPr lang="en-US" dirty="0"/>
                        <a:t>No</a:t>
                      </a:r>
                    </a:p>
                  </a:txBody>
                  <a:tcPr/>
                </a:tc>
                <a:extLst>
                  <a:ext uri="{0D108BD9-81ED-4DB2-BD59-A6C34878D82A}">
                    <a16:rowId xmlns:a16="http://schemas.microsoft.com/office/drawing/2014/main" val="356569516"/>
                  </a:ext>
                </a:extLst>
              </a:tr>
              <a:tr h="370840">
                <a:tc>
                  <a:txBody>
                    <a:bodyPr/>
                    <a:lstStyle/>
                    <a:p>
                      <a:r>
                        <a:rPr lang="en-US" dirty="0"/>
                        <a:t>Dear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Yes</a:t>
                      </a:r>
                    </a:p>
                  </a:txBody>
                  <a:tcPr/>
                </a:tc>
                <a:tc>
                  <a:txBody>
                    <a:bodyPr/>
                    <a:lstStyle/>
                    <a:p>
                      <a:r>
                        <a:rPr lang="en-US" dirty="0"/>
                        <a:t>Money</a:t>
                      </a:r>
                    </a:p>
                  </a:txBody>
                  <a:tcPr/>
                </a:tc>
                <a:tc>
                  <a:txBody>
                    <a:bodyPr/>
                    <a:lstStyle/>
                    <a:p>
                      <a:r>
                        <a:rPr lang="en-US" dirty="0"/>
                        <a:t>Yes</a:t>
                      </a:r>
                    </a:p>
                  </a:txBody>
                  <a:tcPr/>
                </a:tc>
                <a:extLst>
                  <a:ext uri="{0D108BD9-81ED-4DB2-BD59-A6C34878D82A}">
                    <a16:rowId xmlns:a16="http://schemas.microsoft.com/office/drawing/2014/main" val="573264719"/>
                  </a:ext>
                </a:extLst>
              </a:tr>
              <a:tr h="185420">
                <a:tc>
                  <a:txBody>
                    <a:bodyPr/>
                    <a:lstStyle/>
                    <a:p>
                      <a:r>
                        <a:rPr lang="en-US" dirty="0"/>
                        <a:t>Money</a:t>
                      </a:r>
                    </a:p>
                  </a:txBody>
                  <a:tcPr/>
                </a:tc>
                <a:tc>
                  <a:txBody>
                    <a:bodyPr/>
                    <a:lstStyle/>
                    <a:p>
                      <a:r>
                        <a:rPr lang="en-US" dirty="0"/>
                        <a:t>Yes</a:t>
                      </a:r>
                    </a:p>
                  </a:txBody>
                  <a:tcPr/>
                </a:tc>
                <a:tc>
                  <a:txBody>
                    <a:bodyPr/>
                    <a:lstStyle/>
                    <a:p>
                      <a:r>
                        <a:rPr lang="en-US" dirty="0"/>
                        <a:t>Money</a:t>
                      </a:r>
                    </a:p>
                  </a:txBody>
                  <a:tcPr/>
                </a:tc>
                <a:tc>
                  <a:txBody>
                    <a:bodyPr/>
                    <a:lstStyle/>
                    <a:p>
                      <a:r>
                        <a:rPr lang="en-US" dirty="0"/>
                        <a:t>No</a:t>
                      </a:r>
                    </a:p>
                  </a:txBody>
                  <a:tcPr/>
                </a:tc>
                <a:extLst>
                  <a:ext uri="{0D108BD9-81ED-4DB2-BD59-A6C34878D82A}">
                    <a16:rowId xmlns:a16="http://schemas.microsoft.com/office/drawing/2014/main" val="45595010"/>
                  </a:ext>
                </a:extLst>
              </a:tr>
              <a:tr h="185420">
                <a:tc>
                  <a:txBody>
                    <a:bodyPr/>
                    <a:lstStyle/>
                    <a:p>
                      <a:r>
                        <a:rPr lang="en-US" dirty="0"/>
                        <a:t>Money</a:t>
                      </a:r>
                    </a:p>
                  </a:txBody>
                  <a:tcPr/>
                </a:tc>
                <a:tc>
                  <a:txBody>
                    <a:bodyPr/>
                    <a:lstStyle/>
                    <a:p>
                      <a:r>
                        <a:rPr lang="en-US" dirty="0"/>
                        <a:t>Yes</a:t>
                      </a:r>
                    </a:p>
                  </a:txBody>
                  <a:tcPr/>
                </a:tc>
                <a:tc>
                  <a:txBody>
                    <a:bodyPr/>
                    <a:lstStyle/>
                    <a:p>
                      <a:r>
                        <a:rPr lang="en-US" dirty="0"/>
                        <a:t>Money</a:t>
                      </a:r>
                    </a:p>
                  </a:txBody>
                  <a:tcPr/>
                </a:tc>
                <a:tc>
                  <a:txBody>
                    <a:bodyPr/>
                    <a:lstStyle/>
                    <a:p>
                      <a:r>
                        <a:rPr lang="en-US" dirty="0"/>
                        <a:t>Yes</a:t>
                      </a:r>
                    </a:p>
                  </a:txBody>
                  <a:tcPr/>
                </a:tc>
                <a:extLst>
                  <a:ext uri="{0D108BD9-81ED-4DB2-BD59-A6C34878D82A}">
                    <a16:rowId xmlns:a16="http://schemas.microsoft.com/office/drawing/2014/main" val="142737310"/>
                  </a:ext>
                </a:extLst>
              </a:tr>
            </a:tbl>
          </a:graphicData>
        </a:graphic>
      </p:graphicFrame>
      <p:sp>
        <p:nvSpPr>
          <p:cNvPr id="7" name="TextBox 6"/>
          <p:cNvSpPr txBox="1"/>
          <p:nvPr/>
        </p:nvSpPr>
        <p:spPr>
          <a:xfrm>
            <a:off x="304800" y="1676400"/>
            <a:ext cx="5105400" cy="2862322"/>
          </a:xfrm>
          <a:prstGeom prst="rect">
            <a:avLst/>
          </a:prstGeom>
          <a:noFill/>
        </p:spPr>
        <p:txBody>
          <a:bodyPr wrap="square" rtlCol="0">
            <a:spAutoFit/>
          </a:bodyPr>
          <a:lstStyle/>
          <a:p>
            <a:r>
              <a:rPr lang="en-US" dirty="0"/>
              <a:t>Suppose we got the new message with the words ‘</a:t>
            </a:r>
            <a:r>
              <a:rPr lang="en-US" b="1" dirty="0"/>
              <a:t>Dear Friend</a:t>
            </a:r>
            <a:r>
              <a:rPr lang="en-US" dirty="0"/>
              <a:t>’, Decide whether this new message is a normal or spam message?</a:t>
            </a:r>
          </a:p>
          <a:p>
            <a:endParaRPr lang="en-US" dirty="0"/>
          </a:p>
          <a:p>
            <a:r>
              <a:rPr lang="en-US" dirty="0"/>
              <a:t>i.e. Normal/ Dear, Friend = Yes or No</a:t>
            </a:r>
          </a:p>
          <a:p>
            <a:endParaRPr lang="en-US" dirty="0"/>
          </a:p>
          <a:p>
            <a:r>
              <a:rPr lang="en-US" dirty="0"/>
              <a:t>Note if we know P (Normal/ Dear, Friend ) and P(Spam/ Dear, Friend ) then we can answer the question asked</a:t>
            </a:r>
          </a:p>
          <a:p>
            <a:endParaRPr lang="en-US" dirty="0"/>
          </a:p>
        </p:txBody>
      </p:sp>
    </p:spTree>
    <p:extLst>
      <p:ext uri="{BB962C8B-B14F-4D97-AF65-F5344CB8AC3E}">
        <p14:creationId xmlns:p14="http://schemas.microsoft.com/office/powerpoint/2010/main" val="4185286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493838"/>
            <a:ext cx="6629400" cy="5120322"/>
          </a:xfrm>
        </p:spPr>
        <p:txBody>
          <a:bodyPr>
            <a:normAutofit lnSpcReduction="10000"/>
          </a:bodyPr>
          <a:lstStyle/>
          <a:p>
            <a:r>
              <a:rPr lang="en-US" b="1" i="1" dirty="0"/>
              <a:t>Step 1- View or collect “raw” data.</a:t>
            </a:r>
            <a:endParaRPr lang="en-US" dirty="0"/>
          </a:p>
          <a:p>
            <a:r>
              <a:rPr lang="en-US" b="1" i="1" dirty="0"/>
              <a:t>Step 2 - Convert long data to a frequency table</a:t>
            </a:r>
            <a:endParaRPr lang="en-US" dirty="0"/>
          </a:p>
          <a:p>
            <a:r>
              <a:rPr lang="en-US" dirty="0"/>
              <a:t>                           Play</a:t>
            </a:r>
            <a:br>
              <a:rPr lang="en-US" dirty="0"/>
            </a:br>
            <a:r>
              <a:rPr lang="en-US" dirty="0"/>
              <a:t>                     normal  spam  </a:t>
            </a:r>
            <a:r>
              <a:rPr lang="en-US" dirty="0">
                <a:solidFill>
                  <a:srgbClr val="FF0000"/>
                </a:solidFill>
              </a:rPr>
              <a:t>Row</a:t>
            </a:r>
            <a:r>
              <a:rPr lang="en-US" dirty="0"/>
              <a:t> </a:t>
            </a:r>
            <a:r>
              <a:rPr lang="en-US" dirty="0">
                <a:solidFill>
                  <a:srgbClr val="FF0000"/>
                </a:solidFill>
              </a:rPr>
              <a:t>Total</a:t>
            </a:r>
            <a:br>
              <a:rPr lang="en-US" dirty="0"/>
            </a:br>
            <a:r>
              <a:rPr lang="en-US" dirty="0"/>
              <a:t>word</a:t>
            </a:r>
            <a:br>
              <a:rPr lang="en-US" dirty="0"/>
            </a:br>
            <a:r>
              <a:rPr lang="en-US" dirty="0"/>
              <a:t>Dear                8          2              </a:t>
            </a:r>
            <a:r>
              <a:rPr lang="en-US" dirty="0">
                <a:solidFill>
                  <a:srgbClr val="FF0000"/>
                </a:solidFill>
              </a:rPr>
              <a:t>10</a:t>
            </a:r>
            <a:br>
              <a:rPr lang="en-US" dirty="0"/>
            </a:br>
            <a:r>
              <a:rPr lang="en-US" dirty="0"/>
              <a:t>Friend              5          1               </a:t>
            </a:r>
            <a:r>
              <a:rPr lang="en-US" dirty="0">
                <a:solidFill>
                  <a:srgbClr val="FF0000"/>
                </a:solidFill>
              </a:rPr>
              <a:t>6</a:t>
            </a:r>
            <a:br>
              <a:rPr lang="en-US" dirty="0"/>
            </a:br>
            <a:r>
              <a:rPr lang="en-US" dirty="0"/>
              <a:t>Lunch              3          0               </a:t>
            </a:r>
            <a:r>
              <a:rPr lang="en-US" dirty="0">
                <a:solidFill>
                  <a:srgbClr val="FF0000"/>
                </a:solidFill>
              </a:rPr>
              <a:t>3</a:t>
            </a:r>
            <a:br>
              <a:rPr lang="en-US" dirty="0"/>
            </a:br>
            <a:r>
              <a:rPr lang="en-US" dirty="0"/>
              <a:t>Money              1          4              </a:t>
            </a:r>
            <a:r>
              <a:rPr lang="en-US" dirty="0">
                <a:solidFill>
                  <a:srgbClr val="FF0000"/>
                </a:solidFill>
              </a:rPr>
              <a:t>5</a:t>
            </a:r>
          </a:p>
          <a:p>
            <a:r>
              <a:rPr lang="en-US" dirty="0">
                <a:solidFill>
                  <a:srgbClr val="FF0000"/>
                </a:solidFill>
              </a:rPr>
              <a:t>Column Total        17        7             24</a:t>
            </a:r>
          </a:p>
          <a:p>
            <a:r>
              <a:rPr lang="en-US" b="1" i="1" dirty="0"/>
              <a:t>Step 3 - Row and column sums to get probabilities</a:t>
            </a:r>
          </a:p>
          <a:p>
            <a:endParaRPr lang="en-US" dirty="0"/>
          </a:p>
          <a:p>
            <a:endParaRPr lang="en-US" dirty="0"/>
          </a:p>
        </p:txBody>
      </p:sp>
      <p:sp>
        <p:nvSpPr>
          <p:cNvPr id="3" name="Content Placeholder 2"/>
          <p:cNvSpPr>
            <a:spLocks noGrp="1"/>
          </p:cNvSpPr>
          <p:nvPr>
            <p:ph sz="quarter" idx="10"/>
          </p:nvPr>
        </p:nvSpPr>
        <p:spPr/>
        <p:txBody>
          <a:bodyPr/>
          <a:lstStyle/>
          <a:p>
            <a:r>
              <a:rPr lang="en-US" dirty="0">
                <a:solidFill>
                  <a:srgbClr val="00B0F0"/>
                </a:solidFill>
              </a:rPr>
              <a:t>Steps to Apply Bayes Theorem</a:t>
            </a:r>
          </a:p>
          <a:p>
            <a:endParaRPr lang="en-US" dirty="0"/>
          </a:p>
        </p:txBody>
      </p:sp>
      <p:graphicFrame>
        <p:nvGraphicFramePr>
          <p:cNvPr id="6" name="Content Placeholder 5"/>
          <p:cNvGraphicFramePr>
            <a:graphicFrameLocks/>
          </p:cNvGraphicFramePr>
          <p:nvPr/>
        </p:nvGraphicFramePr>
        <p:xfrm>
          <a:off x="6858000" y="1493838"/>
          <a:ext cx="5207000" cy="4810760"/>
        </p:xfrm>
        <a:graphic>
          <a:graphicData uri="http://schemas.openxmlformats.org/drawingml/2006/table">
            <a:tbl>
              <a:tblPr firstRow="1" bandRow="1">
                <a:tableStyleId>{5C22544A-7EE6-4342-B048-85BDC9FD1C3A}</a:tableStyleId>
              </a:tblPr>
              <a:tblGrid>
                <a:gridCol w="1301750">
                  <a:extLst>
                    <a:ext uri="{9D8B030D-6E8A-4147-A177-3AD203B41FA5}">
                      <a16:colId xmlns:a16="http://schemas.microsoft.com/office/drawing/2014/main" val="2630453181"/>
                    </a:ext>
                  </a:extLst>
                </a:gridCol>
                <a:gridCol w="1301750">
                  <a:extLst>
                    <a:ext uri="{9D8B030D-6E8A-4147-A177-3AD203B41FA5}">
                      <a16:colId xmlns:a16="http://schemas.microsoft.com/office/drawing/2014/main" val="159555659"/>
                    </a:ext>
                  </a:extLst>
                </a:gridCol>
                <a:gridCol w="1301750">
                  <a:extLst>
                    <a:ext uri="{9D8B030D-6E8A-4147-A177-3AD203B41FA5}">
                      <a16:colId xmlns:a16="http://schemas.microsoft.com/office/drawing/2014/main" val="3777047107"/>
                    </a:ext>
                  </a:extLst>
                </a:gridCol>
                <a:gridCol w="1301750">
                  <a:extLst>
                    <a:ext uri="{9D8B030D-6E8A-4147-A177-3AD203B41FA5}">
                      <a16:colId xmlns:a16="http://schemas.microsoft.com/office/drawing/2014/main" val="1810662289"/>
                    </a:ext>
                  </a:extLst>
                </a:gridCol>
              </a:tblGrid>
              <a:tr h="370840">
                <a:tc>
                  <a:txBody>
                    <a:bodyPr/>
                    <a:lstStyle/>
                    <a:p>
                      <a:r>
                        <a:rPr lang="en-US" dirty="0"/>
                        <a:t>Email word</a:t>
                      </a:r>
                    </a:p>
                  </a:txBody>
                  <a:tcPr/>
                </a:tc>
                <a:tc>
                  <a:txBody>
                    <a:bodyPr/>
                    <a:lstStyle/>
                    <a:p>
                      <a:r>
                        <a:rPr lang="en-US" dirty="0"/>
                        <a:t>Spam</a:t>
                      </a:r>
                    </a:p>
                  </a:txBody>
                  <a:tcPr/>
                </a:tc>
                <a:tc>
                  <a:txBody>
                    <a:bodyPr/>
                    <a:lstStyle/>
                    <a:p>
                      <a:r>
                        <a:rPr lang="en-US" dirty="0"/>
                        <a:t>Email word</a:t>
                      </a:r>
                    </a:p>
                  </a:txBody>
                  <a:tcPr/>
                </a:tc>
                <a:tc>
                  <a:txBody>
                    <a:bodyPr/>
                    <a:lstStyle/>
                    <a:p>
                      <a:r>
                        <a:rPr lang="en-US" dirty="0"/>
                        <a:t>Spam</a:t>
                      </a:r>
                    </a:p>
                  </a:txBody>
                  <a:tcPr/>
                </a:tc>
                <a:extLst>
                  <a:ext uri="{0D108BD9-81ED-4DB2-BD59-A6C34878D82A}">
                    <a16:rowId xmlns:a16="http://schemas.microsoft.com/office/drawing/2014/main" val="334145169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Dear</a:t>
                      </a:r>
                    </a:p>
                  </a:txBody>
                  <a:tcPr/>
                </a:tc>
                <a:tc>
                  <a:txBody>
                    <a:bodyPr/>
                    <a:lstStyle/>
                    <a:p>
                      <a:r>
                        <a:rPr lang="en-US" dirty="0"/>
                        <a:t>Yes</a:t>
                      </a:r>
                    </a:p>
                  </a:txBody>
                  <a:tcPr/>
                </a:tc>
                <a:tc>
                  <a:txBody>
                    <a:bodyPr/>
                    <a:lstStyle/>
                    <a:p>
                      <a:r>
                        <a:rPr lang="en-US" dirty="0"/>
                        <a:t>Friend</a:t>
                      </a:r>
                    </a:p>
                  </a:txBody>
                  <a:tcPr/>
                </a:tc>
                <a:tc>
                  <a:txBody>
                    <a:bodyPr/>
                    <a:lstStyle/>
                    <a:p>
                      <a:r>
                        <a:rPr lang="en-US" dirty="0"/>
                        <a:t>No</a:t>
                      </a:r>
                    </a:p>
                  </a:txBody>
                  <a:tcPr/>
                </a:tc>
                <a:extLst>
                  <a:ext uri="{0D108BD9-81ED-4DB2-BD59-A6C34878D82A}">
                    <a16:rowId xmlns:a16="http://schemas.microsoft.com/office/drawing/2014/main" val="405058912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Friend</a:t>
                      </a:r>
                    </a:p>
                  </a:txBody>
                  <a:tcPr/>
                </a:tc>
                <a:tc>
                  <a:txBody>
                    <a:bodyPr/>
                    <a:lstStyle/>
                    <a:p>
                      <a:r>
                        <a:rPr lang="en-US" dirty="0"/>
                        <a:t>No</a:t>
                      </a:r>
                    </a:p>
                  </a:txBody>
                  <a:tcPr/>
                </a:tc>
                <a:tc>
                  <a:txBody>
                    <a:bodyPr/>
                    <a:lstStyle/>
                    <a:p>
                      <a:r>
                        <a:rPr lang="en-US" dirty="0"/>
                        <a:t>Friend</a:t>
                      </a:r>
                    </a:p>
                  </a:txBody>
                  <a:tcPr/>
                </a:tc>
                <a:tc>
                  <a:txBody>
                    <a:bodyPr/>
                    <a:lstStyle/>
                    <a:p>
                      <a:r>
                        <a:rPr lang="en-US" dirty="0"/>
                        <a:t>Yes</a:t>
                      </a:r>
                    </a:p>
                  </a:txBody>
                  <a:tcPr/>
                </a:tc>
                <a:extLst>
                  <a:ext uri="{0D108BD9-81ED-4DB2-BD59-A6C34878D82A}">
                    <a16:rowId xmlns:a16="http://schemas.microsoft.com/office/drawing/2014/main" val="1025126532"/>
                  </a:ext>
                </a:extLst>
              </a:tr>
              <a:tr h="370840">
                <a:tc>
                  <a:txBody>
                    <a:bodyPr/>
                    <a:lstStyle/>
                    <a:p>
                      <a:r>
                        <a:rPr lang="en-US" dirty="0"/>
                        <a:t>Dear</a:t>
                      </a:r>
                    </a:p>
                  </a:txBody>
                  <a:tcPr/>
                </a:tc>
                <a:tc>
                  <a:txBody>
                    <a:bodyPr/>
                    <a:lstStyle/>
                    <a:p>
                      <a:r>
                        <a:rPr lang="en-US" dirty="0"/>
                        <a:t>No</a:t>
                      </a:r>
                    </a:p>
                  </a:txBody>
                  <a:tcPr/>
                </a:tc>
                <a:tc>
                  <a:txBody>
                    <a:bodyPr/>
                    <a:lstStyle/>
                    <a:p>
                      <a:r>
                        <a:rPr lang="en-US" dirty="0"/>
                        <a:t>Dear</a:t>
                      </a:r>
                    </a:p>
                  </a:txBody>
                  <a:tcPr/>
                </a:tc>
                <a:tc>
                  <a:txBody>
                    <a:bodyPr/>
                    <a:lstStyle/>
                    <a:p>
                      <a:r>
                        <a:rPr lang="en-US" dirty="0"/>
                        <a:t>No</a:t>
                      </a:r>
                    </a:p>
                  </a:txBody>
                  <a:tcPr/>
                </a:tc>
                <a:extLst>
                  <a:ext uri="{0D108BD9-81ED-4DB2-BD59-A6C34878D82A}">
                    <a16:rowId xmlns:a16="http://schemas.microsoft.com/office/drawing/2014/main" val="919207227"/>
                  </a:ext>
                </a:extLst>
              </a:tr>
              <a:tr h="370840">
                <a:tc>
                  <a:txBody>
                    <a:bodyPr/>
                    <a:lstStyle/>
                    <a:p>
                      <a:r>
                        <a:rPr lang="en-US" dirty="0"/>
                        <a:t>Dear</a:t>
                      </a:r>
                    </a:p>
                  </a:txBody>
                  <a:tcPr/>
                </a:tc>
                <a:tc>
                  <a:txBody>
                    <a:bodyPr/>
                    <a:lstStyle/>
                    <a:p>
                      <a:r>
                        <a:rPr lang="en-US" dirty="0"/>
                        <a:t>No</a:t>
                      </a:r>
                    </a:p>
                  </a:txBody>
                  <a:tcPr/>
                </a:tc>
                <a:tc>
                  <a:txBody>
                    <a:bodyPr/>
                    <a:lstStyle/>
                    <a:p>
                      <a:r>
                        <a:rPr lang="en-US" dirty="0"/>
                        <a:t>Lunch</a:t>
                      </a:r>
                    </a:p>
                  </a:txBody>
                  <a:tcPr/>
                </a:tc>
                <a:tc>
                  <a:txBody>
                    <a:bodyPr/>
                    <a:lstStyle/>
                    <a:p>
                      <a:r>
                        <a:rPr lang="en-US" dirty="0"/>
                        <a:t>No</a:t>
                      </a:r>
                    </a:p>
                  </a:txBody>
                  <a:tcPr/>
                </a:tc>
                <a:extLst>
                  <a:ext uri="{0D108BD9-81ED-4DB2-BD59-A6C34878D82A}">
                    <a16:rowId xmlns:a16="http://schemas.microsoft.com/office/drawing/2014/main" val="3550341609"/>
                  </a:ext>
                </a:extLst>
              </a:tr>
              <a:tr h="370840">
                <a:tc>
                  <a:txBody>
                    <a:bodyPr/>
                    <a:lstStyle/>
                    <a:p>
                      <a:r>
                        <a:rPr lang="en-US" dirty="0"/>
                        <a:t>Dear</a:t>
                      </a:r>
                    </a:p>
                  </a:txBody>
                  <a:tcPr/>
                </a:tc>
                <a:tc>
                  <a:txBody>
                    <a:bodyPr/>
                    <a:lstStyle/>
                    <a:p>
                      <a:r>
                        <a:rPr lang="en-US" dirty="0"/>
                        <a:t>No</a:t>
                      </a:r>
                    </a:p>
                  </a:txBody>
                  <a:tcPr/>
                </a:tc>
                <a:tc>
                  <a:txBody>
                    <a:bodyPr/>
                    <a:lstStyle/>
                    <a:p>
                      <a:r>
                        <a:rPr lang="en-US" dirty="0"/>
                        <a:t>Friend</a:t>
                      </a:r>
                    </a:p>
                  </a:txBody>
                  <a:tcPr/>
                </a:tc>
                <a:tc>
                  <a:txBody>
                    <a:bodyPr/>
                    <a:lstStyle/>
                    <a:p>
                      <a:r>
                        <a:rPr lang="en-US" dirty="0"/>
                        <a:t>No</a:t>
                      </a:r>
                    </a:p>
                  </a:txBody>
                  <a:tcPr/>
                </a:tc>
                <a:extLst>
                  <a:ext uri="{0D108BD9-81ED-4DB2-BD59-A6C34878D82A}">
                    <a16:rowId xmlns:a16="http://schemas.microsoft.com/office/drawing/2014/main" val="761170823"/>
                  </a:ext>
                </a:extLst>
              </a:tr>
              <a:tr h="370840">
                <a:tc>
                  <a:txBody>
                    <a:bodyPr/>
                    <a:lstStyle/>
                    <a:p>
                      <a:r>
                        <a:rPr lang="en-US" dirty="0"/>
                        <a:t>Friend</a:t>
                      </a:r>
                    </a:p>
                  </a:txBody>
                  <a:tcPr/>
                </a:tc>
                <a:tc>
                  <a:txBody>
                    <a:bodyPr/>
                    <a:lstStyle/>
                    <a:p>
                      <a:r>
                        <a:rPr lang="en-US" dirty="0"/>
                        <a:t>No</a:t>
                      </a:r>
                    </a:p>
                  </a:txBody>
                  <a:tcPr/>
                </a:tc>
                <a:tc>
                  <a:txBody>
                    <a:bodyPr/>
                    <a:lstStyle/>
                    <a:p>
                      <a:r>
                        <a:rPr lang="en-US" dirty="0"/>
                        <a:t>Dear</a:t>
                      </a:r>
                    </a:p>
                  </a:txBody>
                  <a:tcPr/>
                </a:tc>
                <a:tc>
                  <a:txBody>
                    <a:bodyPr/>
                    <a:lstStyle/>
                    <a:p>
                      <a:r>
                        <a:rPr lang="en-US" dirty="0"/>
                        <a:t>No</a:t>
                      </a:r>
                    </a:p>
                  </a:txBody>
                  <a:tcPr/>
                </a:tc>
                <a:extLst>
                  <a:ext uri="{0D108BD9-81ED-4DB2-BD59-A6C34878D82A}">
                    <a16:rowId xmlns:a16="http://schemas.microsoft.com/office/drawing/2014/main" val="3560233686"/>
                  </a:ext>
                </a:extLst>
              </a:tr>
              <a:tr h="370840">
                <a:tc>
                  <a:txBody>
                    <a:bodyPr/>
                    <a:lstStyle/>
                    <a:p>
                      <a:r>
                        <a:rPr lang="en-US" dirty="0"/>
                        <a:t>Lunch</a:t>
                      </a:r>
                    </a:p>
                  </a:txBody>
                  <a:tcPr/>
                </a:tc>
                <a:tc>
                  <a:txBody>
                    <a:bodyPr/>
                    <a:lstStyle/>
                    <a:p>
                      <a:r>
                        <a:rPr lang="en-US" dirty="0"/>
                        <a:t>No</a:t>
                      </a:r>
                    </a:p>
                  </a:txBody>
                  <a:tcPr/>
                </a:tc>
                <a:tc>
                  <a:txBody>
                    <a:bodyPr/>
                    <a:lstStyle/>
                    <a:p>
                      <a:r>
                        <a:rPr lang="en-US" dirty="0"/>
                        <a:t>Dear</a:t>
                      </a:r>
                    </a:p>
                  </a:txBody>
                  <a:tcPr/>
                </a:tc>
                <a:tc>
                  <a:txBody>
                    <a:bodyPr/>
                    <a:lstStyle/>
                    <a:p>
                      <a:r>
                        <a:rPr lang="en-US" dirty="0"/>
                        <a:t>No</a:t>
                      </a:r>
                    </a:p>
                  </a:txBody>
                  <a:tcPr/>
                </a:tc>
                <a:extLst>
                  <a:ext uri="{0D108BD9-81ED-4DB2-BD59-A6C34878D82A}">
                    <a16:rowId xmlns:a16="http://schemas.microsoft.com/office/drawing/2014/main" val="2518221142"/>
                  </a:ext>
                </a:extLst>
              </a:tr>
              <a:tr h="370840">
                <a:tc>
                  <a:txBody>
                    <a:bodyPr/>
                    <a:lstStyle/>
                    <a:p>
                      <a:r>
                        <a:rPr lang="en-US" dirty="0"/>
                        <a:t>Friend</a:t>
                      </a:r>
                    </a:p>
                  </a:txBody>
                  <a:tcPr/>
                </a:tc>
                <a:tc>
                  <a:txBody>
                    <a:bodyPr/>
                    <a:lstStyle/>
                    <a:p>
                      <a:r>
                        <a:rPr lang="en-US" dirty="0"/>
                        <a:t>No</a:t>
                      </a:r>
                    </a:p>
                  </a:txBody>
                  <a:tcPr/>
                </a:tc>
                <a:tc>
                  <a:txBody>
                    <a:bodyPr/>
                    <a:lstStyle/>
                    <a:p>
                      <a:r>
                        <a:rPr lang="en-US" dirty="0"/>
                        <a:t>Dear</a:t>
                      </a:r>
                    </a:p>
                  </a:txBody>
                  <a:tcPr/>
                </a:tc>
                <a:tc>
                  <a:txBody>
                    <a:bodyPr/>
                    <a:lstStyle/>
                    <a:p>
                      <a:r>
                        <a:rPr lang="en-US" dirty="0"/>
                        <a:t>No</a:t>
                      </a:r>
                    </a:p>
                  </a:txBody>
                  <a:tcPr/>
                </a:tc>
                <a:extLst>
                  <a:ext uri="{0D108BD9-81ED-4DB2-BD59-A6C34878D82A}">
                    <a16:rowId xmlns:a16="http://schemas.microsoft.com/office/drawing/2014/main" val="2838558968"/>
                  </a:ext>
                </a:extLst>
              </a:tr>
              <a:tr h="370840">
                <a:tc>
                  <a:txBody>
                    <a:bodyPr/>
                    <a:lstStyle/>
                    <a:p>
                      <a:r>
                        <a:rPr lang="en-US" dirty="0"/>
                        <a:t>Lunch</a:t>
                      </a:r>
                    </a:p>
                  </a:txBody>
                  <a:tcPr/>
                </a:tc>
                <a:tc>
                  <a:txBody>
                    <a:bodyPr/>
                    <a:lstStyle/>
                    <a:p>
                      <a:r>
                        <a:rPr lang="en-US" dirty="0"/>
                        <a:t>No</a:t>
                      </a:r>
                    </a:p>
                  </a:txBody>
                  <a:tcPr/>
                </a:tc>
                <a:tc>
                  <a:txBody>
                    <a:bodyPr/>
                    <a:lstStyle/>
                    <a:p>
                      <a:r>
                        <a:rPr lang="en-US" dirty="0"/>
                        <a:t>Dear</a:t>
                      </a:r>
                    </a:p>
                  </a:txBody>
                  <a:tcPr/>
                </a:tc>
                <a:tc>
                  <a:txBody>
                    <a:bodyPr/>
                    <a:lstStyle/>
                    <a:p>
                      <a:r>
                        <a:rPr lang="en-US" dirty="0"/>
                        <a:t>No</a:t>
                      </a:r>
                    </a:p>
                  </a:txBody>
                  <a:tcPr/>
                </a:tc>
                <a:extLst>
                  <a:ext uri="{0D108BD9-81ED-4DB2-BD59-A6C34878D82A}">
                    <a16:rowId xmlns:a16="http://schemas.microsoft.com/office/drawing/2014/main" val="356569516"/>
                  </a:ext>
                </a:extLst>
              </a:tr>
              <a:tr h="370840">
                <a:tc>
                  <a:txBody>
                    <a:bodyPr/>
                    <a:lstStyle/>
                    <a:p>
                      <a:r>
                        <a:rPr lang="en-US" dirty="0"/>
                        <a:t>Dear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Yes</a:t>
                      </a:r>
                    </a:p>
                  </a:txBody>
                  <a:tcPr/>
                </a:tc>
                <a:tc>
                  <a:txBody>
                    <a:bodyPr/>
                    <a:lstStyle/>
                    <a:p>
                      <a:r>
                        <a:rPr lang="en-US" dirty="0"/>
                        <a:t>Money</a:t>
                      </a:r>
                    </a:p>
                  </a:txBody>
                  <a:tcPr/>
                </a:tc>
                <a:tc>
                  <a:txBody>
                    <a:bodyPr/>
                    <a:lstStyle/>
                    <a:p>
                      <a:r>
                        <a:rPr lang="en-US" dirty="0"/>
                        <a:t>Yes</a:t>
                      </a:r>
                    </a:p>
                  </a:txBody>
                  <a:tcPr/>
                </a:tc>
                <a:extLst>
                  <a:ext uri="{0D108BD9-81ED-4DB2-BD59-A6C34878D82A}">
                    <a16:rowId xmlns:a16="http://schemas.microsoft.com/office/drawing/2014/main" val="573264719"/>
                  </a:ext>
                </a:extLst>
              </a:tr>
              <a:tr h="185420">
                <a:tc>
                  <a:txBody>
                    <a:bodyPr/>
                    <a:lstStyle/>
                    <a:p>
                      <a:r>
                        <a:rPr lang="en-US" dirty="0"/>
                        <a:t>Money</a:t>
                      </a:r>
                    </a:p>
                  </a:txBody>
                  <a:tcPr/>
                </a:tc>
                <a:tc>
                  <a:txBody>
                    <a:bodyPr/>
                    <a:lstStyle/>
                    <a:p>
                      <a:r>
                        <a:rPr lang="en-US" dirty="0"/>
                        <a:t>Yes</a:t>
                      </a:r>
                    </a:p>
                  </a:txBody>
                  <a:tcPr/>
                </a:tc>
                <a:tc>
                  <a:txBody>
                    <a:bodyPr/>
                    <a:lstStyle/>
                    <a:p>
                      <a:r>
                        <a:rPr lang="en-US" dirty="0"/>
                        <a:t>Money</a:t>
                      </a:r>
                    </a:p>
                  </a:txBody>
                  <a:tcPr/>
                </a:tc>
                <a:tc>
                  <a:txBody>
                    <a:bodyPr/>
                    <a:lstStyle/>
                    <a:p>
                      <a:r>
                        <a:rPr lang="en-US" dirty="0"/>
                        <a:t>No</a:t>
                      </a:r>
                    </a:p>
                  </a:txBody>
                  <a:tcPr/>
                </a:tc>
                <a:extLst>
                  <a:ext uri="{0D108BD9-81ED-4DB2-BD59-A6C34878D82A}">
                    <a16:rowId xmlns:a16="http://schemas.microsoft.com/office/drawing/2014/main" val="45595010"/>
                  </a:ext>
                </a:extLst>
              </a:tr>
              <a:tr h="185420">
                <a:tc>
                  <a:txBody>
                    <a:bodyPr/>
                    <a:lstStyle/>
                    <a:p>
                      <a:r>
                        <a:rPr lang="en-US" dirty="0"/>
                        <a:t>Money</a:t>
                      </a:r>
                    </a:p>
                  </a:txBody>
                  <a:tcPr/>
                </a:tc>
                <a:tc>
                  <a:txBody>
                    <a:bodyPr/>
                    <a:lstStyle/>
                    <a:p>
                      <a:r>
                        <a:rPr lang="en-US" dirty="0"/>
                        <a:t>Yes</a:t>
                      </a:r>
                    </a:p>
                  </a:txBody>
                  <a:tcPr/>
                </a:tc>
                <a:tc>
                  <a:txBody>
                    <a:bodyPr/>
                    <a:lstStyle/>
                    <a:p>
                      <a:r>
                        <a:rPr lang="en-US" dirty="0"/>
                        <a:t>Money</a:t>
                      </a:r>
                    </a:p>
                  </a:txBody>
                  <a:tcPr/>
                </a:tc>
                <a:tc>
                  <a:txBody>
                    <a:bodyPr/>
                    <a:lstStyle/>
                    <a:p>
                      <a:r>
                        <a:rPr lang="en-US" dirty="0"/>
                        <a:t>Yes</a:t>
                      </a:r>
                    </a:p>
                  </a:txBody>
                  <a:tcPr/>
                </a:tc>
                <a:extLst>
                  <a:ext uri="{0D108BD9-81ED-4DB2-BD59-A6C34878D82A}">
                    <a16:rowId xmlns:a16="http://schemas.microsoft.com/office/drawing/2014/main" val="142737310"/>
                  </a:ext>
                </a:extLst>
              </a:tr>
            </a:tbl>
          </a:graphicData>
        </a:graphic>
      </p:graphicFrame>
    </p:spTree>
    <p:extLst>
      <p:ext uri="{BB962C8B-B14F-4D97-AF65-F5344CB8AC3E}">
        <p14:creationId xmlns:p14="http://schemas.microsoft.com/office/powerpoint/2010/main" val="963861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493838"/>
            <a:ext cx="8305800" cy="5120322"/>
          </a:xfrm>
        </p:spPr>
        <p:txBody>
          <a:bodyPr>
            <a:normAutofit/>
          </a:bodyPr>
          <a:lstStyle/>
          <a:p>
            <a:endParaRPr lang="en-US" dirty="0"/>
          </a:p>
          <a:p>
            <a:endParaRPr lang="en-US" dirty="0"/>
          </a:p>
        </p:txBody>
      </p:sp>
      <p:sp>
        <p:nvSpPr>
          <p:cNvPr id="3" name="Content Placeholder 2"/>
          <p:cNvSpPr>
            <a:spLocks noGrp="1"/>
          </p:cNvSpPr>
          <p:nvPr>
            <p:ph sz="quarter" idx="10"/>
          </p:nvPr>
        </p:nvSpPr>
        <p:spPr/>
        <p:txBody>
          <a:bodyPr/>
          <a:lstStyle/>
          <a:p>
            <a:r>
              <a:rPr lang="en-US" dirty="0">
                <a:solidFill>
                  <a:srgbClr val="00B0F0"/>
                </a:solidFill>
              </a:rPr>
              <a:t>Steps to Apply Bayes Theorem</a:t>
            </a:r>
          </a:p>
          <a:p>
            <a:endParaRPr lang="en-US" dirty="0"/>
          </a:p>
        </p:txBody>
      </p:sp>
      <p:sp>
        <p:nvSpPr>
          <p:cNvPr id="5" name="Rectangle 4"/>
          <p:cNvSpPr/>
          <p:nvPr/>
        </p:nvSpPr>
        <p:spPr>
          <a:xfrm>
            <a:off x="384935" y="1515303"/>
            <a:ext cx="6096000" cy="3139321"/>
          </a:xfrm>
          <a:prstGeom prst="rect">
            <a:avLst/>
          </a:prstGeom>
        </p:spPr>
        <p:txBody>
          <a:bodyPr>
            <a:spAutoFit/>
          </a:bodyPr>
          <a:lstStyle/>
          <a:p>
            <a:r>
              <a:rPr lang="en-US" dirty="0"/>
              <a:t> Play</a:t>
            </a:r>
            <a:br>
              <a:rPr lang="en-US" dirty="0"/>
            </a:br>
            <a:r>
              <a:rPr lang="en-US" dirty="0"/>
              <a:t>                     normal  spam  </a:t>
            </a:r>
            <a:r>
              <a:rPr lang="en-US" dirty="0">
                <a:solidFill>
                  <a:srgbClr val="FF0000"/>
                </a:solidFill>
              </a:rPr>
              <a:t>Row</a:t>
            </a:r>
            <a:r>
              <a:rPr lang="en-US" dirty="0"/>
              <a:t> </a:t>
            </a:r>
            <a:r>
              <a:rPr lang="en-US" dirty="0">
                <a:solidFill>
                  <a:srgbClr val="FF0000"/>
                </a:solidFill>
              </a:rPr>
              <a:t>Total</a:t>
            </a:r>
            <a:br>
              <a:rPr lang="en-US" dirty="0"/>
            </a:br>
            <a:r>
              <a:rPr lang="en-US" dirty="0"/>
              <a:t>word</a:t>
            </a:r>
            <a:br>
              <a:rPr lang="en-US" dirty="0"/>
            </a:br>
            <a:r>
              <a:rPr lang="en-US" dirty="0"/>
              <a:t>Dear                8          2              </a:t>
            </a:r>
            <a:r>
              <a:rPr lang="en-US" dirty="0">
                <a:solidFill>
                  <a:srgbClr val="FF0000"/>
                </a:solidFill>
              </a:rPr>
              <a:t>10   </a:t>
            </a:r>
            <a:br>
              <a:rPr lang="en-US" dirty="0"/>
            </a:br>
            <a:r>
              <a:rPr lang="en-US" dirty="0"/>
              <a:t>Friend              5          1               </a:t>
            </a:r>
            <a:r>
              <a:rPr lang="en-US" dirty="0">
                <a:solidFill>
                  <a:srgbClr val="FF0000"/>
                </a:solidFill>
              </a:rPr>
              <a:t>6</a:t>
            </a:r>
            <a:br>
              <a:rPr lang="en-US" dirty="0"/>
            </a:br>
            <a:r>
              <a:rPr lang="en-US" dirty="0"/>
              <a:t>Lunch              3          0               </a:t>
            </a:r>
            <a:r>
              <a:rPr lang="en-US" dirty="0">
                <a:solidFill>
                  <a:srgbClr val="FF0000"/>
                </a:solidFill>
              </a:rPr>
              <a:t>3</a:t>
            </a:r>
            <a:br>
              <a:rPr lang="en-US" dirty="0"/>
            </a:br>
            <a:r>
              <a:rPr lang="en-US" dirty="0"/>
              <a:t>Money             1          4              </a:t>
            </a:r>
            <a:r>
              <a:rPr lang="en-US" dirty="0">
                <a:solidFill>
                  <a:srgbClr val="FF0000"/>
                </a:solidFill>
              </a:rPr>
              <a:t>5</a:t>
            </a:r>
          </a:p>
          <a:p>
            <a:r>
              <a:rPr lang="en-US" dirty="0">
                <a:solidFill>
                  <a:srgbClr val="FF0000"/>
                </a:solidFill>
              </a:rPr>
              <a:t>Column Total   17       7            24</a:t>
            </a:r>
          </a:p>
          <a:p>
            <a:endParaRPr lang="en-US" b="1" i="1" spc="-5" dirty="0">
              <a:solidFill>
                <a:srgbClr val="FF0000"/>
              </a:solidFill>
              <a:latin typeface="Georgia" panose="02040502050405020303" pitchFamily="18" charset="0"/>
              <a:ea typeface="Times New Roman" panose="02020603050405020304" pitchFamily="18" charset="0"/>
              <a:cs typeface="Times New Roman" panose="02020603050405020304" pitchFamily="18" charset="0"/>
            </a:endParaRPr>
          </a:p>
          <a:p>
            <a:r>
              <a:rPr lang="en-US" b="1" i="1" spc="-5" dirty="0">
                <a:solidFill>
                  <a:srgbClr val="292929"/>
                </a:solidFill>
                <a:latin typeface="Georgia" panose="02040502050405020303" pitchFamily="18" charset="0"/>
                <a:ea typeface="Times New Roman" panose="02020603050405020304" pitchFamily="18" charset="0"/>
                <a:cs typeface="Times New Roman" panose="02020603050405020304" pitchFamily="18" charset="0"/>
              </a:rPr>
              <a:t>Step 4 - Apply probabilities from frequency table to Bayes theorem</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Rectangle 3"/>
              <p:cNvSpPr/>
              <p:nvPr/>
            </p:nvSpPr>
            <p:spPr>
              <a:xfrm>
                <a:off x="354884" y="4707213"/>
                <a:ext cx="7820154" cy="727059"/>
              </a:xfrm>
              <a:prstGeom prst="rect">
                <a:avLst/>
              </a:prstGeom>
            </p:spPr>
            <p:txBody>
              <a:bodyPr wrap="none">
                <a:spAutoFit/>
              </a:bodyPr>
              <a:lstStyle/>
              <a:p>
                <a:r>
                  <a:rPr lang="en-US" dirty="0"/>
                  <a:t>P (N/ D, F )= </a:t>
                </a:r>
                <a14:m>
                  <m:oMath xmlns:m="http://schemas.openxmlformats.org/officeDocument/2006/math">
                    <m:f>
                      <m:fPr>
                        <m:ctrlPr>
                          <a:rPr lang="en-US" i="1" smtClean="0">
                            <a:latin typeface="Cambria Math" panose="02040503050406030204" pitchFamily="18" charset="0"/>
                          </a:rPr>
                        </m:ctrlPr>
                      </m:fPr>
                      <m:num>
                        <m:r>
                          <m:rPr>
                            <m:nor/>
                          </m:rPr>
                          <a:rPr lang="en-US" dirty="0"/>
                          <m:t>P</m:t>
                        </m:r>
                        <m:r>
                          <m:rPr>
                            <m:nor/>
                          </m:rPr>
                          <a:rPr lang="en-US" dirty="0"/>
                          <m:t> (</m:t>
                        </m:r>
                        <m:r>
                          <m:rPr>
                            <m:nor/>
                          </m:rPr>
                          <a:rPr lang="en-US" dirty="0"/>
                          <m:t>D</m:t>
                        </m:r>
                        <m:r>
                          <m:rPr>
                            <m:nor/>
                          </m:rPr>
                          <a:rPr lang="en-US" dirty="0"/>
                          <m:t>, </m:t>
                        </m:r>
                        <m:r>
                          <m:rPr>
                            <m:nor/>
                          </m:rPr>
                          <a:rPr lang="en-US" dirty="0"/>
                          <m:t>F</m:t>
                        </m:r>
                        <m:r>
                          <m:rPr>
                            <m:nor/>
                          </m:rPr>
                          <a:rPr lang="en-US" b="0" i="0" dirty="0" smtClean="0"/>
                          <m:t>/</m:t>
                        </m:r>
                        <m:r>
                          <m:rPr>
                            <m:nor/>
                          </m:rPr>
                          <a:rPr lang="en-US" b="0" i="0" dirty="0" smtClean="0"/>
                          <m:t>N</m:t>
                        </m:r>
                        <m:r>
                          <m:rPr>
                            <m:nor/>
                          </m:rPr>
                          <a:rPr lang="en-US" dirty="0"/>
                          <m:t> )</m:t>
                        </m:r>
                        <m:r>
                          <m:rPr>
                            <m:nor/>
                          </m:rPr>
                          <a:rPr lang="en-US" b="0" i="0" dirty="0" smtClean="0"/>
                          <m:t>.</m:t>
                        </m:r>
                        <m:r>
                          <m:rPr>
                            <m:nor/>
                          </m:rPr>
                          <a:rPr lang="en-US" b="0" i="0" dirty="0" smtClean="0"/>
                          <m:t>P</m:t>
                        </m:r>
                        <m:r>
                          <m:rPr>
                            <m:nor/>
                          </m:rPr>
                          <a:rPr lang="en-US" b="0" i="0" dirty="0" smtClean="0"/>
                          <m:t>(</m:t>
                        </m:r>
                        <m:r>
                          <m:rPr>
                            <m:nor/>
                          </m:rPr>
                          <a:rPr lang="en-US" b="0" i="0" dirty="0" smtClean="0"/>
                          <m:t>N</m:t>
                        </m:r>
                        <m:r>
                          <m:rPr>
                            <m:nor/>
                          </m:rPr>
                          <a:rPr lang="en-US" b="0" i="0" dirty="0" smtClean="0"/>
                          <m:t>)</m:t>
                        </m:r>
                      </m:num>
                      <m:den>
                        <m:r>
                          <m:rPr>
                            <m:nor/>
                          </m:rPr>
                          <a:rPr lang="en-US" dirty="0"/>
                          <m:t>P</m:t>
                        </m:r>
                        <m:r>
                          <m:rPr>
                            <m:nor/>
                          </m:rPr>
                          <a:rPr lang="en-US" dirty="0"/>
                          <m:t> (</m:t>
                        </m:r>
                        <m:r>
                          <m:rPr>
                            <m:nor/>
                          </m:rPr>
                          <a:rPr lang="en-US" b="0" i="0" dirty="0" smtClean="0"/>
                          <m:t>D</m:t>
                        </m:r>
                        <m:r>
                          <m:rPr>
                            <m:nor/>
                          </m:rPr>
                          <a:rPr lang="en-US" b="0" i="0" dirty="0" smtClean="0"/>
                          <m:t>, </m:t>
                        </m:r>
                        <m:r>
                          <m:rPr>
                            <m:nor/>
                          </m:rPr>
                          <a:rPr lang="en-US" b="0" i="0" dirty="0" smtClean="0"/>
                          <m:t>F</m:t>
                        </m:r>
                        <m:r>
                          <m:rPr>
                            <m:nor/>
                          </m:rPr>
                          <a:rPr lang="en-US" dirty="0"/>
                          <m:t>)</m:t>
                        </m:r>
                      </m:den>
                    </m:f>
                  </m:oMath>
                </a14:m>
                <a:r>
                  <a:rPr lang="en-US" dirty="0"/>
                  <a:t> = </a:t>
                </a:r>
                <a14:m>
                  <m:oMath xmlns:m="http://schemas.openxmlformats.org/officeDocument/2006/math">
                    <m:f>
                      <m:fPr>
                        <m:ctrlPr>
                          <a:rPr lang="en-US" i="1">
                            <a:latin typeface="Cambria Math" panose="02040503050406030204" pitchFamily="18" charset="0"/>
                          </a:rPr>
                        </m:ctrlPr>
                      </m:fPr>
                      <m:num>
                        <m:r>
                          <m:rPr>
                            <m:nor/>
                          </m:rPr>
                          <a:rPr lang="en-US" dirty="0"/>
                          <m:t>P</m:t>
                        </m:r>
                        <m:r>
                          <m:rPr>
                            <m:nor/>
                          </m:rPr>
                          <a:rPr lang="en-US" dirty="0"/>
                          <m:t> (</m:t>
                        </m:r>
                        <m:r>
                          <m:rPr>
                            <m:nor/>
                          </m:rPr>
                          <a:rPr lang="en-US" dirty="0"/>
                          <m:t>D</m:t>
                        </m:r>
                        <m:r>
                          <m:rPr>
                            <m:nor/>
                          </m:rPr>
                          <a:rPr lang="en-US" dirty="0"/>
                          <m:t>/</m:t>
                        </m:r>
                        <m:r>
                          <m:rPr>
                            <m:nor/>
                          </m:rPr>
                          <a:rPr lang="en-US" dirty="0"/>
                          <m:t>N</m:t>
                        </m:r>
                        <m:r>
                          <m:rPr>
                            <m:nor/>
                          </m:rPr>
                          <a:rPr lang="en-US" dirty="0"/>
                          <m:t> ).</m:t>
                        </m:r>
                        <m:r>
                          <m:rPr>
                            <m:nor/>
                          </m:rPr>
                          <a:rPr lang="en-US" b="0" i="0" dirty="0" smtClean="0"/>
                          <m:t>P</m:t>
                        </m:r>
                        <m:r>
                          <m:rPr>
                            <m:nor/>
                          </m:rPr>
                          <a:rPr lang="en-US" b="0" i="0" dirty="0" smtClean="0"/>
                          <m:t>(</m:t>
                        </m:r>
                        <m:r>
                          <m:rPr>
                            <m:nor/>
                          </m:rPr>
                          <a:rPr lang="en-US" b="0" i="0" dirty="0" smtClean="0"/>
                          <m:t>F</m:t>
                        </m:r>
                        <m:r>
                          <m:rPr>
                            <m:nor/>
                          </m:rPr>
                          <a:rPr lang="en-US" b="0" i="0" dirty="0" smtClean="0"/>
                          <m:t>/</m:t>
                        </m:r>
                        <m:r>
                          <m:rPr>
                            <m:nor/>
                          </m:rPr>
                          <a:rPr lang="en-US" b="0" i="0" dirty="0" smtClean="0"/>
                          <m:t>N</m:t>
                        </m:r>
                        <m:r>
                          <m:rPr>
                            <m:nor/>
                          </m:rPr>
                          <a:rPr lang="en-US" b="0" i="0" dirty="0" smtClean="0"/>
                          <m:t>).</m:t>
                        </m:r>
                        <m:r>
                          <m:rPr>
                            <m:nor/>
                          </m:rPr>
                          <a:rPr lang="en-US" dirty="0"/>
                          <m:t>P</m:t>
                        </m:r>
                        <m:r>
                          <m:rPr>
                            <m:nor/>
                          </m:rPr>
                          <a:rPr lang="en-US" dirty="0"/>
                          <m:t>(</m:t>
                        </m:r>
                        <m:r>
                          <m:rPr>
                            <m:nor/>
                          </m:rPr>
                          <a:rPr lang="en-US" dirty="0"/>
                          <m:t>N</m:t>
                        </m:r>
                        <m:r>
                          <m:rPr>
                            <m:nor/>
                          </m:rPr>
                          <a:rPr lang="en-US" dirty="0"/>
                          <m:t>)</m:t>
                        </m:r>
                      </m:num>
                      <m:den>
                        <m:r>
                          <m:rPr>
                            <m:nor/>
                          </m:rPr>
                          <a:rPr lang="en-US" dirty="0"/>
                          <m:t>P</m:t>
                        </m:r>
                        <m:r>
                          <m:rPr>
                            <m:nor/>
                          </m:rPr>
                          <a:rPr lang="en-US" dirty="0"/>
                          <m:t> (</m:t>
                        </m:r>
                        <m:r>
                          <m:rPr>
                            <m:nor/>
                          </m:rPr>
                          <a:rPr lang="en-US" dirty="0"/>
                          <m:t>D</m:t>
                        </m:r>
                        <m:r>
                          <m:rPr>
                            <m:nor/>
                          </m:rPr>
                          <a:rPr lang="en-US" b="0" i="0" dirty="0" smtClean="0"/>
                          <m:t>).</m:t>
                        </m:r>
                        <m:r>
                          <m:rPr>
                            <m:nor/>
                          </m:rPr>
                          <a:rPr lang="en-US" b="0" i="0" dirty="0" smtClean="0"/>
                          <m:t>P</m:t>
                        </m:r>
                        <m:r>
                          <m:rPr>
                            <m:nor/>
                          </m:rPr>
                          <a:rPr lang="en-US" b="0" i="0" dirty="0" smtClean="0"/>
                          <m:t>(</m:t>
                        </m:r>
                        <m:r>
                          <m:rPr>
                            <m:nor/>
                          </m:rPr>
                          <a:rPr lang="en-US" dirty="0"/>
                          <m:t>F</m:t>
                        </m:r>
                        <m:r>
                          <m:rPr>
                            <m:nor/>
                          </m:rPr>
                          <a:rPr lang="en-US" dirty="0"/>
                          <m:t>)</m:t>
                        </m:r>
                      </m:den>
                    </m:f>
                  </m:oMath>
                </a14:m>
                <a:r>
                  <a:rPr lang="en-US" dirty="0"/>
                  <a:t> =</a:t>
                </a:r>
                <a14:m>
                  <m:oMath xmlns:m="http://schemas.openxmlformats.org/officeDocument/2006/math">
                    <m:f>
                      <m:fPr>
                        <m:ctrlPr>
                          <a:rPr lang="en-US" i="1">
                            <a:latin typeface="Cambria Math" panose="02040503050406030204" pitchFamily="18" charset="0"/>
                          </a:rPr>
                        </m:ctrlPr>
                      </m:fPr>
                      <m:num>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8</m:t>
                                </m:r>
                              </m:num>
                              <m:den>
                                <m:r>
                                  <a:rPr lang="en-US" b="0" i="1" smtClean="0">
                                    <a:latin typeface="Cambria Math" panose="02040503050406030204" pitchFamily="18" charset="0"/>
                                  </a:rPr>
                                  <m:t>17</m:t>
                                </m:r>
                              </m:den>
                            </m:f>
                          </m:e>
                        </m:d>
                        <m:r>
                          <a:rPr lang="en-US" b="0" i="1"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17</m:t>
                                </m:r>
                              </m:den>
                            </m:f>
                          </m:e>
                        </m:d>
                        <m:r>
                          <a:rPr lang="en-US" b="0" i="1"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17</m:t>
                                </m:r>
                              </m:num>
                              <m:den>
                                <m:r>
                                  <a:rPr lang="en-US" b="0" i="1" smtClean="0">
                                    <a:latin typeface="Cambria Math" panose="02040503050406030204" pitchFamily="18" charset="0"/>
                                  </a:rPr>
                                  <m:t>24</m:t>
                                </m:r>
                              </m:den>
                            </m:f>
                          </m:e>
                        </m:d>
                      </m:num>
                      <m:den>
                        <m:d>
                          <m:dPr>
                            <m:ctrlPr>
                              <a:rPr lang="en-US" b="0" i="1" dirty="0" smtClean="0">
                                <a:latin typeface="Cambria Math" panose="02040503050406030204" pitchFamily="18" charset="0"/>
                              </a:rPr>
                            </m:ctrlPr>
                          </m:dPr>
                          <m:e>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10</m:t>
                                </m:r>
                              </m:num>
                              <m:den>
                                <m:r>
                                  <a:rPr lang="en-US" b="0" i="1" dirty="0" smtClean="0">
                                    <a:latin typeface="Cambria Math" panose="02040503050406030204" pitchFamily="18" charset="0"/>
                                  </a:rPr>
                                  <m:t>24</m:t>
                                </m:r>
                              </m:den>
                            </m:f>
                          </m:e>
                        </m:d>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6</m:t>
                            </m:r>
                          </m:num>
                          <m:den>
                            <m:r>
                              <a:rPr lang="en-US" b="0" i="1" dirty="0" smtClean="0">
                                <a:latin typeface="Cambria Math" panose="02040503050406030204" pitchFamily="18" charset="0"/>
                              </a:rPr>
                              <m:t>24</m:t>
                            </m:r>
                          </m:den>
                        </m:f>
                        <m:r>
                          <a:rPr lang="en-US" b="0" i="1" dirty="0" smtClean="0">
                            <a:latin typeface="Cambria Math" panose="02040503050406030204" pitchFamily="18" charset="0"/>
                          </a:rPr>
                          <m:t>)</m:t>
                        </m:r>
                      </m:den>
                    </m:f>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0.098</m:t>
                        </m:r>
                      </m:num>
                      <m:den>
                        <m:r>
                          <a:rPr lang="en-US" b="0" i="1" dirty="0" smtClean="0">
                            <a:latin typeface="Cambria Math" panose="02040503050406030204" pitchFamily="18" charset="0"/>
                          </a:rPr>
                          <m:t>0.104</m:t>
                        </m:r>
                      </m:den>
                    </m:f>
                  </m:oMath>
                </a14:m>
                <a:r>
                  <a:rPr lang="en-US" dirty="0"/>
                  <a:t> =0.9423</a:t>
                </a:r>
              </a:p>
            </p:txBody>
          </p:sp>
        </mc:Choice>
        <mc:Fallback xmlns="">
          <p:sp>
            <p:nvSpPr>
              <p:cNvPr id="4" name="Rectangle 3"/>
              <p:cNvSpPr>
                <a:spLocks noRot="1" noChangeAspect="1" noMove="1" noResize="1" noEditPoints="1" noAdjustHandles="1" noChangeArrowheads="1" noChangeShapeType="1" noTextEdit="1"/>
              </p:cNvSpPr>
              <p:nvPr/>
            </p:nvSpPr>
            <p:spPr>
              <a:xfrm>
                <a:off x="354884" y="4707213"/>
                <a:ext cx="7820154" cy="727059"/>
              </a:xfrm>
              <a:prstGeom prst="rect">
                <a:avLst/>
              </a:prstGeom>
              <a:blipFill>
                <a:blip r:embed="rId2"/>
                <a:stretch>
                  <a:fillRect l="-6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354884" y="5549866"/>
                <a:ext cx="7230249" cy="727059"/>
              </a:xfrm>
              <a:prstGeom prst="rect">
                <a:avLst/>
              </a:prstGeom>
            </p:spPr>
            <p:txBody>
              <a:bodyPr wrap="none">
                <a:spAutoFit/>
              </a:bodyPr>
              <a:lstStyle/>
              <a:p>
                <a:r>
                  <a:rPr lang="en-US" dirty="0"/>
                  <a:t>P (S/ D, F )= </a:t>
                </a:r>
                <a14:m>
                  <m:oMath xmlns:m="http://schemas.openxmlformats.org/officeDocument/2006/math">
                    <m:f>
                      <m:fPr>
                        <m:ctrlPr>
                          <a:rPr lang="en-US" i="1" smtClean="0">
                            <a:latin typeface="Cambria Math" panose="02040503050406030204" pitchFamily="18" charset="0"/>
                          </a:rPr>
                        </m:ctrlPr>
                      </m:fPr>
                      <m:num>
                        <m:r>
                          <m:rPr>
                            <m:nor/>
                          </m:rPr>
                          <a:rPr lang="en-US" dirty="0"/>
                          <m:t>P</m:t>
                        </m:r>
                        <m:r>
                          <m:rPr>
                            <m:nor/>
                          </m:rPr>
                          <a:rPr lang="en-US" dirty="0"/>
                          <m:t> (</m:t>
                        </m:r>
                        <m:r>
                          <m:rPr>
                            <m:nor/>
                          </m:rPr>
                          <a:rPr lang="en-US" dirty="0"/>
                          <m:t>D</m:t>
                        </m:r>
                        <m:r>
                          <m:rPr>
                            <m:nor/>
                          </m:rPr>
                          <a:rPr lang="en-US" dirty="0"/>
                          <m:t>, </m:t>
                        </m:r>
                        <m:r>
                          <m:rPr>
                            <m:nor/>
                          </m:rPr>
                          <a:rPr lang="en-US" dirty="0"/>
                          <m:t>F</m:t>
                        </m:r>
                        <m:r>
                          <m:rPr>
                            <m:nor/>
                          </m:rPr>
                          <a:rPr lang="en-US" b="0" i="0" dirty="0" smtClean="0"/>
                          <m:t>/</m:t>
                        </m:r>
                        <m:r>
                          <m:rPr>
                            <m:nor/>
                          </m:rPr>
                          <a:rPr lang="en-US" b="0" i="0" dirty="0" smtClean="0"/>
                          <m:t>S</m:t>
                        </m:r>
                        <m:r>
                          <m:rPr>
                            <m:nor/>
                          </m:rPr>
                          <a:rPr lang="en-US" dirty="0"/>
                          <m:t> )</m:t>
                        </m:r>
                        <m:r>
                          <m:rPr>
                            <m:nor/>
                          </m:rPr>
                          <a:rPr lang="en-US" b="0" i="0" dirty="0" smtClean="0"/>
                          <m:t>.</m:t>
                        </m:r>
                        <m:r>
                          <m:rPr>
                            <m:nor/>
                          </m:rPr>
                          <a:rPr lang="en-US" b="0" i="0" dirty="0" smtClean="0"/>
                          <m:t>P</m:t>
                        </m:r>
                        <m:r>
                          <m:rPr>
                            <m:nor/>
                          </m:rPr>
                          <a:rPr lang="en-US" b="0" i="0" dirty="0" smtClean="0"/>
                          <m:t>(</m:t>
                        </m:r>
                        <m:r>
                          <m:rPr>
                            <m:nor/>
                          </m:rPr>
                          <a:rPr lang="en-US" b="0" i="0" dirty="0" smtClean="0"/>
                          <m:t>S</m:t>
                        </m:r>
                        <m:r>
                          <m:rPr>
                            <m:nor/>
                          </m:rPr>
                          <a:rPr lang="en-US" b="0" i="0" dirty="0" smtClean="0"/>
                          <m:t>)</m:t>
                        </m:r>
                      </m:num>
                      <m:den>
                        <m:r>
                          <m:rPr>
                            <m:nor/>
                          </m:rPr>
                          <a:rPr lang="en-US" dirty="0"/>
                          <m:t>P</m:t>
                        </m:r>
                        <m:r>
                          <m:rPr>
                            <m:nor/>
                          </m:rPr>
                          <a:rPr lang="en-US" dirty="0"/>
                          <m:t> (</m:t>
                        </m:r>
                        <m:r>
                          <m:rPr>
                            <m:nor/>
                          </m:rPr>
                          <a:rPr lang="en-US" b="0" i="0" dirty="0" smtClean="0"/>
                          <m:t>D</m:t>
                        </m:r>
                        <m:r>
                          <m:rPr>
                            <m:nor/>
                          </m:rPr>
                          <a:rPr lang="en-US" b="0" i="0" dirty="0" smtClean="0"/>
                          <m:t>, </m:t>
                        </m:r>
                        <m:r>
                          <m:rPr>
                            <m:nor/>
                          </m:rPr>
                          <a:rPr lang="en-US" b="0" i="0" dirty="0" smtClean="0"/>
                          <m:t>F</m:t>
                        </m:r>
                        <m:r>
                          <m:rPr>
                            <m:nor/>
                          </m:rPr>
                          <a:rPr lang="en-US" dirty="0"/>
                          <m:t>)</m:t>
                        </m:r>
                      </m:den>
                    </m:f>
                  </m:oMath>
                </a14:m>
                <a:r>
                  <a:rPr lang="en-US" dirty="0"/>
                  <a:t> = </a:t>
                </a:r>
                <a14:m>
                  <m:oMath xmlns:m="http://schemas.openxmlformats.org/officeDocument/2006/math">
                    <m:f>
                      <m:fPr>
                        <m:ctrlPr>
                          <a:rPr lang="en-US" i="1">
                            <a:latin typeface="Cambria Math" panose="02040503050406030204" pitchFamily="18" charset="0"/>
                          </a:rPr>
                        </m:ctrlPr>
                      </m:fPr>
                      <m:num>
                        <m:r>
                          <m:rPr>
                            <m:nor/>
                          </m:rPr>
                          <a:rPr lang="en-US" dirty="0"/>
                          <m:t>P</m:t>
                        </m:r>
                        <m:r>
                          <m:rPr>
                            <m:nor/>
                          </m:rPr>
                          <a:rPr lang="en-US" dirty="0"/>
                          <m:t> (</m:t>
                        </m:r>
                        <m:r>
                          <m:rPr>
                            <m:nor/>
                          </m:rPr>
                          <a:rPr lang="en-US" dirty="0"/>
                          <m:t>D</m:t>
                        </m:r>
                        <m:r>
                          <m:rPr>
                            <m:nor/>
                          </m:rPr>
                          <a:rPr lang="en-US" dirty="0"/>
                          <m:t>/</m:t>
                        </m:r>
                        <m:r>
                          <m:rPr>
                            <m:nor/>
                          </m:rPr>
                          <a:rPr lang="en-US" b="0" i="0" dirty="0" smtClean="0"/>
                          <m:t>S</m:t>
                        </m:r>
                        <m:r>
                          <m:rPr>
                            <m:nor/>
                          </m:rPr>
                          <a:rPr lang="en-US" dirty="0"/>
                          <m:t> ).</m:t>
                        </m:r>
                        <m:r>
                          <m:rPr>
                            <m:nor/>
                          </m:rPr>
                          <a:rPr lang="en-US" b="0" i="0" dirty="0" smtClean="0"/>
                          <m:t>P</m:t>
                        </m:r>
                        <m:r>
                          <m:rPr>
                            <m:nor/>
                          </m:rPr>
                          <a:rPr lang="en-US" b="0" i="0" dirty="0" smtClean="0"/>
                          <m:t>(</m:t>
                        </m:r>
                        <m:r>
                          <m:rPr>
                            <m:nor/>
                          </m:rPr>
                          <a:rPr lang="en-US" b="0" i="0" dirty="0" smtClean="0"/>
                          <m:t>F</m:t>
                        </m:r>
                        <m:r>
                          <m:rPr>
                            <m:nor/>
                          </m:rPr>
                          <a:rPr lang="en-US" b="0" i="0" dirty="0" smtClean="0"/>
                          <m:t>/</m:t>
                        </m:r>
                        <m:r>
                          <m:rPr>
                            <m:nor/>
                          </m:rPr>
                          <a:rPr lang="en-US" b="0" i="0" dirty="0" smtClean="0"/>
                          <m:t>S</m:t>
                        </m:r>
                        <m:r>
                          <m:rPr>
                            <m:nor/>
                          </m:rPr>
                          <a:rPr lang="en-US" b="0" i="0" dirty="0" smtClean="0"/>
                          <m:t>).</m:t>
                        </m:r>
                        <m:r>
                          <m:rPr>
                            <m:nor/>
                          </m:rPr>
                          <a:rPr lang="en-US" dirty="0"/>
                          <m:t>P</m:t>
                        </m:r>
                        <m:r>
                          <m:rPr>
                            <m:nor/>
                          </m:rPr>
                          <a:rPr lang="en-US" dirty="0"/>
                          <m:t>(</m:t>
                        </m:r>
                        <m:r>
                          <m:rPr>
                            <m:nor/>
                          </m:rPr>
                          <a:rPr lang="en-US" b="0" i="0" dirty="0" smtClean="0"/>
                          <m:t>S</m:t>
                        </m:r>
                        <m:r>
                          <m:rPr>
                            <m:nor/>
                          </m:rPr>
                          <a:rPr lang="en-US" dirty="0"/>
                          <m:t>)</m:t>
                        </m:r>
                      </m:num>
                      <m:den>
                        <m:r>
                          <m:rPr>
                            <m:nor/>
                          </m:rPr>
                          <a:rPr lang="en-US" dirty="0"/>
                          <m:t>P</m:t>
                        </m:r>
                        <m:r>
                          <m:rPr>
                            <m:nor/>
                          </m:rPr>
                          <a:rPr lang="en-US" dirty="0"/>
                          <m:t> (</m:t>
                        </m:r>
                        <m:r>
                          <m:rPr>
                            <m:nor/>
                          </m:rPr>
                          <a:rPr lang="en-US" dirty="0"/>
                          <m:t>D</m:t>
                        </m:r>
                        <m:r>
                          <m:rPr>
                            <m:nor/>
                          </m:rPr>
                          <a:rPr lang="en-US" b="0" i="0" dirty="0" smtClean="0"/>
                          <m:t>).</m:t>
                        </m:r>
                        <m:r>
                          <m:rPr>
                            <m:nor/>
                          </m:rPr>
                          <a:rPr lang="en-US" b="0" i="0" dirty="0" smtClean="0"/>
                          <m:t>P</m:t>
                        </m:r>
                        <m:r>
                          <m:rPr>
                            <m:nor/>
                          </m:rPr>
                          <a:rPr lang="en-US" b="0" i="0" dirty="0" smtClean="0"/>
                          <m:t>(</m:t>
                        </m:r>
                        <m:r>
                          <m:rPr>
                            <m:nor/>
                          </m:rPr>
                          <a:rPr lang="en-US" dirty="0"/>
                          <m:t>F</m:t>
                        </m:r>
                        <m:r>
                          <m:rPr>
                            <m:nor/>
                          </m:rPr>
                          <a:rPr lang="en-US" dirty="0"/>
                          <m:t>)</m:t>
                        </m:r>
                      </m:den>
                    </m:f>
                  </m:oMath>
                </a14:m>
                <a:r>
                  <a:rPr lang="en-US" dirty="0"/>
                  <a:t> =</a:t>
                </a:r>
                <a14:m>
                  <m:oMath xmlns:m="http://schemas.openxmlformats.org/officeDocument/2006/math">
                    <m:f>
                      <m:fPr>
                        <m:ctrlPr>
                          <a:rPr lang="en-US" i="1">
                            <a:latin typeface="Cambria Math" panose="02040503050406030204" pitchFamily="18" charset="0"/>
                          </a:rPr>
                        </m:ctrlPr>
                      </m:fPr>
                      <m:num>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e>
                        </m:d>
                        <m:r>
                          <a:rPr lang="en-US" b="0" i="1"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7</m:t>
                                </m:r>
                              </m:den>
                            </m:f>
                          </m:e>
                        </m:d>
                        <m:r>
                          <a:rPr lang="en-US" b="0" i="1"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7</m:t>
                                </m:r>
                              </m:num>
                              <m:den>
                                <m:r>
                                  <a:rPr lang="en-US" b="0" i="1" smtClean="0">
                                    <a:latin typeface="Cambria Math" panose="02040503050406030204" pitchFamily="18" charset="0"/>
                                  </a:rPr>
                                  <m:t>24</m:t>
                                </m:r>
                              </m:den>
                            </m:f>
                          </m:e>
                        </m:d>
                      </m:num>
                      <m:den>
                        <m:d>
                          <m:dPr>
                            <m:ctrlPr>
                              <a:rPr lang="en-US" b="0" i="1" dirty="0" smtClean="0">
                                <a:latin typeface="Cambria Math" panose="02040503050406030204" pitchFamily="18" charset="0"/>
                              </a:rPr>
                            </m:ctrlPr>
                          </m:dPr>
                          <m:e>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10</m:t>
                                </m:r>
                              </m:num>
                              <m:den>
                                <m:r>
                                  <a:rPr lang="en-US" b="0" i="1" dirty="0" smtClean="0">
                                    <a:latin typeface="Cambria Math" panose="02040503050406030204" pitchFamily="18" charset="0"/>
                                  </a:rPr>
                                  <m:t>24</m:t>
                                </m:r>
                              </m:den>
                            </m:f>
                          </m:e>
                        </m:d>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6</m:t>
                            </m:r>
                          </m:num>
                          <m:den>
                            <m:r>
                              <a:rPr lang="en-US" b="0" i="1" dirty="0" smtClean="0">
                                <a:latin typeface="Cambria Math" panose="02040503050406030204" pitchFamily="18" charset="0"/>
                              </a:rPr>
                              <m:t>24</m:t>
                            </m:r>
                          </m:den>
                        </m:f>
                        <m:r>
                          <a:rPr lang="en-US" b="0" i="1" dirty="0" smtClean="0">
                            <a:latin typeface="Cambria Math" panose="02040503050406030204" pitchFamily="18" charset="0"/>
                          </a:rPr>
                          <m:t>)</m:t>
                        </m:r>
                      </m:den>
                    </m:f>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0.012</m:t>
                        </m:r>
                      </m:num>
                      <m:den>
                        <m:r>
                          <a:rPr lang="en-US" b="0" i="1" dirty="0" smtClean="0">
                            <a:latin typeface="Cambria Math" panose="02040503050406030204" pitchFamily="18" charset="0"/>
                          </a:rPr>
                          <m:t>0.104</m:t>
                        </m:r>
                      </m:den>
                    </m:f>
                  </m:oMath>
                </a14:m>
                <a:r>
                  <a:rPr lang="en-US" dirty="0"/>
                  <a:t> =0.1153</a:t>
                </a:r>
              </a:p>
            </p:txBody>
          </p:sp>
        </mc:Choice>
        <mc:Fallback xmlns="">
          <p:sp>
            <p:nvSpPr>
              <p:cNvPr id="7" name="Rectangle 6"/>
              <p:cNvSpPr>
                <a:spLocks noRot="1" noChangeAspect="1" noMove="1" noResize="1" noEditPoints="1" noAdjustHandles="1" noChangeArrowheads="1" noChangeShapeType="1" noTextEdit="1"/>
              </p:cNvSpPr>
              <p:nvPr/>
            </p:nvSpPr>
            <p:spPr>
              <a:xfrm>
                <a:off x="354884" y="5549866"/>
                <a:ext cx="7230249" cy="727059"/>
              </a:xfrm>
              <a:prstGeom prst="rect">
                <a:avLst/>
              </a:prstGeom>
              <a:blipFill>
                <a:blip r:embed="rId3"/>
                <a:stretch>
                  <a:fillRect l="-675"/>
                </a:stretch>
              </a:blipFill>
            </p:spPr>
            <p:txBody>
              <a:bodyPr/>
              <a:lstStyle/>
              <a:p>
                <a:r>
                  <a:rPr lang="en-US">
                    <a:noFill/>
                  </a:rPr>
                  <a:t> </a:t>
                </a:r>
              </a:p>
            </p:txBody>
          </p:sp>
        </mc:Fallback>
      </mc:AlternateContent>
      <p:sp>
        <p:nvSpPr>
          <p:cNvPr id="8" name="Rectangle 7"/>
          <p:cNvSpPr/>
          <p:nvPr/>
        </p:nvSpPr>
        <p:spPr>
          <a:xfrm>
            <a:off x="6217775" y="1700678"/>
            <a:ext cx="4983625" cy="646331"/>
          </a:xfrm>
          <a:prstGeom prst="rect">
            <a:avLst/>
          </a:prstGeom>
        </p:spPr>
        <p:txBody>
          <a:bodyPr wrap="square">
            <a:spAutoFit/>
          </a:bodyPr>
          <a:lstStyle/>
          <a:p>
            <a:r>
              <a:rPr lang="en-US" dirty="0"/>
              <a:t>As P (N/ D, F ) &gt; P (S/ D, F ) , we can decide that Dear Friend is Normal   message.</a:t>
            </a:r>
          </a:p>
        </p:txBody>
      </p:sp>
    </p:spTree>
    <p:extLst>
      <p:ext uri="{BB962C8B-B14F-4D97-AF65-F5344CB8AC3E}">
        <p14:creationId xmlns:p14="http://schemas.microsoft.com/office/powerpoint/2010/main" val="4066939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solidFill>
                  <a:srgbClr val="FF0000"/>
                </a:solidFill>
              </a:rPr>
              <a:t>Example continued: </a:t>
            </a:r>
          </a:p>
        </p:txBody>
      </p:sp>
      <p:graphicFrame>
        <p:nvGraphicFramePr>
          <p:cNvPr id="6" name="Content Placeholder 5"/>
          <p:cNvGraphicFramePr>
            <a:graphicFrameLocks noGrp="1"/>
          </p:cNvGraphicFramePr>
          <p:nvPr>
            <p:ph idx="1"/>
          </p:nvPr>
        </p:nvGraphicFramePr>
        <p:xfrm>
          <a:off x="6172200" y="1493838"/>
          <a:ext cx="5207000" cy="4810760"/>
        </p:xfrm>
        <a:graphic>
          <a:graphicData uri="http://schemas.openxmlformats.org/drawingml/2006/table">
            <a:tbl>
              <a:tblPr firstRow="1" bandRow="1">
                <a:tableStyleId>{5C22544A-7EE6-4342-B048-85BDC9FD1C3A}</a:tableStyleId>
              </a:tblPr>
              <a:tblGrid>
                <a:gridCol w="1301750">
                  <a:extLst>
                    <a:ext uri="{9D8B030D-6E8A-4147-A177-3AD203B41FA5}">
                      <a16:colId xmlns:a16="http://schemas.microsoft.com/office/drawing/2014/main" val="2630453181"/>
                    </a:ext>
                  </a:extLst>
                </a:gridCol>
                <a:gridCol w="1301750">
                  <a:extLst>
                    <a:ext uri="{9D8B030D-6E8A-4147-A177-3AD203B41FA5}">
                      <a16:colId xmlns:a16="http://schemas.microsoft.com/office/drawing/2014/main" val="159555659"/>
                    </a:ext>
                  </a:extLst>
                </a:gridCol>
                <a:gridCol w="1301750">
                  <a:extLst>
                    <a:ext uri="{9D8B030D-6E8A-4147-A177-3AD203B41FA5}">
                      <a16:colId xmlns:a16="http://schemas.microsoft.com/office/drawing/2014/main" val="3777047107"/>
                    </a:ext>
                  </a:extLst>
                </a:gridCol>
                <a:gridCol w="1301750">
                  <a:extLst>
                    <a:ext uri="{9D8B030D-6E8A-4147-A177-3AD203B41FA5}">
                      <a16:colId xmlns:a16="http://schemas.microsoft.com/office/drawing/2014/main" val="1810662289"/>
                    </a:ext>
                  </a:extLst>
                </a:gridCol>
              </a:tblGrid>
              <a:tr h="370840">
                <a:tc>
                  <a:txBody>
                    <a:bodyPr/>
                    <a:lstStyle/>
                    <a:p>
                      <a:r>
                        <a:rPr lang="en-US" dirty="0"/>
                        <a:t>Email word</a:t>
                      </a:r>
                    </a:p>
                  </a:txBody>
                  <a:tcPr/>
                </a:tc>
                <a:tc>
                  <a:txBody>
                    <a:bodyPr/>
                    <a:lstStyle/>
                    <a:p>
                      <a:r>
                        <a:rPr lang="en-US" dirty="0"/>
                        <a:t>Spam</a:t>
                      </a:r>
                    </a:p>
                  </a:txBody>
                  <a:tcPr/>
                </a:tc>
                <a:tc>
                  <a:txBody>
                    <a:bodyPr/>
                    <a:lstStyle/>
                    <a:p>
                      <a:r>
                        <a:rPr lang="en-US" dirty="0"/>
                        <a:t>Email word</a:t>
                      </a:r>
                    </a:p>
                  </a:txBody>
                  <a:tcPr/>
                </a:tc>
                <a:tc>
                  <a:txBody>
                    <a:bodyPr/>
                    <a:lstStyle/>
                    <a:p>
                      <a:r>
                        <a:rPr lang="en-US" dirty="0"/>
                        <a:t>Spam</a:t>
                      </a:r>
                    </a:p>
                  </a:txBody>
                  <a:tcPr/>
                </a:tc>
                <a:extLst>
                  <a:ext uri="{0D108BD9-81ED-4DB2-BD59-A6C34878D82A}">
                    <a16:rowId xmlns:a16="http://schemas.microsoft.com/office/drawing/2014/main" val="334145169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Dear</a:t>
                      </a:r>
                    </a:p>
                  </a:txBody>
                  <a:tcPr/>
                </a:tc>
                <a:tc>
                  <a:txBody>
                    <a:bodyPr/>
                    <a:lstStyle/>
                    <a:p>
                      <a:r>
                        <a:rPr lang="en-US" dirty="0"/>
                        <a:t>Yes</a:t>
                      </a:r>
                    </a:p>
                  </a:txBody>
                  <a:tcPr/>
                </a:tc>
                <a:tc>
                  <a:txBody>
                    <a:bodyPr/>
                    <a:lstStyle/>
                    <a:p>
                      <a:r>
                        <a:rPr lang="en-US" dirty="0"/>
                        <a:t>Friend</a:t>
                      </a:r>
                    </a:p>
                  </a:txBody>
                  <a:tcPr/>
                </a:tc>
                <a:tc>
                  <a:txBody>
                    <a:bodyPr/>
                    <a:lstStyle/>
                    <a:p>
                      <a:r>
                        <a:rPr lang="en-US" dirty="0"/>
                        <a:t>No</a:t>
                      </a:r>
                    </a:p>
                  </a:txBody>
                  <a:tcPr/>
                </a:tc>
                <a:extLst>
                  <a:ext uri="{0D108BD9-81ED-4DB2-BD59-A6C34878D82A}">
                    <a16:rowId xmlns:a16="http://schemas.microsoft.com/office/drawing/2014/main" val="405058912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Friend</a:t>
                      </a:r>
                    </a:p>
                  </a:txBody>
                  <a:tcPr/>
                </a:tc>
                <a:tc>
                  <a:txBody>
                    <a:bodyPr/>
                    <a:lstStyle/>
                    <a:p>
                      <a:r>
                        <a:rPr lang="en-US" dirty="0"/>
                        <a:t>No</a:t>
                      </a:r>
                    </a:p>
                  </a:txBody>
                  <a:tcPr/>
                </a:tc>
                <a:tc>
                  <a:txBody>
                    <a:bodyPr/>
                    <a:lstStyle/>
                    <a:p>
                      <a:r>
                        <a:rPr lang="en-US" dirty="0"/>
                        <a:t>Friend</a:t>
                      </a:r>
                    </a:p>
                  </a:txBody>
                  <a:tcPr/>
                </a:tc>
                <a:tc>
                  <a:txBody>
                    <a:bodyPr/>
                    <a:lstStyle/>
                    <a:p>
                      <a:r>
                        <a:rPr lang="en-US" dirty="0"/>
                        <a:t>Yes</a:t>
                      </a:r>
                    </a:p>
                  </a:txBody>
                  <a:tcPr/>
                </a:tc>
                <a:extLst>
                  <a:ext uri="{0D108BD9-81ED-4DB2-BD59-A6C34878D82A}">
                    <a16:rowId xmlns:a16="http://schemas.microsoft.com/office/drawing/2014/main" val="1025126532"/>
                  </a:ext>
                </a:extLst>
              </a:tr>
              <a:tr h="370840">
                <a:tc>
                  <a:txBody>
                    <a:bodyPr/>
                    <a:lstStyle/>
                    <a:p>
                      <a:r>
                        <a:rPr lang="en-US" dirty="0"/>
                        <a:t>Dear</a:t>
                      </a:r>
                    </a:p>
                  </a:txBody>
                  <a:tcPr/>
                </a:tc>
                <a:tc>
                  <a:txBody>
                    <a:bodyPr/>
                    <a:lstStyle/>
                    <a:p>
                      <a:r>
                        <a:rPr lang="en-US" dirty="0"/>
                        <a:t>No</a:t>
                      </a:r>
                    </a:p>
                  </a:txBody>
                  <a:tcPr/>
                </a:tc>
                <a:tc>
                  <a:txBody>
                    <a:bodyPr/>
                    <a:lstStyle/>
                    <a:p>
                      <a:r>
                        <a:rPr lang="en-US" dirty="0"/>
                        <a:t>Dear</a:t>
                      </a:r>
                    </a:p>
                  </a:txBody>
                  <a:tcPr/>
                </a:tc>
                <a:tc>
                  <a:txBody>
                    <a:bodyPr/>
                    <a:lstStyle/>
                    <a:p>
                      <a:r>
                        <a:rPr lang="en-US" dirty="0"/>
                        <a:t>No</a:t>
                      </a:r>
                    </a:p>
                  </a:txBody>
                  <a:tcPr/>
                </a:tc>
                <a:extLst>
                  <a:ext uri="{0D108BD9-81ED-4DB2-BD59-A6C34878D82A}">
                    <a16:rowId xmlns:a16="http://schemas.microsoft.com/office/drawing/2014/main" val="919207227"/>
                  </a:ext>
                </a:extLst>
              </a:tr>
              <a:tr h="370840">
                <a:tc>
                  <a:txBody>
                    <a:bodyPr/>
                    <a:lstStyle/>
                    <a:p>
                      <a:r>
                        <a:rPr lang="en-US" dirty="0"/>
                        <a:t>Dear</a:t>
                      </a:r>
                    </a:p>
                  </a:txBody>
                  <a:tcPr/>
                </a:tc>
                <a:tc>
                  <a:txBody>
                    <a:bodyPr/>
                    <a:lstStyle/>
                    <a:p>
                      <a:r>
                        <a:rPr lang="en-US" dirty="0"/>
                        <a:t>No</a:t>
                      </a:r>
                    </a:p>
                  </a:txBody>
                  <a:tcPr/>
                </a:tc>
                <a:tc>
                  <a:txBody>
                    <a:bodyPr/>
                    <a:lstStyle/>
                    <a:p>
                      <a:r>
                        <a:rPr lang="en-US" dirty="0"/>
                        <a:t>Lunch</a:t>
                      </a:r>
                    </a:p>
                  </a:txBody>
                  <a:tcPr/>
                </a:tc>
                <a:tc>
                  <a:txBody>
                    <a:bodyPr/>
                    <a:lstStyle/>
                    <a:p>
                      <a:r>
                        <a:rPr lang="en-US" dirty="0"/>
                        <a:t>No</a:t>
                      </a:r>
                    </a:p>
                  </a:txBody>
                  <a:tcPr/>
                </a:tc>
                <a:extLst>
                  <a:ext uri="{0D108BD9-81ED-4DB2-BD59-A6C34878D82A}">
                    <a16:rowId xmlns:a16="http://schemas.microsoft.com/office/drawing/2014/main" val="3550341609"/>
                  </a:ext>
                </a:extLst>
              </a:tr>
              <a:tr h="370840">
                <a:tc>
                  <a:txBody>
                    <a:bodyPr/>
                    <a:lstStyle/>
                    <a:p>
                      <a:r>
                        <a:rPr lang="en-US" dirty="0"/>
                        <a:t>Dear</a:t>
                      </a:r>
                    </a:p>
                  </a:txBody>
                  <a:tcPr/>
                </a:tc>
                <a:tc>
                  <a:txBody>
                    <a:bodyPr/>
                    <a:lstStyle/>
                    <a:p>
                      <a:r>
                        <a:rPr lang="en-US" dirty="0"/>
                        <a:t>No</a:t>
                      </a:r>
                    </a:p>
                  </a:txBody>
                  <a:tcPr/>
                </a:tc>
                <a:tc>
                  <a:txBody>
                    <a:bodyPr/>
                    <a:lstStyle/>
                    <a:p>
                      <a:r>
                        <a:rPr lang="en-US" dirty="0"/>
                        <a:t>Friend</a:t>
                      </a:r>
                    </a:p>
                  </a:txBody>
                  <a:tcPr/>
                </a:tc>
                <a:tc>
                  <a:txBody>
                    <a:bodyPr/>
                    <a:lstStyle/>
                    <a:p>
                      <a:r>
                        <a:rPr lang="en-US" dirty="0"/>
                        <a:t>No</a:t>
                      </a:r>
                    </a:p>
                  </a:txBody>
                  <a:tcPr/>
                </a:tc>
                <a:extLst>
                  <a:ext uri="{0D108BD9-81ED-4DB2-BD59-A6C34878D82A}">
                    <a16:rowId xmlns:a16="http://schemas.microsoft.com/office/drawing/2014/main" val="761170823"/>
                  </a:ext>
                </a:extLst>
              </a:tr>
              <a:tr h="370840">
                <a:tc>
                  <a:txBody>
                    <a:bodyPr/>
                    <a:lstStyle/>
                    <a:p>
                      <a:r>
                        <a:rPr lang="en-US" dirty="0"/>
                        <a:t>Friend</a:t>
                      </a:r>
                    </a:p>
                  </a:txBody>
                  <a:tcPr/>
                </a:tc>
                <a:tc>
                  <a:txBody>
                    <a:bodyPr/>
                    <a:lstStyle/>
                    <a:p>
                      <a:r>
                        <a:rPr lang="en-US" dirty="0"/>
                        <a:t>No</a:t>
                      </a:r>
                    </a:p>
                  </a:txBody>
                  <a:tcPr/>
                </a:tc>
                <a:tc>
                  <a:txBody>
                    <a:bodyPr/>
                    <a:lstStyle/>
                    <a:p>
                      <a:r>
                        <a:rPr lang="en-US" dirty="0"/>
                        <a:t>Dear</a:t>
                      </a:r>
                    </a:p>
                  </a:txBody>
                  <a:tcPr/>
                </a:tc>
                <a:tc>
                  <a:txBody>
                    <a:bodyPr/>
                    <a:lstStyle/>
                    <a:p>
                      <a:r>
                        <a:rPr lang="en-US" dirty="0"/>
                        <a:t>No</a:t>
                      </a:r>
                    </a:p>
                  </a:txBody>
                  <a:tcPr/>
                </a:tc>
                <a:extLst>
                  <a:ext uri="{0D108BD9-81ED-4DB2-BD59-A6C34878D82A}">
                    <a16:rowId xmlns:a16="http://schemas.microsoft.com/office/drawing/2014/main" val="3560233686"/>
                  </a:ext>
                </a:extLst>
              </a:tr>
              <a:tr h="370840">
                <a:tc>
                  <a:txBody>
                    <a:bodyPr/>
                    <a:lstStyle/>
                    <a:p>
                      <a:r>
                        <a:rPr lang="en-US" dirty="0"/>
                        <a:t>Lunch</a:t>
                      </a:r>
                    </a:p>
                  </a:txBody>
                  <a:tcPr/>
                </a:tc>
                <a:tc>
                  <a:txBody>
                    <a:bodyPr/>
                    <a:lstStyle/>
                    <a:p>
                      <a:r>
                        <a:rPr lang="en-US" dirty="0"/>
                        <a:t>No</a:t>
                      </a:r>
                    </a:p>
                  </a:txBody>
                  <a:tcPr/>
                </a:tc>
                <a:tc>
                  <a:txBody>
                    <a:bodyPr/>
                    <a:lstStyle/>
                    <a:p>
                      <a:r>
                        <a:rPr lang="en-US" dirty="0"/>
                        <a:t>Dear</a:t>
                      </a:r>
                    </a:p>
                  </a:txBody>
                  <a:tcPr/>
                </a:tc>
                <a:tc>
                  <a:txBody>
                    <a:bodyPr/>
                    <a:lstStyle/>
                    <a:p>
                      <a:r>
                        <a:rPr lang="en-US" dirty="0"/>
                        <a:t>No</a:t>
                      </a:r>
                    </a:p>
                  </a:txBody>
                  <a:tcPr/>
                </a:tc>
                <a:extLst>
                  <a:ext uri="{0D108BD9-81ED-4DB2-BD59-A6C34878D82A}">
                    <a16:rowId xmlns:a16="http://schemas.microsoft.com/office/drawing/2014/main" val="2518221142"/>
                  </a:ext>
                </a:extLst>
              </a:tr>
              <a:tr h="370840">
                <a:tc>
                  <a:txBody>
                    <a:bodyPr/>
                    <a:lstStyle/>
                    <a:p>
                      <a:r>
                        <a:rPr lang="en-US" dirty="0"/>
                        <a:t>Friend</a:t>
                      </a:r>
                    </a:p>
                  </a:txBody>
                  <a:tcPr/>
                </a:tc>
                <a:tc>
                  <a:txBody>
                    <a:bodyPr/>
                    <a:lstStyle/>
                    <a:p>
                      <a:r>
                        <a:rPr lang="en-US" dirty="0"/>
                        <a:t>No</a:t>
                      </a:r>
                    </a:p>
                  </a:txBody>
                  <a:tcPr/>
                </a:tc>
                <a:tc>
                  <a:txBody>
                    <a:bodyPr/>
                    <a:lstStyle/>
                    <a:p>
                      <a:r>
                        <a:rPr lang="en-US" dirty="0"/>
                        <a:t>Dear</a:t>
                      </a:r>
                    </a:p>
                  </a:txBody>
                  <a:tcPr/>
                </a:tc>
                <a:tc>
                  <a:txBody>
                    <a:bodyPr/>
                    <a:lstStyle/>
                    <a:p>
                      <a:r>
                        <a:rPr lang="en-US" dirty="0"/>
                        <a:t>No</a:t>
                      </a:r>
                    </a:p>
                  </a:txBody>
                  <a:tcPr/>
                </a:tc>
                <a:extLst>
                  <a:ext uri="{0D108BD9-81ED-4DB2-BD59-A6C34878D82A}">
                    <a16:rowId xmlns:a16="http://schemas.microsoft.com/office/drawing/2014/main" val="2838558968"/>
                  </a:ext>
                </a:extLst>
              </a:tr>
              <a:tr h="370840">
                <a:tc>
                  <a:txBody>
                    <a:bodyPr/>
                    <a:lstStyle/>
                    <a:p>
                      <a:r>
                        <a:rPr lang="en-US" dirty="0"/>
                        <a:t>Lunch</a:t>
                      </a:r>
                    </a:p>
                  </a:txBody>
                  <a:tcPr/>
                </a:tc>
                <a:tc>
                  <a:txBody>
                    <a:bodyPr/>
                    <a:lstStyle/>
                    <a:p>
                      <a:r>
                        <a:rPr lang="en-US" dirty="0"/>
                        <a:t>No</a:t>
                      </a:r>
                    </a:p>
                  </a:txBody>
                  <a:tcPr/>
                </a:tc>
                <a:tc>
                  <a:txBody>
                    <a:bodyPr/>
                    <a:lstStyle/>
                    <a:p>
                      <a:r>
                        <a:rPr lang="en-US" dirty="0"/>
                        <a:t>Dear</a:t>
                      </a:r>
                    </a:p>
                  </a:txBody>
                  <a:tcPr/>
                </a:tc>
                <a:tc>
                  <a:txBody>
                    <a:bodyPr/>
                    <a:lstStyle/>
                    <a:p>
                      <a:r>
                        <a:rPr lang="en-US" dirty="0"/>
                        <a:t>No</a:t>
                      </a:r>
                    </a:p>
                  </a:txBody>
                  <a:tcPr/>
                </a:tc>
                <a:extLst>
                  <a:ext uri="{0D108BD9-81ED-4DB2-BD59-A6C34878D82A}">
                    <a16:rowId xmlns:a16="http://schemas.microsoft.com/office/drawing/2014/main" val="356569516"/>
                  </a:ext>
                </a:extLst>
              </a:tr>
              <a:tr h="370840">
                <a:tc>
                  <a:txBody>
                    <a:bodyPr/>
                    <a:lstStyle/>
                    <a:p>
                      <a:r>
                        <a:rPr lang="en-US" dirty="0"/>
                        <a:t>Dear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Yes</a:t>
                      </a:r>
                    </a:p>
                  </a:txBody>
                  <a:tcPr/>
                </a:tc>
                <a:tc>
                  <a:txBody>
                    <a:bodyPr/>
                    <a:lstStyle/>
                    <a:p>
                      <a:r>
                        <a:rPr lang="en-US" dirty="0"/>
                        <a:t>Money</a:t>
                      </a:r>
                    </a:p>
                  </a:txBody>
                  <a:tcPr/>
                </a:tc>
                <a:tc>
                  <a:txBody>
                    <a:bodyPr/>
                    <a:lstStyle/>
                    <a:p>
                      <a:r>
                        <a:rPr lang="en-US" dirty="0"/>
                        <a:t>Yes</a:t>
                      </a:r>
                    </a:p>
                  </a:txBody>
                  <a:tcPr/>
                </a:tc>
                <a:extLst>
                  <a:ext uri="{0D108BD9-81ED-4DB2-BD59-A6C34878D82A}">
                    <a16:rowId xmlns:a16="http://schemas.microsoft.com/office/drawing/2014/main" val="573264719"/>
                  </a:ext>
                </a:extLst>
              </a:tr>
              <a:tr h="185420">
                <a:tc>
                  <a:txBody>
                    <a:bodyPr/>
                    <a:lstStyle/>
                    <a:p>
                      <a:r>
                        <a:rPr lang="en-US" dirty="0"/>
                        <a:t>Money</a:t>
                      </a:r>
                    </a:p>
                  </a:txBody>
                  <a:tcPr/>
                </a:tc>
                <a:tc>
                  <a:txBody>
                    <a:bodyPr/>
                    <a:lstStyle/>
                    <a:p>
                      <a:r>
                        <a:rPr lang="en-US" dirty="0"/>
                        <a:t>Yes</a:t>
                      </a:r>
                    </a:p>
                  </a:txBody>
                  <a:tcPr/>
                </a:tc>
                <a:tc>
                  <a:txBody>
                    <a:bodyPr/>
                    <a:lstStyle/>
                    <a:p>
                      <a:r>
                        <a:rPr lang="en-US" dirty="0"/>
                        <a:t>Money</a:t>
                      </a:r>
                    </a:p>
                  </a:txBody>
                  <a:tcPr/>
                </a:tc>
                <a:tc>
                  <a:txBody>
                    <a:bodyPr/>
                    <a:lstStyle/>
                    <a:p>
                      <a:r>
                        <a:rPr lang="en-US" dirty="0"/>
                        <a:t>No</a:t>
                      </a:r>
                    </a:p>
                  </a:txBody>
                  <a:tcPr/>
                </a:tc>
                <a:extLst>
                  <a:ext uri="{0D108BD9-81ED-4DB2-BD59-A6C34878D82A}">
                    <a16:rowId xmlns:a16="http://schemas.microsoft.com/office/drawing/2014/main" val="45595010"/>
                  </a:ext>
                </a:extLst>
              </a:tr>
              <a:tr h="185420">
                <a:tc>
                  <a:txBody>
                    <a:bodyPr/>
                    <a:lstStyle/>
                    <a:p>
                      <a:r>
                        <a:rPr lang="en-US" dirty="0"/>
                        <a:t>Money</a:t>
                      </a:r>
                    </a:p>
                  </a:txBody>
                  <a:tcPr/>
                </a:tc>
                <a:tc>
                  <a:txBody>
                    <a:bodyPr/>
                    <a:lstStyle/>
                    <a:p>
                      <a:r>
                        <a:rPr lang="en-US" dirty="0"/>
                        <a:t>Yes</a:t>
                      </a:r>
                    </a:p>
                  </a:txBody>
                  <a:tcPr/>
                </a:tc>
                <a:tc>
                  <a:txBody>
                    <a:bodyPr/>
                    <a:lstStyle/>
                    <a:p>
                      <a:r>
                        <a:rPr lang="en-US" dirty="0"/>
                        <a:t>Money</a:t>
                      </a:r>
                    </a:p>
                  </a:txBody>
                  <a:tcPr/>
                </a:tc>
                <a:tc>
                  <a:txBody>
                    <a:bodyPr/>
                    <a:lstStyle/>
                    <a:p>
                      <a:r>
                        <a:rPr lang="en-US" dirty="0"/>
                        <a:t>Yes</a:t>
                      </a:r>
                    </a:p>
                  </a:txBody>
                  <a:tcPr/>
                </a:tc>
                <a:extLst>
                  <a:ext uri="{0D108BD9-81ED-4DB2-BD59-A6C34878D82A}">
                    <a16:rowId xmlns:a16="http://schemas.microsoft.com/office/drawing/2014/main" val="142737310"/>
                  </a:ext>
                </a:extLst>
              </a:tr>
            </a:tbl>
          </a:graphicData>
        </a:graphic>
      </p:graphicFrame>
      <p:sp>
        <p:nvSpPr>
          <p:cNvPr id="7" name="TextBox 6"/>
          <p:cNvSpPr txBox="1"/>
          <p:nvPr/>
        </p:nvSpPr>
        <p:spPr>
          <a:xfrm>
            <a:off x="304800" y="1676400"/>
            <a:ext cx="5105400" cy="1754326"/>
          </a:xfrm>
          <a:prstGeom prst="rect">
            <a:avLst/>
          </a:prstGeom>
          <a:noFill/>
        </p:spPr>
        <p:txBody>
          <a:bodyPr wrap="square" rtlCol="0">
            <a:spAutoFit/>
          </a:bodyPr>
          <a:lstStyle/>
          <a:p>
            <a:r>
              <a:rPr lang="en-US" dirty="0"/>
              <a:t>Suppose we got the new message contains the word ‘</a:t>
            </a:r>
            <a:r>
              <a:rPr lang="en-US" b="1" dirty="0"/>
              <a:t>Lunch Money </a:t>
            </a:r>
            <a:r>
              <a:rPr lang="en-US" b="1" dirty="0" err="1"/>
              <a:t>Money</a:t>
            </a:r>
            <a:r>
              <a:rPr lang="en-US" b="1" dirty="0"/>
              <a:t> </a:t>
            </a:r>
            <a:r>
              <a:rPr lang="en-US" b="1" dirty="0" err="1"/>
              <a:t>Money</a:t>
            </a:r>
            <a:r>
              <a:rPr lang="en-US" b="1" dirty="0"/>
              <a:t> </a:t>
            </a:r>
            <a:r>
              <a:rPr lang="en-US" b="1" dirty="0" err="1"/>
              <a:t>Money</a:t>
            </a:r>
            <a:r>
              <a:rPr lang="en-US" b="1" dirty="0"/>
              <a:t>’</a:t>
            </a:r>
            <a:r>
              <a:rPr lang="en-US" dirty="0"/>
              <a:t> , Decide whether this new message is a normal or spam message?</a:t>
            </a:r>
          </a:p>
          <a:p>
            <a:endParaRPr lang="en-US" dirty="0"/>
          </a:p>
          <a:p>
            <a:endParaRPr lang="en-US" dirty="0"/>
          </a:p>
        </p:txBody>
      </p:sp>
    </p:spTree>
    <p:extLst>
      <p:ext uri="{BB962C8B-B14F-4D97-AF65-F5344CB8AC3E}">
        <p14:creationId xmlns:p14="http://schemas.microsoft.com/office/powerpoint/2010/main" val="2780248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493838"/>
            <a:ext cx="8305800" cy="5120322"/>
          </a:xfrm>
        </p:spPr>
        <p:txBody>
          <a:bodyPr>
            <a:normAutofit/>
          </a:bodyPr>
          <a:lstStyle/>
          <a:p>
            <a:endParaRPr lang="en-US" dirty="0"/>
          </a:p>
          <a:p>
            <a:endParaRPr lang="en-US" dirty="0"/>
          </a:p>
        </p:txBody>
      </p:sp>
      <p:sp>
        <p:nvSpPr>
          <p:cNvPr id="3" name="Content Placeholder 2"/>
          <p:cNvSpPr>
            <a:spLocks noGrp="1"/>
          </p:cNvSpPr>
          <p:nvPr>
            <p:ph sz="quarter" idx="10"/>
          </p:nvPr>
        </p:nvSpPr>
        <p:spPr/>
        <p:txBody>
          <a:bodyPr/>
          <a:lstStyle/>
          <a:p>
            <a:r>
              <a:rPr lang="en-US" dirty="0">
                <a:solidFill>
                  <a:srgbClr val="00B0F0"/>
                </a:solidFill>
              </a:rPr>
              <a:t>Steps to Apply Bayes Theorem</a:t>
            </a:r>
          </a:p>
          <a:p>
            <a:endParaRPr lang="en-US" dirty="0"/>
          </a:p>
        </p:txBody>
      </p:sp>
      <p:sp>
        <p:nvSpPr>
          <p:cNvPr id="5" name="Rectangle 4"/>
          <p:cNvSpPr/>
          <p:nvPr/>
        </p:nvSpPr>
        <p:spPr>
          <a:xfrm>
            <a:off x="384935" y="1515303"/>
            <a:ext cx="6096000" cy="2862322"/>
          </a:xfrm>
          <a:prstGeom prst="rect">
            <a:avLst/>
          </a:prstGeom>
        </p:spPr>
        <p:txBody>
          <a:bodyPr>
            <a:spAutoFit/>
          </a:bodyPr>
          <a:lstStyle/>
          <a:p>
            <a:r>
              <a:rPr lang="en-US" dirty="0"/>
              <a:t> Play</a:t>
            </a:r>
            <a:br>
              <a:rPr lang="en-US" dirty="0"/>
            </a:br>
            <a:r>
              <a:rPr lang="en-US" dirty="0"/>
              <a:t>                     normal  spam  </a:t>
            </a:r>
            <a:r>
              <a:rPr lang="en-US" dirty="0">
                <a:solidFill>
                  <a:srgbClr val="FF0000"/>
                </a:solidFill>
              </a:rPr>
              <a:t>Row</a:t>
            </a:r>
            <a:r>
              <a:rPr lang="en-US" dirty="0"/>
              <a:t> </a:t>
            </a:r>
            <a:r>
              <a:rPr lang="en-US" dirty="0">
                <a:solidFill>
                  <a:srgbClr val="FF0000"/>
                </a:solidFill>
              </a:rPr>
              <a:t>Total</a:t>
            </a:r>
            <a:br>
              <a:rPr lang="en-US" dirty="0"/>
            </a:br>
            <a:r>
              <a:rPr lang="en-US" dirty="0"/>
              <a:t>word</a:t>
            </a:r>
            <a:br>
              <a:rPr lang="en-US" dirty="0"/>
            </a:br>
            <a:r>
              <a:rPr lang="en-US" dirty="0"/>
              <a:t>Dear                8          2              </a:t>
            </a:r>
            <a:r>
              <a:rPr lang="en-US" dirty="0">
                <a:solidFill>
                  <a:srgbClr val="FF0000"/>
                </a:solidFill>
              </a:rPr>
              <a:t>10   </a:t>
            </a:r>
            <a:br>
              <a:rPr lang="en-US" dirty="0"/>
            </a:br>
            <a:r>
              <a:rPr lang="en-US" dirty="0"/>
              <a:t>Friend              5          1               </a:t>
            </a:r>
            <a:r>
              <a:rPr lang="en-US" dirty="0">
                <a:solidFill>
                  <a:srgbClr val="FF0000"/>
                </a:solidFill>
              </a:rPr>
              <a:t>6</a:t>
            </a:r>
            <a:br>
              <a:rPr lang="en-US" dirty="0"/>
            </a:br>
            <a:r>
              <a:rPr lang="en-US" dirty="0"/>
              <a:t>Lunch              3          0               </a:t>
            </a:r>
            <a:r>
              <a:rPr lang="en-US" dirty="0">
                <a:solidFill>
                  <a:srgbClr val="FF0000"/>
                </a:solidFill>
              </a:rPr>
              <a:t>3</a:t>
            </a:r>
            <a:br>
              <a:rPr lang="en-US" dirty="0"/>
            </a:br>
            <a:r>
              <a:rPr lang="en-US" dirty="0"/>
              <a:t>Money              1          4              </a:t>
            </a:r>
            <a:r>
              <a:rPr lang="en-US" dirty="0">
                <a:solidFill>
                  <a:srgbClr val="FF0000"/>
                </a:solidFill>
              </a:rPr>
              <a:t>5</a:t>
            </a:r>
          </a:p>
          <a:p>
            <a:r>
              <a:rPr lang="en-US" dirty="0">
                <a:solidFill>
                  <a:srgbClr val="FF0000"/>
                </a:solidFill>
              </a:rPr>
              <a:t>Column Total        17        7       24</a:t>
            </a:r>
          </a:p>
          <a:p>
            <a:endParaRPr lang="en-US" b="1" i="1" spc="-5" dirty="0">
              <a:solidFill>
                <a:srgbClr val="FF0000"/>
              </a:solidFill>
              <a:latin typeface="Georgia" panose="02040502050405020303" pitchFamily="18" charset="0"/>
              <a:ea typeface="Times New Roman" panose="02020603050405020304" pitchFamily="18" charset="0"/>
              <a:cs typeface="Times New Roman" panose="02020603050405020304" pitchFamily="18" charset="0"/>
            </a:endParaRPr>
          </a:p>
          <a:p>
            <a:r>
              <a:rPr lang="en-US" b="1" i="1" spc="-5" dirty="0">
                <a:solidFill>
                  <a:srgbClr val="292929"/>
                </a:solidFill>
                <a:latin typeface="Georgia" panose="02040502050405020303" pitchFamily="18" charset="0"/>
                <a:ea typeface="Times New Roman" panose="02020603050405020304" pitchFamily="18" charset="0"/>
                <a:cs typeface="Times New Roman" panose="02020603050405020304" pitchFamily="18" charset="0"/>
              </a:rPr>
              <a:t>Step 4 - Apply probabilities from frequency table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Rectangle 3"/>
              <p:cNvSpPr/>
              <p:nvPr/>
            </p:nvSpPr>
            <p:spPr>
              <a:xfrm>
                <a:off x="354884" y="4707213"/>
                <a:ext cx="5154873" cy="560410"/>
              </a:xfrm>
              <a:prstGeom prst="rect">
                <a:avLst/>
              </a:prstGeom>
            </p:spPr>
            <p:txBody>
              <a:bodyPr wrap="none">
                <a:spAutoFit/>
              </a:bodyPr>
              <a:lstStyle/>
              <a:p>
                <a:r>
                  <a:rPr lang="en-US" dirty="0"/>
                  <a:t>P(N). P(L/N). P(M/N)</a:t>
                </a:r>
                <a:r>
                  <a:rPr lang="en-US" baseline="30000" dirty="0"/>
                  <a:t>4</a:t>
                </a:r>
                <a:r>
                  <a:rPr lang="en-US" dirty="0"/>
                  <a:t>=</a:t>
                </a:r>
                <a14:m>
                  <m:oMath xmlns:m="http://schemas.openxmlformats.org/officeDocument/2006/math">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17</m:t>
                            </m:r>
                          </m:num>
                          <m:den>
                            <m:r>
                              <a:rPr lang="en-US" b="0" i="1" smtClean="0">
                                <a:latin typeface="Cambria Math" panose="02040503050406030204" pitchFamily="18" charset="0"/>
                              </a:rPr>
                              <m:t>24</m:t>
                            </m:r>
                          </m:den>
                        </m:f>
                      </m:e>
                    </m:d>
                    <m:r>
                      <a:rPr lang="en-US" i="1">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3</m:t>
                            </m:r>
                          </m:num>
                          <m:den>
                            <m:r>
                              <a:rPr lang="en-US" i="1">
                                <a:latin typeface="Cambria Math" panose="02040503050406030204" pitchFamily="18" charset="0"/>
                              </a:rPr>
                              <m:t>17</m:t>
                            </m:r>
                          </m:den>
                        </m:f>
                      </m:e>
                    </m:d>
                    <m:r>
                      <a:rPr lang="en-US" i="1">
                        <a:latin typeface="Cambria Math" panose="02040503050406030204" pitchFamily="18" charset="0"/>
                      </a:rPr>
                      <m:t>.</m:t>
                    </m:r>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17</m:t>
                                </m:r>
                              </m:den>
                            </m:f>
                          </m:e>
                        </m:d>
                      </m:e>
                      <m:sup>
                        <m:r>
                          <a:rPr lang="en-US" b="0" i="1" smtClean="0">
                            <a:latin typeface="Cambria Math" panose="02040503050406030204" pitchFamily="18" charset="0"/>
                          </a:rPr>
                          <m:t>4</m:t>
                        </m:r>
                      </m:sup>
                    </m:sSup>
                    <m:r>
                      <a:rPr lang="en-US" b="0" i="1" dirty="0" smtClean="0">
                        <a:latin typeface="Cambria Math" panose="02040503050406030204" pitchFamily="18" charset="0"/>
                      </a:rPr>
                      <m:t>=</m:t>
                    </m:r>
                  </m:oMath>
                </a14:m>
                <a:r>
                  <a:rPr lang="en-US" dirty="0"/>
                  <a:t>0.0000015</a:t>
                </a:r>
              </a:p>
            </p:txBody>
          </p:sp>
        </mc:Choice>
        <mc:Fallback xmlns="">
          <p:sp>
            <p:nvSpPr>
              <p:cNvPr id="4" name="Rectangle 3"/>
              <p:cNvSpPr>
                <a:spLocks noRot="1" noChangeAspect="1" noMove="1" noResize="1" noEditPoints="1" noAdjustHandles="1" noChangeArrowheads="1" noChangeShapeType="1" noTextEdit="1"/>
              </p:cNvSpPr>
              <p:nvPr/>
            </p:nvSpPr>
            <p:spPr>
              <a:xfrm>
                <a:off x="354884" y="4707213"/>
                <a:ext cx="5154873" cy="560410"/>
              </a:xfrm>
              <a:prstGeom prst="rect">
                <a:avLst/>
              </a:prstGeom>
              <a:blipFill>
                <a:blip r:embed="rId2"/>
                <a:stretch>
                  <a:fillRect l="-946" r="-355" b="-5435"/>
                </a:stretch>
              </a:blipFill>
            </p:spPr>
            <p:txBody>
              <a:bodyPr/>
              <a:lstStyle/>
              <a:p>
                <a:r>
                  <a:rPr lang="en-US">
                    <a:noFill/>
                  </a:rPr>
                  <a:t> </a:t>
                </a:r>
              </a:p>
            </p:txBody>
          </p:sp>
        </mc:Fallback>
      </mc:AlternateContent>
      <p:sp>
        <p:nvSpPr>
          <p:cNvPr id="8" name="Rectangle 7"/>
          <p:cNvSpPr/>
          <p:nvPr/>
        </p:nvSpPr>
        <p:spPr>
          <a:xfrm>
            <a:off x="6217775" y="1700678"/>
            <a:ext cx="4983625" cy="2031325"/>
          </a:xfrm>
          <a:prstGeom prst="rect">
            <a:avLst/>
          </a:prstGeom>
        </p:spPr>
        <p:txBody>
          <a:bodyPr wrap="square">
            <a:spAutoFit/>
          </a:bodyPr>
          <a:lstStyle/>
          <a:p>
            <a:r>
              <a:rPr lang="en-US" dirty="0"/>
              <a:t>We can observe that we have to classify any message with Lunch as Normal message, no matter how many times we see the word Money and that’s the problem.</a:t>
            </a:r>
          </a:p>
          <a:p>
            <a:endParaRPr lang="en-US" dirty="0"/>
          </a:p>
          <a:p>
            <a:r>
              <a:rPr lang="en-US" dirty="0"/>
              <a:t>To work around this problem add 1 count to the frequency table to each </a:t>
            </a:r>
            <a:r>
              <a:rPr lang="en-US"/>
              <a:t>word(Laplace smoothing)</a:t>
            </a:r>
            <a:endParaRPr lang="en-US" dirty="0"/>
          </a:p>
        </p:txBody>
      </p:sp>
      <mc:AlternateContent xmlns:mc="http://schemas.openxmlformats.org/markup-compatibility/2006" xmlns:a14="http://schemas.microsoft.com/office/drawing/2010/main">
        <mc:Choice Requires="a14">
          <p:sp>
            <p:nvSpPr>
              <p:cNvPr id="9" name="Rectangle 8"/>
              <p:cNvSpPr/>
              <p:nvPr/>
            </p:nvSpPr>
            <p:spPr>
              <a:xfrm>
                <a:off x="353811" y="5466061"/>
                <a:ext cx="3952621" cy="560410"/>
              </a:xfrm>
              <a:prstGeom prst="rect">
                <a:avLst/>
              </a:prstGeom>
            </p:spPr>
            <p:txBody>
              <a:bodyPr wrap="none">
                <a:spAutoFit/>
              </a:bodyPr>
              <a:lstStyle/>
              <a:p>
                <a:r>
                  <a:rPr lang="en-US" dirty="0"/>
                  <a:t>P(S). P(L/S). P(M/S)</a:t>
                </a:r>
                <a:r>
                  <a:rPr lang="en-US" baseline="30000" dirty="0"/>
                  <a:t>4</a:t>
                </a:r>
                <a:r>
                  <a:rPr lang="en-US" dirty="0"/>
                  <a:t>=</a:t>
                </a:r>
                <a14:m>
                  <m:oMath xmlns:m="http://schemas.openxmlformats.org/officeDocument/2006/math">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7</m:t>
                            </m:r>
                          </m:num>
                          <m:den>
                            <m:r>
                              <a:rPr lang="en-US" b="0" i="1" smtClean="0">
                                <a:latin typeface="Cambria Math" panose="02040503050406030204" pitchFamily="18" charset="0"/>
                              </a:rPr>
                              <m:t>24</m:t>
                            </m:r>
                          </m:den>
                        </m:f>
                      </m:e>
                    </m:d>
                    <m:r>
                      <a:rPr lang="en-US" i="1">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0</m:t>
                            </m:r>
                          </m:num>
                          <m:den>
                            <m:r>
                              <a:rPr lang="en-US" i="1">
                                <a:latin typeface="Cambria Math" panose="02040503050406030204" pitchFamily="18" charset="0"/>
                              </a:rPr>
                              <m:t>7</m:t>
                            </m:r>
                          </m:den>
                        </m:f>
                      </m:e>
                    </m:d>
                    <m:r>
                      <a:rPr lang="en-US" i="1">
                        <a:latin typeface="Cambria Math" panose="02040503050406030204" pitchFamily="18" charset="0"/>
                      </a:rPr>
                      <m:t>.</m:t>
                    </m:r>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4</m:t>
                                </m:r>
                              </m:num>
                              <m:den>
                                <m:r>
                                  <a:rPr lang="en-US" b="0" i="1" smtClean="0">
                                    <a:latin typeface="Cambria Math" panose="02040503050406030204" pitchFamily="18" charset="0"/>
                                  </a:rPr>
                                  <m:t>7</m:t>
                                </m:r>
                              </m:den>
                            </m:f>
                          </m:e>
                        </m:d>
                      </m:e>
                      <m:sup>
                        <m:r>
                          <a:rPr lang="en-US" b="0" i="1" smtClean="0">
                            <a:latin typeface="Cambria Math" panose="02040503050406030204" pitchFamily="18" charset="0"/>
                          </a:rPr>
                          <m:t>4</m:t>
                        </m:r>
                      </m:sup>
                    </m:sSup>
                    <m:r>
                      <a:rPr lang="en-US" b="0" i="1" dirty="0" smtClean="0">
                        <a:latin typeface="Cambria Math" panose="02040503050406030204" pitchFamily="18" charset="0"/>
                      </a:rPr>
                      <m:t>=</m:t>
                    </m:r>
                  </m:oMath>
                </a14:m>
                <a:r>
                  <a:rPr lang="en-US" dirty="0"/>
                  <a:t>0</a:t>
                </a:r>
              </a:p>
            </p:txBody>
          </p:sp>
        </mc:Choice>
        <mc:Fallback xmlns="">
          <p:sp>
            <p:nvSpPr>
              <p:cNvPr id="9" name="Rectangle 8"/>
              <p:cNvSpPr>
                <a:spLocks noRot="1" noChangeAspect="1" noMove="1" noResize="1" noEditPoints="1" noAdjustHandles="1" noChangeArrowheads="1" noChangeShapeType="1" noTextEdit="1"/>
              </p:cNvSpPr>
              <p:nvPr/>
            </p:nvSpPr>
            <p:spPr>
              <a:xfrm>
                <a:off x="353811" y="5466061"/>
                <a:ext cx="3952621" cy="560410"/>
              </a:xfrm>
              <a:prstGeom prst="rect">
                <a:avLst/>
              </a:prstGeom>
              <a:blipFill>
                <a:blip r:embed="rId3"/>
                <a:stretch>
                  <a:fillRect l="-1235" r="-772" b="-5435"/>
                </a:stretch>
              </a:blipFill>
            </p:spPr>
            <p:txBody>
              <a:bodyPr/>
              <a:lstStyle/>
              <a:p>
                <a:r>
                  <a:rPr lang="en-US">
                    <a:noFill/>
                  </a:rPr>
                  <a:t> </a:t>
                </a:r>
              </a:p>
            </p:txBody>
          </p:sp>
        </mc:Fallback>
      </mc:AlternateContent>
    </p:spTree>
    <p:extLst>
      <p:ext uri="{BB962C8B-B14F-4D97-AF65-F5344CB8AC3E}">
        <p14:creationId xmlns:p14="http://schemas.microsoft.com/office/powerpoint/2010/main" val="291032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493838"/>
            <a:ext cx="8305800" cy="5120322"/>
          </a:xfrm>
        </p:spPr>
        <p:txBody>
          <a:bodyPr>
            <a:normAutofit/>
          </a:bodyPr>
          <a:lstStyle/>
          <a:p>
            <a:endParaRPr lang="en-US" dirty="0"/>
          </a:p>
          <a:p>
            <a:endParaRPr lang="en-US" dirty="0"/>
          </a:p>
        </p:txBody>
      </p:sp>
      <p:sp>
        <p:nvSpPr>
          <p:cNvPr id="3" name="Content Placeholder 2"/>
          <p:cNvSpPr>
            <a:spLocks noGrp="1"/>
          </p:cNvSpPr>
          <p:nvPr>
            <p:ph sz="quarter" idx="10"/>
          </p:nvPr>
        </p:nvSpPr>
        <p:spPr/>
        <p:txBody>
          <a:bodyPr/>
          <a:lstStyle/>
          <a:p>
            <a:r>
              <a:rPr lang="en-US" dirty="0">
                <a:solidFill>
                  <a:srgbClr val="00B0F0"/>
                </a:solidFill>
              </a:rPr>
              <a:t>Steps to Apply Bayes Theorem</a:t>
            </a:r>
          </a:p>
          <a:p>
            <a:endParaRPr lang="en-US" dirty="0"/>
          </a:p>
        </p:txBody>
      </p:sp>
      <p:sp>
        <p:nvSpPr>
          <p:cNvPr id="5" name="Rectangle 4"/>
          <p:cNvSpPr/>
          <p:nvPr/>
        </p:nvSpPr>
        <p:spPr>
          <a:xfrm>
            <a:off x="384935" y="1515303"/>
            <a:ext cx="6096000" cy="2862322"/>
          </a:xfrm>
          <a:prstGeom prst="rect">
            <a:avLst/>
          </a:prstGeom>
        </p:spPr>
        <p:txBody>
          <a:bodyPr>
            <a:spAutoFit/>
          </a:bodyPr>
          <a:lstStyle/>
          <a:p>
            <a:r>
              <a:rPr lang="en-US" dirty="0"/>
              <a:t> Play</a:t>
            </a:r>
            <a:br>
              <a:rPr lang="en-US" dirty="0"/>
            </a:br>
            <a:r>
              <a:rPr lang="en-US" dirty="0"/>
              <a:t>                     normal  spam  </a:t>
            </a:r>
            <a:r>
              <a:rPr lang="en-US" dirty="0">
                <a:solidFill>
                  <a:srgbClr val="FF0000"/>
                </a:solidFill>
              </a:rPr>
              <a:t>Row</a:t>
            </a:r>
            <a:r>
              <a:rPr lang="en-US" dirty="0"/>
              <a:t> </a:t>
            </a:r>
            <a:r>
              <a:rPr lang="en-US" dirty="0">
                <a:solidFill>
                  <a:srgbClr val="FF0000"/>
                </a:solidFill>
              </a:rPr>
              <a:t>Total</a:t>
            </a:r>
            <a:br>
              <a:rPr lang="en-US" dirty="0"/>
            </a:br>
            <a:r>
              <a:rPr lang="en-US" dirty="0"/>
              <a:t>word</a:t>
            </a:r>
            <a:br>
              <a:rPr lang="en-US" dirty="0"/>
            </a:br>
            <a:r>
              <a:rPr lang="en-US" dirty="0"/>
              <a:t>Dear                8+1          2+1              </a:t>
            </a:r>
            <a:r>
              <a:rPr lang="en-US" dirty="0">
                <a:solidFill>
                  <a:srgbClr val="FF0000"/>
                </a:solidFill>
              </a:rPr>
              <a:t>12   </a:t>
            </a:r>
            <a:br>
              <a:rPr lang="en-US" dirty="0"/>
            </a:br>
            <a:r>
              <a:rPr lang="en-US" dirty="0"/>
              <a:t>Friend              5+1          1+1               </a:t>
            </a:r>
            <a:r>
              <a:rPr lang="en-US" dirty="0">
                <a:solidFill>
                  <a:srgbClr val="FF0000"/>
                </a:solidFill>
              </a:rPr>
              <a:t>8</a:t>
            </a:r>
            <a:br>
              <a:rPr lang="en-US" dirty="0"/>
            </a:br>
            <a:r>
              <a:rPr lang="en-US" dirty="0"/>
              <a:t>Lunch              3+1          0+1               </a:t>
            </a:r>
            <a:r>
              <a:rPr lang="en-US" dirty="0">
                <a:solidFill>
                  <a:srgbClr val="FF0000"/>
                </a:solidFill>
              </a:rPr>
              <a:t>5</a:t>
            </a:r>
            <a:br>
              <a:rPr lang="en-US" dirty="0"/>
            </a:br>
            <a:r>
              <a:rPr lang="en-US" dirty="0"/>
              <a:t>Money              1+1          4+1              </a:t>
            </a:r>
            <a:r>
              <a:rPr lang="en-US" dirty="0">
                <a:solidFill>
                  <a:srgbClr val="FF0000"/>
                </a:solidFill>
              </a:rPr>
              <a:t>7</a:t>
            </a:r>
          </a:p>
          <a:p>
            <a:r>
              <a:rPr lang="en-US" dirty="0">
                <a:solidFill>
                  <a:srgbClr val="FF0000"/>
                </a:solidFill>
              </a:rPr>
              <a:t>Column Total     21            11              32</a:t>
            </a:r>
          </a:p>
          <a:p>
            <a:endParaRPr lang="en-US" b="1" i="1" spc="-5" dirty="0">
              <a:solidFill>
                <a:srgbClr val="FF0000"/>
              </a:solidFill>
              <a:latin typeface="Georgia" panose="02040502050405020303" pitchFamily="18" charset="0"/>
              <a:ea typeface="Times New Roman" panose="02020603050405020304" pitchFamily="18" charset="0"/>
              <a:cs typeface="Times New Roman" panose="02020603050405020304" pitchFamily="18" charset="0"/>
            </a:endParaRPr>
          </a:p>
          <a:p>
            <a:r>
              <a:rPr lang="en-US" b="1" i="1" spc="-5" dirty="0">
                <a:solidFill>
                  <a:srgbClr val="292929"/>
                </a:solidFill>
                <a:latin typeface="Georgia" panose="02040502050405020303" pitchFamily="18" charset="0"/>
                <a:ea typeface="Times New Roman" panose="02020603050405020304" pitchFamily="18" charset="0"/>
                <a:cs typeface="Times New Roman" panose="02020603050405020304" pitchFamily="18" charset="0"/>
              </a:rPr>
              <a:t>Step 4 - Apply probabilities from frequency table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Rectangle 3"/>
              <p:cNvSpPr/>
              <p:nvPr/>
            </p:nvSpPr>
            <p:spPr>
              <a:xfrm>
                <a:off x="354884" y="4707213"/>
                <a:ext cx="4920834" cy="560410"/>
              </a:xfrm>
              <a:prstGeom prst="rect">
                <a:avLst/>
              </a:prstGeom>
            </p:spPr>
            <p:txBody>
              <a:bodyPr wrap="none">
                <a:spAutoFit/>
              </a:bodyPr>
              <a:lstStyle/>
              <a:p>
                <a:r>
                  <a:rPr lang="en-US" dirty="0"/>
                  <a:t>P(N). P(L/N). P(M/N)</a:t>
                </a:r>
                <a:r>
                  <a:rPr lang="en-US" baseline="30000" dirty="0"/>
                  <a:t>4</a:t>
                </a:r>
                <a:r>
                  <a:rPr lang="en-US" dirty="0"/>
                  <a:t>=</a:t>
                </a:r>
                <a14:m>
                  <m:oMath xmlns:m="http://schemas.openxmlformats.org/officeDocument/2006/math">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21</m:t>
                            </m:r>
                          </m:num>
                          <m:den>
                            <m:r>
                              <a:rPr lang="en-US" b="0" i="1" smtClean="0">
                                <a:latin typeface="Cambria Math" panose="02040503050406030204" pitchFamily="18" charset="0"/>
                              </a:rPr>
                              <m:t>32</m:t>
                            </m:r>
                          </m:den>
                        </m:f>
                      </m:e>
                    </m:d>
                    <m:r>
                      <a:rPr lang="en-US" i="1">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4</m:t>
                            </m:r>
                          </m:num>
                          <m:den>
                            <m:r>
                              <a:rPr lang="en-US" b="0" i="1" smtClean="0">
                                <a:latin typeface="Cambria Math" panose="02040503050406030204" pitchFamily="18" charset="0"/>
                              </a:rPr>
                              <m:t>21</m:t>
                            </m:r>
                          </m:den>
                        </m:f>
                      </m:e>
                    </m:d>
                    <m:r>
                      <a:rPr lang="en-US" i="1">
                        <a:latin typeface="Cambria Math" panose="02040503050406030204" pitchFamily="18" charset="0"/>
                      </a:rPr>
                      <m:t>.</m:t>
                    </m:r>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21</m:t>
                                </m:r>
                              </m:den>
                            </m:f>
                          </m:e>
                        </m:d>
                      </m:e>
                      <m:sup>
                        <m:r>
                          <a:rPr lang="en-US" b="0" i="1" smtClean="0">
                            <a:latin typeface="Cambria Math" panose="02040503050406030204" pitchFamily="18" charset="0"/>
                          </a:rPr>
                          <m:t>4</m:t>
                        </m:r>
                      </m:sup>
                    </m:sSup>
                    <m:r>
                      <a:rPr lang="en-US" b="0" i="1" dirty="0" smtClean="0">
                        <a:latin typeface="Cambria Math" panose="02040503050406030204" pitchFamily="18" charset="0"/>
                      </a:rPr>
                      <m:t>=</m:t>
                    </m:r>
                  </m:oMath>
                </a14:m>
                <a:r>
                  <a:rPr lang="en-US" dirty="0"/>
                  <a:t>0.00001</a:t>
                </a:r>
              </a:p>
            </p:txBody>
          </p:sp>
        </mc:Choice>
        <mc:Fallback xmlns="">
          <p:sp>
            <p:nvSpPr>
              <p:cNvPr id="4" name="Rectangle 3"/>
              <p:cNvSpPr>
                <a:spLocks noRot="1" noChangeAspect="1" noMove="1" noResize="1" noEditPoints="1" noAdjustHandles="1" noChangeArrowheads="1" noChangeShapeType="1" noTextEdit="1"/>
              </p:cNvSpPr>
              <p:nvPr/>
            </p:nvSpPr>
            <p:spPr>
              <a:xfrm>
                <a:off x="354884" y="4707213"/>
                <a:ext cx="4920834" cy="560410"/>
              </a:xfrm>
              <a:prstGeom prst="rect">
                <a:avLst/>
              </a:prstGeom>
              <a:blipFill>
                <a:blip r:embed="rId2"/>
                <a:stretch>
                  <a:fillRect l="-991" r="-496" b="-5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353811" y="5466061"/>
                <a:ext cx="4790992" cy="560410"/>
              </a:xfrm>
              <a:prstGeom prst="rect">
                <a:avLst/>
              </a:prstGeom>
            </p:spPr>
            <p:txBody>
              <a:bodyPr wrap="none">
                <a:spAutoFit/>
              </a:bodyPr>
              <a:lstStyle/>
              <a:p>
                <a:r>
                  <a:rPr lang="en-US" dirty="0"/>
                  <a:t>P(S). P(L/S). P(M/S)</a:t>
                </a:r>
                <a:r>
                  <a:rPr lang="en-US" baseline="30000" dirty="0"/>
                  <a:t>4</a:t>
                </a:r>
                <a:r>
                  <a:rPr lang="en-US" dirty="0"/>
                  <a:t>=</a:t>
                </a:r>
                <a14:m>
                  <m:oMath xmlns:m="http://schemas.openxmlformats.org/officeDocument/2006/math">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11</m:t>
                            </m:r>
                          </m:num>
                          <m:den>
                            <m:r>
                              <a:rPr lang="en-US" b="0" i="1" smtClean="0">
                                <a:latin typeface="Cambria Math" panose="02040503050406030204" pitchFamily="18" charset="0"/>
                              </a:rPr>
                              <m:t>32</m:t>
                            </m:r>
                          </m:den>
                        </m:f>
                      </m:e>
                    </m:d>
                    <m:r>
                      <a:rPr lang="en-US" i="1">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11</m:t>
                            </m:r>
                          </m:den>
                        </m:f>
                      </m:e>
                    </m:d>
                    <m:r>
                      <a:rPr lang="en-US" i="1">
                        <a:latin typeface="Cambria Math" panose="02040503050406030204" pitchFamily="18" charset="0"/>
                      </a:rPr>
                      <m:t>.</m:t>
                    </m:r>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11</m:t>
                                </m:r>
                              </m:den>
                            </m:f>
                          </m:e>
                        </m:d>
                      </m:e>
                      <m:sup>
                        <m:r>
                          <a:rPr lang="en-US" b="0" i="1" smtClean="0">
                            <a:latin typeface="Cambria Math" panose="02040503050406030204" pitchFamily="18" charset="0"/>
                          </a:rPr>
                          <m:t>4</m:t>
                        </m:r>
                      </m:sup>
                    </m:sSup>
                    <m:r>
                      <a:rPr lang="en-US" b="0" i="1" dirty="0" smtClean="0">
                        <a:latin typeface="Cambria Math" panose="02040503050406030204" pitchFamily="18" charset="0"/>
                      </a:rPr>
                      <m:t>=</m:t>
                    </m:r>
                  </m:oMath>
                </a14:m>
                <a:r>
                  <a:rPr lang="en-US" dirty="0"/>
                  <a:t>0.00133</a:t>
                </a:r>
              </a:p>
            </p:txBody>
          </p:sp>
        </mc:Choice>
        <mc:Fallback xmlns="">
          <p:sp>
            <p:nvSpPr>
              <p:cNvPr id="9" name="Rectangle 8"/>
              <p:cNvSpPr>
                <a:spLocks noRot="1" noChangeAspect="1" noMove="1" noResize="1" noEditPoints="1" noAdjustHandles="1" noChangeArrowheads="1" noChangeShapeType="1" noTextEdit="1"/>
              </p:cNvSpPr>
              <p:nvPr/>
            </p:nvSpPr>
            <p:spPr>
              <a:xfrm>
                <a:off x="353811" y="5466061"/>
                <a:ext cx="4790992" cy="560410"/>
              </a:xfrm>
              <a:prstGeom prst="rect">
                <a:avLst/>
              </a:prstGeom>
              <a:blipFill>
                <a:blip r:embed="rId3"/>
                <a:stretch>
                  <a:fillRect l="-1018" r="-509" b="-5435"/>
                </a:stretch>
              </a:blipFill>
            </p:spPr>
            <p:txBody>
              <a:bodyPr/>
              <a:lstStyle/>
              <a:p>
                <a:r>
                  <a:rPr lang="en-US">
                    <a:noFill/>
                  </a:rPr>
                  <a:t> </a:t>
                </a:r>
              </a:p>
            </p:txBody>
          </p:sp>
        </mc:Fallback>
      </mc:AlternateContent>
      <p:sp>
        <p:nvSpPr>
          <p:cNvPr id="10" name="Rectangle 9"/>
          <p:cNvSpPr/>
          <p:nvPr/>
        </p:nvSpPr>
        <p:spPr>
          <a:xfrm>
            <a:off x="6217775" y="1700678"/>
            <a:ext cx="4983625" cy="923330"/>
          </a:xfrm>
          <a:prstGeom prst="rect">
            <a:avLst/>
          </a:prstGeom>
        </p:spPr>
        <p:txBody>
          <a:bodyPr wrap="square">
            <a:spAutoFit/>
          </a:bodyPr>
          <a:lstStyle/>
          <a:p>
            <a:r>
              <a:rPr lang="en-US" dirty="0"/>
              <a:t>As P (S/ L, M</a:t>
            </a:r>
            <a:r>
              <a:rPr lang="en-US" baseline="30000" dirty="0"/>
              <a:t>4</a:t>
            </a:r>
            <a:r>
              <a:rPr lang="en-US" dirty="0"/>
              <a:t> ) &gt; P (N/ L, M</a:t>
            </a:r>
            <a:r>
              <a:rPr lang="en-US" baseline="30000" dirty="0"/>
              <a:t>4</a:t>
            </a:r>
            <a:r>
              <a:rPr lang="en-US" dirty="0"/>
              <a:t> ) , we can decide that </a:t>
            </a:r>
            <a:r>
              <a:rPr lang="en-US" b="1" dirty="0"/>
              <a:t>Lunch Money </a:t>
            </a:r>
            <a:r>
              <a:rPr lang="en-US" b="1" dirty="0" err="1"/>
              <a:t>Money</a:t>
            </a:r>
            <a:r>
              <a:rPr lang="en-US" b="1" dirty="0"/>
              <a:t> </a:t>
            </a:r>
            <a:r>
              <a:rPr lang="en-US" b="1" dirty="0" err="1"/>
              <a:t>Money</a:t>
            </a:r>
            <a:r>
              <a:rPr lang="en-US" b="1" dirty="0"/>
              <a:t> </a:t>
            </a:r>
            <a:r>
              <a:rPr lang="en-US" b="1" dirty="0" err="1"/>
              <a:t>Money</a:t>
            </a:r>
            <a:r>
              <a:rPr lang="en-US" b="1" dirty="0"/>
              <a:t> is Spam</a:t>
            </a:r>
            <a:r>
              <a:rPr lang="en-US" dirty="0"/>
              <a:t>   message.</a:t>
            </a:r>
          </a:p>
        </p:txBody>
      </p:sp>
    </p:spTree>
    <p:extLst>
      <p:ext uri="{BB962C8B-B14F-4D97-AF65-F5344CB8AC3E}">
        <p14:creationId xmlns:p14="http://schemas.microsoft.com/office/powerpoint/2010/main" val="631059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0" name="Rectangle 1"/>
          <p:cNvSpPr>
            <a:spLocks noChangeArrowheads="1"/>
          </p:cNvSpPr>
          <p:nvPr/>
        </p:nvSpPr>
        <p:spPr bwMode="auto">
          <a:xfrm>
            <a:off x="1828800" y="1219201"/>
            <a:ext cx="8610600" cy="461963"/>
          </a:xfrm>
          <a:prstGeom prst="rect">
            <a:avLst/>
          </a:prstGeom>
          <a:noFill/>
          <a:ln w="9525">
            <a:noFill/>
            <a:miter lim="800000"/>
            <a:headEnd/>
            <a:tailEnd/>
          </a:ln>
        </p:spPr>
        <p:txBody>
          <a:bodyPr>
            <a:spAutoFit/>
          </a:bodyPr>
          <a:lstStyle/>
          <a:p>
            <a:pPr fontAlgn="base">
              <a:spcBef>
                <a:spcPct val="0"/>
              </a:spcBef>
              <a:spcAft>
                <a:spcPct val="0"/>
              </a:spcAft>
            </a:pPr>
            <a:r>
              <a:rPr lang="en-US" sz="2400" dirty="0">
                <a:solidFill>
                  <a:srgbClr val="FF0000"/>
                </a:solidFill>
                <a:latin typeface="Times New Roman" pitchFamily="18" charset="0"/>
                <a:cs typeface="Times New Roman" pitchFamily="18" charset="0"/>
              </a:rPr>
              <a:t>The conditional Probability of A</a:t>
            </a:r>
            <a:r>
              <a:rPr lang="en-US" sz="2400" baseline="-25000" dirty="0">
                <a:solidFill>
                  <a:srgbClr val="FF0000"/>
                </a:solidFill>
                <a:latin typeface="Times New Roman" pitchFamily="18" charset="0"/>
                <a:cs typeface="Times New Roman" pitchFamily="18" charset="0"/>
              </a:rPr>
              <a:t>i</a:t>
            </a:r>
            <a:r>
              <a:rPr lang="en-US" sz="2400" dirty="0">
                <a:solidFill>
                  <a:srgbClr val="FF0000"/>
                </a:solidFill>
                <a:latin typeface="Times New Roman" pitchFamily="18" charset="0"/>
                <a:cs typeface="Times New Roman" pitchFamily="18" charset="0"/>
              </a:rPr>
              <a:t> for any </a:t>
            </a:r>
            <a:r>
              <a:rPr lang="en-US" sz="2400" i="1" dirty="0" err="1">
                <a:solidFill>
                  <a:srgbClr val="FF0000"/>
                </a:solidFill>
                <a:latin typeface="Times New Roman" pitchFamily="18" charset="0"/>
                <a:cs typeface="Times New Roman" pitchFamily="18" charset="0"/>
              </a:rPr>
              <a:t>i</a:t>
            </a:r>
            <a:r>
              <a:rPr lang="en-US" sz="2400" dirty="0">
                <a:solidFill>
                  <a:srgbClr val="FF0000"/>
                </a:solidFill>
                <a:latin typeface="Times New Roman" pitchFamily="18" charset="0"/>
                <a:cs typeface="Times New Roman" pitchFamily="18" charset="0"/>
              </a:rPr>
              <a:t> given B is given as</a:t>
            </a:r>
          </a:p>
        </p:txBody>
      </p:sp>
      <p:graphicFrame>
        <p:nvGraphicFramePr>
          <p:cNvPr id="11266" name="Object 2"/>
          <p:cNvGraphicFramePr>
            <a:graphicFrameLocks noChangeAspect="1"/>
          </p:cNvGraphicFramePr>
          <p:nvPr/>
        </p:nvGraphicFramePr>
        <p:xfrm>
          <a:off x="3048000" y="1676400"/>
          <a:ext cx="3835400" cy="1168400"/>
        </p:xfrm>
        <a:graphic>
          <a:graphicData uri="http://schemas.openxmlformats.org/presentationml/2006/ole">
            <mc:AlternateContent xmlns:mc="http://schemas.openxmlformats.org/markup-compatibility/2006">
              <mc:Choice xmlns:v="urn:schemas-microsoft-com:vml" Requires="v">
                <p:oleObj name="Equation" r:id="rId3" imgW="3835080" imgH="1168200" progId="">
                  <p:embed/>
                </p:oleObj>
              </mc:Choice>
              <mc:Fallback>
                <p:oleObj name="Equation" r:id="rId3" imgW="3835080" imgH="1168200" progId="">
                  <p:embed/>
                  <p:pic>
                    <p:nvPicPr>
                      <p:cNvPr id="1126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1676400"/>
                        <a:ext cx="3835400" cy="116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271" name="Rectangle 3"/>
          <p:cNvSpPr>
            <a:spLocks noChangeArrowheads="1"/>
          </p:cNvSpPr>
          <p:nvPr/>
        </p:nvSpPr>
        <p:spPr bwMode="auto">
          <a:xfrm>
            <a:off x="1752600" y="2895601"/>
            <a:ext cx="2363788" cy="461963"/>
          </a:xfrm>
          <a:prstGeom prst="rect">
            <a:avLst/>
          </a:prstGeom>
          <a:noFill/>
          <a:ln w="9525">
            <a:noFill/>
            <a:miter lim="800000"/>
            <a:headEnd/>
            <a:tailEnd/>
          </a:ln>
        </p:spPr>
        <p:txBody>
          <a:bodyPr wrap="none">
            <a:spAutoFit/>
          </a:bodyPr>
          <a:lstStyle/>
          <a:p>
            <a:pPr fontAlgn="base">
              <a:spcBef>
                <a:spcPct val="0"/>
              </a:spcBef>
              <a:spcAft>
                <a:spcPct val="0"/>
              </a:spcAft>
            </a:pPr>
            <a:r>
              <a:rPr lang="en-US" sz="2400">
                <a:solidFill>
                  <a:srgbClr val="FF0000"/>
                </a:solidFill>
                <a:latin typeface="Times New Roman" pitchFamily="18" charset="0"/>
                <a:cs typeface="Times New Roman" pitchFamily="18" charset="0"/>
              </a:rPr>
              <a:t>But we know that</a:t>
            </a:r>
          </a:p>
        </p:txBody>
      </p:sp>
      <p:graphicFrame>
        <p:nvGraphicFramePr>
          <p:cNvPr id="11267" name="Object 3"/>
          <p:cNvGraphicFramePr>
            <a:graphicFrameLocks noChangeAspect="1"/>
          </p:cNvGraphicFramePr>
          <p:nvPr/>
        </p:nvGraphicFramePr>
        <p:xfrm>
          <a:off x="1828800" y="3452814"/>
          <a:ext cx="4114800" cy="458787"/>
        </p:xfrm>
        <a:graphic>
          <a:graphicData uri="http://schemas.openxmlformats.org/presentationml/2006/ole">
            <mc:AlternateContent xmlns:mc="http://schemas.openxmlformats.org/markup-compatibility/2006">
              <mc:Choice xmlns:v="urn:schemas-microsoft-com:vml" Requires="v">
                <p:oleObj name="Equation" r:id="rId5" imgW="5016240" imgH="558720" progId="">
                  <p:embed/>
                </p:oleObj>
              </mc:Choice>
              <mc:Fallback>
                <p:oleObj name="Equation" r:id="rId5" imgW="5016240" imgH="558720" progId="">
                  <p:embed/>
                  <p:pic>
                    <p:nvPicPr>
                      <p:cNvPr id="1126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3452814"/>
                        <a:ext cx="4114800" cy="45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68" name="Object 4"/>
          <p:cNvGraphicFramePr>
            <a:graphicFrameLocks noChangeAspect="1"/>
          </p:cNvGraphicFramePr>
          <p:nvPr/>
        </p:nvGraphicFramePr>
        <p:xfrm>
          <a:off x="6248400" y="3224214"/>
          <a:ext cx="4038600" cy="890587"/>
        </p:xfrm>
        <a:graphic>
          <a:graphicData uri="http://schemas.openxmlformats.org/presentationml/2006/ole">
            <mc:AlternateContent xmlns:mc="http://schemas.openxmlformats.org/markup-compatibility/2006">
              <mc:Choice xmlns:v="urn:schemas-microsoft-com:vml" Requires="v">
                <p:oleObj name="Equation" r:id="rId7" imgW="4838400" imgH="1066680" progId="">
                  <p:embed/>
                </p:oleObj>
              </mc:Choice>
              <mc:Fallback>
                <p:oleObj name="Equation" r:id="rId7" imgW="4838400" imgH="1066680" progId="">
                  <p:embed/>
                  <p:pic>
                    <p:nvPicPr>
                      <p:cNvPr id="11268"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8400" y="3224214"/>
                        <a:ext cx="4038600" cy="890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69" name="Object 5"/>
          <p:cNvGraphicFramePr>
            <a:graphicFrameLocks noChangeAspect="1"/>
          </p:cNvGraphicFramePr>
          <p:nvPr/>
        </p:nvGraphicFramePr>
        <p:xfrm>
          <a:off x="2755900" y="4305300"/>
          <a:ext cx="5168900" cy="1638300"/>
        </p:xfrm>
        <a:graphic>
          <a:graphicData uri="http://schemas.openxmlformats.org/presentationml/2006/ole">
            <mc:AlternateContent xmlns:mc="http://schemas.openxmlformats.org/markup-compatibility/2006">
              <mc:Choice xmlns:v="urn:schemas-microsoft-com:vml" Requires="v">
                <p:oleObj name="Equation" r:id="rId9" imgW="5168880" imgH="1638000" progId="">
                  <p:embed/>
                </p:oleObj>
              </mc:Choice>
              <mc:Fallback>
                <p:oleObj name="Equation" r:id="rId9" imgW="5168880" imgH="1638000" progId="">
                  <p:embed/>
                  <p:pic>
                    <p:nvPicPr>
                      <p:cNvPr id="11269"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55900" y="4305300"/>
                        <a:ext cx="5168900" cy="163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Content Placeholder 2"/>
          <p:cNvSpPr>
            <a:spLocks noGrp="1"/>
          </p:cNvSpPr>
          <p:nvPr>
            <p:ph sz="quarter" idx="10"/>
          </p:nvPr>
        </p:nvSpPr>
        <p:spPr>
          <a:xfrm>
            <a:off x="1625959" y="240640"/>
            <a:ext cx="3130639" cy="1143000"/>
          </a:xfrm>
        </p:spPr>
        <p:txBody>
          <a:bodyPr/>
          <a:lstStyle/>
          <a:p>
            <a:r>
              <a:rPr lang="en-US" dirty="0">
                <a:solidFill>
                  <a:srgbClr val="FF0000"/>
                </a:solidFill>
              </a:rPr>
              <a:t>Proof:</a:t>
            </a:r>
            <a:endParaRPr lang="en-IN" dirty="0">
              <a:solidFill>
                <a:srgbClr val="FF0000"/>
              </a:solidFill>
            </a:endParaRPr>
          </a:p>
        </p:txBody>
      </p:sp>
      <p:sp>
        <p:nvSpPr>
          <p:cNvPr id="8" name="Slide Number Placeholder 7"/>
          <p:cNvSpPr>
            <a:spLocks noGrp="1"/>
          </p:cNvSpPr>
          <p:nvPr>
            <p:ph type="sldNum" sz="quarter" idx="4294967295"/>
          </p:nvPr>
        </p:nvSpPr>
        <p:spPr>
          <a:xfrm>
            <a:off x="8534400" y="6356351"/>
            <a:ext cx="2133600" cy="365125"/>
          </a:xfrm>
        </p:spPr>
        <p:txBody>
          <a:bodyPr/>
          <a:lstStyle/>
          <a:p>
            <a:pPr>
              <a:defRPr/>
            </a:pPr>
            <a:fld id="{B2FC5961-AE03-47BD-B279-689CF1A37C0A}" type="slidenum">
              <a:rPr lang="en-US" smtClean="0">
                <a:solidFill>
                  <a:prstClr val="black">
                    <a:tint val="75000"/>
                  </a:prstClr>
                </a:solidFill>
              </a:rPr>
              <a:pPr>
                <a:defRPr/>
              </a:pPr>
              <a:t>7</a:t>
            </a:fld>
            <a:endParaRPr lang="en-US">
              <a:solidFill>
                <a:prstClr val="black">
                  <a:tint val="75000"/>
                </a:prstClr>
              </a:solidFill>
            </a:endParaRPr>
          </a:p>
        </p:txBody>
      </p:sp>
      <p:sp>
        <p:nvSpPr>
          <p:cNvPr id="2" name="TextBox 1"/>
          <p:cNvSpPr txBox="1"/>
          <p:nvPr/>
        </p:nvSpPr>
        <p:spPr>
          <a:xfrm>
            <a:off x="5943600" y="3501785"/>
            <a:ext cx="247650" cy="369332"/>
          </a:xfrm>
          <a:prstGeom prst="rect">
            <a:avLst/>
          </a:prstGeom>
          <a:noFill/>
        </p:spPr>
        <p:txBody>
          <a:bodyPr wrap="square" rtlCol="0">
            <a:spAutoFit/>
          </a:bodyPr>
          <a:lstStyle/>
          <a:p>
            <a:r>
              <a:rPr lang="en-US" dirty="0"/>
              <a:t>&amp;</a:t>
            </a:r>
            <a:endParaRPr lang="en-IN" dirty="0"/>
          </a:p>
        </p:txBody>
      </p:sp>
      <p:sp>
        <p:nvSpPr>
          <p:cNvPr id="4" name="TextBox 3"/>
          <p:cNvSpPr txBox="1"/>
          <p:nvPr/>
        </p:nvSpPr>
        <p:spPr>
          <a:xfrm>
            <a:off x="6248401" y="5943601"/>
            <a:ext cx="3749899" cy="461665"/>
          </a:xfrm>
          <a:prstGeom prst="rect">
            <a:avLst/>
          </a:prstGeom>
          <a:noFill/>
          <a:ln>
            <a:solidFill>
              <a:srgbClr val="00B050"/>
            </a:solidFill>
          </a:ln>
        </p:spPr>
        <p:txBody>
          <a:bodyPr wrap="square" rtlCol="0">
            <a:spAutoFit/>
          </a:bodyPr>
          <a:lstStyle/>
          <a:p>
            <a:r>
              <a:rPr lang="en-US" sz="2400" dirty="0"/>
              <a:t>Hence the theorem proved</a:t>
            </a:r>
            <a:endParaRPr lang="en-IN" sz="2400" dirty="0"/>
          </a:p>
        </p:txBody>
      </p:sp>
    </p:spTree>
    <p:extLst>
      <p:ext uri="{BB962C8B-B14F-4D97-AF65-F5344CB8AC3E}">
        <p14:creationId xmlns:p14="http://schemas.microsoft.com/office/powerpoint/2010/main" val="19730819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solidFill>
                  <a:srgbClr val="00B0F0"/>
                </a:solidFill>
              </a:rPr>
              <a:t>Naïve Bayes Classifier Applications</a:t>
            </a:r>
          </a:p>
        </p:txBody>
      </p:sp>
      <p:pic>
        <p:nvPicPr>
          <p:cNvPr id="4" name="Content Placeholder 6"/>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1524000" y="2044701"/>
            <a:ext cx="8229600" cy="3636963"/>
          </a:xfrm>
        </p:spPr>
      </p:pic>
    </p:spTree>
    <p:extLst>
      <p:ext uri="{BB962C8B-B14F-4D97-AF65-F5344CB8AC3E}">
        <p14:creationId xmlns:p14="http://schemas.microsoft.com/office/powerpoint/2010/main" val="17985328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a:lnSpc>
                <a:spcPct val="150000"/>
              </a:lnSpc>
              <a:spcBef>
                <a:spcPts val="0"/>
              </a:spcBef>
              <a:buFont typeface="Wingdings" panose="05000000000000000000" pitchFamily="2" charset="2"/>
              <a:buChar char="ü"/>
            </a:pPr>
            <a:r>
              <a:rPr lang="en-US" altLang="ko-KR" sz="2800" dirty="0"/>
              <a:t>Along with decision trees, neural networks, one of the most practical learning methods.</a:t>
            </a:r>
          </a:p>
          <a:p>
            <a:pPr>
              <a:lnSpc>
                <a:spcPct val="150000"/>
              </a:lnSpc>
              <a:spcBef>
                <a:spcPts val="0"/>
              </a:spcBef>
              <a:buFont typeface="Wingdings" panose="05000000000000000000" pitchFamily="2" charset="2"/>
              <a:buChar char="ü"/>
            </a:pPr>
            <a:r>
              <a:rPr lang="en-US" altLang="ko-KR" sz="2800" dirty="0"/>
              <a:t>When to use</a:t>
            </a:r>
          </a:p>
          <a:p>
            <a:pPr lvl="1">
              <a:lnSpc>
                <a:spcPct val="150000"/>
              </a:lnSpc>
              <a:spcBef>
                <a:spcPts val="0"/>
              </a:spcBef>
              <a:buFont typeface="Wingdings" panose="05000000000000000000" pitchFamily="2" charset="2"/>
              <a:buChar char="ü"/>
            </a:pPr>
            <a:r>
              <a:rPr lang="en-US" altLang="ko-KR" sz="2400" dirty="0"/>
              <a:t>Moderate or large training set available</a:t>
            </a:r>
          </a:p>
          <a:p>
            <a:pPr lvl="1">
              <a:lnSpc>
                <a:spcPct val="150000"/>
              </a:lnSpc>
              <a:spcBef>
                <a:spcPts val="0"/>
              </a:spcBef>
              <a:buFont typeface="Wingdings" panose="05000000000000000000" pitchFamily="2" charset="2"/>
              <a:buChar char="ü"/>
            </a:pPr>
            <a:r>
              <a:rPr lang="en-US" altLang="ko-KR" sz="2400" dirty="0"/>
              <a:t>Attributes that describe instances are conditionally independent given classification</a:t>
            </a:r>
          </a:p>
          <a:p>
            <a:pPr>
              <a:lnSpc>
                <a:spcPct val="150000"/>
              </a:lnSpc>
              <a:spcBef>
                <a:spcPts val="0"/>
              </a:spcBef>
              <a:buFont typeface="Wingdings" panose="05000000000000000000" pitchFamily="2" charset="2"/>
              <a:buChar char="ü"/>
            </a:pPr>
            <a:r>
              <a:rPr lang="en-US" altLang="ko-KR" sz="2800" dirty="0"/>
              <a:t>Successful applications:</a:t>
            </a:r>
          </a:p>
          <a:p>
            <a:pPr lvl="1">
              <a:lnSpc>
                <a:spcPct val="150000"/>
              </a:lnSpc>
              <a:spcBef>
                <a:spcPts val="0"/>
              </a:spcBef>
              <a:buFont typeface="Wingdings" panose="05000000000000000000" pitchFamily="2" charset="2"/>
              <a:buChar char="ü"/>
            </a:pPr>
            <a:r>
              <a:rPr lang="en-US" altLang="ko-KR" sz="2400" dirty="0"/>
              <a:t>Diagnosis</a:t>
            </a:r>
          </a:p>
          <a:p>
            <a:pPr lvl="1">
              <a:lnSpc>
                <a:spcPct val="150000"/>
              </a:lnSpc>
              <a:spcBef>
                <a:spcPts val="0"/>
              </a:spcBef>
              <a:buFont typeface="Wingdings" panose="05000000000000000000" pitchFamily="2" charset="2"/>
              <a:buChar char="ü"/>
            </a:pPr>
            <a:r>
              <a:rPr lang="en-US" altLang="ko-KR" sz="2400" dirty="0"/>
              <a:t>Classifying text documents</a:t>
            </a:r>
          </a:p>
          <a:p>
            <a:endParaRPr lang="en-US" dirty="0"/>
          </a:p>
        </p:txBody>
      </p:sp>
      <p:sp>
        <p:nvSpPr>
          <p:cNvPr id="3" name="Content Placeholder 2"/>
          <p:cNvSpPr>
            <a:spLocks noGrp="1"/>
          </p:cNvSpPr>
          <p:nvPr>
            <p:ph sz="quarter" idx="10"/>
          </p:nvPr>
        </p:nvSpPr>
        <p:spPr/>
        <p:txBody>
          <a:bodyPr/>
          <a:lstStyle/>
          <a:p>
            <a:r>
              <a:rPr lang="en-US" altLang="ko-KR" dirty="0">
                <a:solidFill>
                  <a:srgbClr val="00B0F0"/>
                </a:solidFill>
              </a:rPr>
              <a:t>Naive Bayes Classifier</a:t>
            </a:r>
            <a:endParaRPr lang="en-US" dirty="0">
              <a:solidFill>
                <a:srgbClr val="00B0F0"/>
              </a:solidFill>
            </a:endParaRPr>
          </a:p>
        </p:txBody>
      </p:sp>
    </p:spTree>
    <p:extLst>
      <p:ext uri="{BB962C8B-B14F-4D97-AF65-F5344CB8AC3E}">
        <p14:creationId xmlns:p14="http://schemas.microsoft.com/office/powerpoint/2010/main" val="33515871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lnSpc>
                <a:spcPct val="150000"/>
              </a:lnSpc>
              <a:spcBef>
                <a:spcPts val="0"/>
              </a:spcBef>
              <a:buFont typeface="Wingdings" panose="05000000000000000000" pitchFamily="2" charset="2"/>
              <a:buChar char="Ø"/>
            </a:pPr>
            <a:r>
              <a:rPr lang="en-US" altLang="ko-KR" sz="2800" dirty="0"/>
              <a:t>Why?</a:t>
            </a:r>
          </a:p>
          <a:p>
            <a:pPr lvl="1" algn="just">
              <a:lnSpc>
                <a:spcPct val="150000"/>
              </a:lnSpc>
              <a:spcBef>
                <a:spcPts val="0"/>
              </a:spcBef>
              <a:buFont typeface="Wingdings" panose="05000000000000000000" pitchFamily="2" charset="2"/>
              <a:buChar char="v"/>
            </a:pPr>
            <a:r>
              <a:rPr lang="en-US" altLang="ko-KR" dirty="0"/>
              <a:t>Learn which news articles are of interest</a:t>
            </a:r>
          </a:p>
          <a:p>
            <a:pPr lvl="1" algn="just">
              <a:lnSpc>
                <a:spcPct val="150000"/>
              </a:lnSpc>
              <a:spcBef>
                <a:spcPts val="0"/>
              </a:spcBef>
              <a:buFont typeface="Wingdings" panose="05000000000000000000" pitchFamily="2" charset="2"/>
              <a:buChar char="v"/>
            </a:pPr>
            <a:r>
              <a:rPr lang="en-US" altLang="ko-KR" dirty="0"/>
              <a:t>Learn to classify web pages by topic</a:t>
            </a:r>
          </a:p>
          <a:p>
            <a:pPr algn="just">
              <a:lnSpc>
                <a:spcPct val="150000"/>
              </a:lnSpc>
              <a:spcBef>
                <a:spcPts val="0"/>
              </a:spcBef>
            </a:pPr>
            <a:endParaRPr lang="en-US" altLang="ko-KR" sz="2000" dirty="0"/>
          </a:p>
          <a:p>
            <a:pPr algn="just">
              <a:lnSpc>
                <a:spcPct val="150000"/>
              </a:lnSpc>
              <a:spcBef>
                <a:spcPts val="0"/>
              </a:spcBef>
              <a:buFont typeface="Wingdings" panose="05000000000000000000" pitchFamily="2" charset="2"/>
              <a:buChar char="Ø"/>
            </a:pPr>
            <a:r>
              <a:rPr lang="en-US" altLang="ko-KR" sz="2800" dirty="0"/>
              <a:t>Naive Bayes is among most effective algorithms</a:t>
            </a:r>
          </a:p>
          <a:p>
            <a:pPr algn="just">
              <a:lnSpc>
                <a:spcPct val="150000"/>
              </a:lnSpc>
              <a:spcBef>
                <a:spcPts val="0"/>
              </a:spcBef>
              <a:buFont typeface="Wingdings" panose="05000000000000000000" pitchFamily="2" charset="2"/>
              <a:buChar char="Ø"/>
            </a:pPr>
            <a:r>
              <a:rPr lang="en-US" altLang="ko-KR" sz="2800" dirty="0"/>
              <a:t>What attributes shall we use to represent text documents??</a:t>
            </a:r>
          </a:p>
          <a:p>
            <a:endParaRPr lang="en-US" altLang="ko-KR" sz="2800" dirty="0"/>
          </a:p>
          <a:p>
            <a:endParaRPr lang="en-US" dirty="0"/>
          </a:p>
        </p:txBody>
      </p:sp>
      <p:sp>
        <p:nvSpPr>
          <p:cNvPr id="3" name="Content Placeholder 2"/>
          <p:cNvSpPr>
            <a:spLocks noGrp="1"/>
          </p:cNvSpPr>
          <p:nvPr>
            <p:ph sz="quarter" idx="10"/>
          </p:nvPr>
        </p:nvSpPr>
        <p:spPr/>
        <p:txBody>
          <a:bodyPr/>
          <a:lstStyle/>
          <a:p>
            <a:r>
              <a:rPr lang="en-US" altLang="ko-KR" dirty="0">
                <a:solidFill>
                  <a:srgbClr val="00B0F0"/>
                </a:solidFill>
              </a:rPr>
              <a:t>Learning to Classify Text</a:t>
            </a:r>
            <a:endParaRPr lang="en-US" dirty="0">
              <a:solidFill>
                <a:srgbClr val="00B0F0"/>
              </a:solidFill>
            </a:endParaRPr>
          </a:p>
        </p:txBody>
      </p:sp>
    </p:spTree>
    <p:extLst>
      <p:ext uri="{BB962C8B-B14F-4D97-AF65-F5344CB8AC3E}">
        <p14:creationId xmlns:p14="http://schemas.microsoft.com/office/powerpoint/2010/main" val="15052724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solidFill>
                  <a:srgbClr val="00B0F0"/>
                </a:solidFill>
              </a:rPr>
              <a:t>Baseline:</a:t>
            </a:r>
            <a:r>
              <a:rPr lang="en-US" spc="-4" dirty="0">
                <a:solidFill>
                  <a:srgbClr val="00B0F0"/>
                </a:solidFill>
              </a:rPr>
              <a:t> </a:t>
            </a:r>
            <a:r>
              <a:rPr lang="en-US" dirty="0">
                <a:solidFill>
                  <a:srgbClr val="00B0F0"/>
                </a:solidFill>
              </a:rPr>
              <a:t>Bag of </a:t>
            </a:r>
            <a:r>
              <a:rPr lang="en-US" spc="-4" dirty="0">
                <a:solidFill>
                  <a:srgbClr val="00B0F0"/>
                </a:solidFill>
              </a:rPr>
              <a:t>Words</a:t>
            </a:r>
            <a:r>
              <a:rPr lang="en-US" spc="-79" dirty="0">
                <a:solidFill>
                  <a:srgbClr val="00B0F0"/>
                </a:solidFill>
              </a:rPr>
              <a:t> </a:t>
            </a:r>
            <a:r>
              <a:rPr lang="en-US" dirty="0">
                <a:solidFill>
                  <a:srgbClr val="00B0F0"/>
                </a:solidFill>
              </a:rPr>
              <a:t>Approach</a:t>
            </a:r>
          </a:p>
        </p:txBody>
      </p:sp>
      <p:sp>
        <p:nvSpPr>
          <p:cNvPr id="4" name="object 3"/>
          <p:cNvSpPr/>
          <p:nvPr/>
        </p:nvSpPr>
        <p:spPr>
          <a:xfrm>
            <a:off x="2180360" y="1882588"/>
            <a:ext cx="4059331" cy="4168588"/>
          </a:xfrm>
          <a:prstGeom prst="rect">
            <a:avLst/>
          </a:prstGeom>
          <a:blipFill>
            <a:blip r:embed="rId2" cstate="print"/>
            <a:stretch>
              <a:fillRect/>
            </a:stretch>
          </a:blipFill>
        </p:spPr>
        <p:txBody>
          <a:bodyPr wrap="square" lIns="0" tIns="0" rIns="0" bIns="0" rtlCol="0"/>
          <a:lstStyle/>
          <a:p>
            <a:pPr fontAlgn="base">
              <a:spcBef>
                <a:spcPct val="0"/>
              </a:spcBef>
              <a:spcAft>
                <a:spcPct val="0"/>
              </a:spcAft>
              <a:defRPr/>
            </a:pPr>
            <a:endParaRPr sz="1412">
              <a:solidFill>
                <a:prstClr val="black"/>
              </a:solidFill>
              <a:latin typeface="Tahoma" charset="0"/>
            </a:endParaRPr>
          </a:p>
        </p:txBody>
      </p:sp>
      <p:sp>
        <p:nvSpPr>
          <p:cNvPr id="5" name="object 5"/>
          <p:cNvSpPr/>
          <p:nvPr/>
        </p:nvSpPr>
        <p:spPr>
          <a:xfrm>
            <a:off x="7710465" y="1949824"/>
            <a:ext cx="1260662" cy="3864909"/>
          </a:xfrm>
          <a:custGeom>
            <a:avLst/>
            <a:gdLst/>
            <a:ahLst/>
            <a:cxnLst/>
            <a:rect l="l" t="t" r="r" b="b"/>
            <a:pathLst>
              <a:path w="1428750" h="4380230">
                <a:moveTo>
                  <a:pt x="0" y="0"/>
                </a:moveTo>
                <a:lnTo>
                  <a:pt x="1428748" y="0"/>
                </a:lnTo>
                <a:lnTo>
                  <a:pt x="1428748" y="4379906"/>
                </a:lnTo>
                <a:lnTo>
                  <a:pt x="0" y="4379906"/>
                </a:lnTo>
                <a:lnTo>
                  <a:pt x="0" y="0"/>
                </a:lnTo>
                <a:close/>
              </a:path>
            </a:pathLst>
          </a:custGeom>
          <a:ln w="9524">
            <a:solidFill>
              <a:srgbClr val="000000"/>
            </a:solidFill>
          </a:ln>
        </p:spPr>
        <p:txBody>
          <a:bodyPr wrap="square" lIns="0" tIns="0" rIns="0" bIns="0" rtlCol="0"/>
          <a:lstStyle/>
          <a:p>
            <a:pPr fontAlgn="base">
              <a:spcBef>
                <a:spcPct val="0"/>
              </a:spcBef>
              <a:spcAft>
                <a:spcPct val="0"/>
              </a:spcAft>
              <a:defRPr/>
            </a:pPr>
            <a:endParaRPr sz="1412">
              <a:solidFill>
                <a:prstClr val="black"/>
              </a:solidFill>
              <a:latin typeface="Tahoma" charset="0"/>
            </a:endParaRPr>
          </a:p>
        </p:txBody>
      </p:sp>
      <p:sp>
        <p:nvSpPr>
          <p:cNvPr id="6" name="object 6"/>
          <p:cNvSpPr txBox="1"/>
          <p:nvPr/>
        </p:nvSpPr>
        <p:spPr>
          <a:xfrm>
            <a:off x="7791148" y="1873624"/>
            <a:ext cx="907676" cy="3947189"/>
          </a:xfrm>
          <a:prstGeom prst="rect">
            <a:avLst/>
          </a:prstGeom>
        </p:spPr>
        <p:txBody>
          <a:bodyPr vert="horz" wrap="square" lIns="0" tIns="116541" rIns="0" bIns="0" rtlCol="0">
            <a:spAutoFit/>
          </a:bodyPr>
          <a:lstStyle/>
          <a:p>
            <a:pPr fontAlgn="base">
              <a:spcBef>
                <a:spcPts val="918"/>
              </a:spcBef>
              <a:spcAft>
                <a:spcPct val="0"/>
              </a:spcAft>
              <a:tabLst>
                <a:tab pos="806306" algn="l"/>
              </a:tabLst>
              <a:defRPr/>
            </a:pPr>
            <a:r>
              <a:rPr sz="1412" spc="-4" dirty="0">
                <a:solidFill>
                  <a:prstClr val="black"/>
                </a:solidFill>
                <a:latin typeface="Times New Roman"/>
                <a:cs typeface="Times New Roman"/>
              </a:rPr>
              <a:t>aa</a:t>
            </a:r>
            <a:r>
              <a:rPr sz="1412" dirty="0">
                <a:solidFill>
                  <a:prstClr val="black"/>
                </a:solidFill>
                <a:latin typeface="Times New Roman"/>
                <a:cs typeface="Times New Roman"/>
              </a:rPr>
              <a:t>rdv</a:t>
            </a:r>
            <a:r>
              <a:rPr sz="1412" spc="-4" dirty="0">
                <a:solidFill>
                  <a:prstClr val="black"/>
                </a:solidFill>
                <a:latin typeface="Times New Roman"/>
                <a:cs typeface="Times New Roman"/>
              </a:rPr>
              <a:t>a</a:t>
            </a:r>
            <a:r>
              <a:rPr sz="1412" dirty="0">
                <a:solidFill>
                  <a:prstClr val="black"/>
                </a:solidFill>
                <a:latin typeface="Times New Roman"/>
                <a:cs typeface="Times New Roman"/>
              </a:rPr>
              <a:t>rk	0</a:t>
            </a:r>
            <a:endParaRPr sz="1412">
              <a:solidFill>
                <a:prstClr val="black"/>
              </a:solidFill>
              <a:latin typeface="Times New Roman"/>
              <a:cs typeface="Times New Roman"/>
            </a:endParaRPr>
          </a:p>
          <a:p>
            <a:pPr fontAlgn="base">
              <a:spcBef>
                <a:spcPts val="829"/>
              </a:spcBef>
              <a:spcAft>
                <a:spcPct val="0"/>
              </a:spcAft>
              <a:tabLst>
                <a:tab pos="806306" algn="l"/>
              </a:tabLst>
              <a:defRPr/>
            </a:pPr>
            <a:r>
              <a:rPr sz="1412" spc="-4" dirty="0">
                <a:solidFill>
                  <a:prstClr val="black"/>
                </a:solidFill>
                <a:latin typeface="Times New Roman"/>
                <a:cs typeface="Times New Roman"/>
              </a:rPr>
              <a:t>a</a:t>
            </a:r>
            <a:r>
              <a:rPr sz="1412" dirty="0">
                <a:solidFill>
                  <a:prstClr val="black"/>
                </a:solidFill>
                <a:latin typeface="Times New Roman"/>
                <a:cs typeface="Times New Roman"/>
              </a:rPr>
              <a:t>bout	2</a:t>
            </a:r>
            <a:endParaRPr sz="1412">
              <a:solidFill>
                <a:prstClr val="black"/>
              </a:solidFill>
              <a:latin typeface="Times New Roman"/>
              <a:cs typeface="Times New Roman"/>
            </a:endParaRPr>
          </a:p>
          <a:p>
            <a:pPr fontAlgn="base">
              <a:spcBef>
                <a:spcPts val="865"/>
              </a:spcBef>
              <a:spcAft>
                <a:spcPct val="0"/>
              </a:spcAft>
              <a:tabLst>
                <a:tab pos="806306" algn="l"/>
              </a:tabLst>
              <a:defRPr/>
            </a:pPr>
            <a:r>
              <a:rPr sz="1412" spc="-4" dirty="0">
                <a:solidFill>
                  <a:prstClr val="black"/>
                </a:solidFill>
                <a:latin typeface="Times New Roman"/>
                <a:cs typeface="Times New Roman"/>
              </a:rPr>
              <a:t>al</a:t>
            </a:r>
            <a:r>
              <a:rPr sz="1412" dirty="0">
                <a:solidFill>
                  <a:prstClr val="black"/>
                </a:solidFill>
                <a:latin typeface="Times New Roman"/>
                <a:cs typeface="Times New Roman"/>
              </a:rPr>
              <a:t>l	2</a:t>
            </a:r>
            <a:endParaRPr sz="1412">
              <a:solidFill>
                <a:prstClr val="black"/>
              </a:solidFill>
              <a:latin typeface="Times New Roman"/>
              <a:cs typeface="Times New Roman"/>
            </a:endParaRPr>
          </a:p>
          <a:p>
            <a:pPr fontAlgn="base">
              <a:spcBef>
                <a:spcPts val="777"/>
              </a:spcBef>
              <a:spcAft>
                <a:spcPct val="0"/>
              </a:spcAft>
              <a:tabLst>
                <a:tab pos="806306" algn="l"/>
              </a:tabLst>
              <a:defRPr/>
            </a:pPr>
            <a:r>
              <a:rPr sz="1412" dirty="0">
                <a:solidFill>
                  <a:prstClr val="black"/>
                </a:solidFill>
                <a:latin typeface="Times New Roman"/>
                <a:cs typeface="Times New Roman"/>
              </a:rPr>
              <a:t>Afr</a:t>
            </a:r>
            <a:r>
              <a:rPr sz="1412" spc="-4" dirty="0">
                <a:solidFill>
                  <a:prstClr val="black"/>
                </a:solidFill>
                <a:latin typeface="Times New Roman"/>
                <a:cs typeface="Times New Roman"/>
              </a:rPr>
              <a:t>ic</a:t>
            </a:r>
            <a:r>
              <a:rPr sz="1412" dirty="0">
                <a:solidFill>
                  <a:prstClr val="black"/>
                </a:solidFill>
                <a:latin typeface="Times New Roman"/>
                <a:cs typeface="Times New Roman"/>
              </a:rPr>
              <a:t>a	1</a:t>
            </a:r>
            <a:endParaRPr sz="1412">
              <a:solidFill>
                <a:prstClr val="black"/>
              </a:solidFill>
              <a:latin typeface="Times New Roman"/>
              <a:cs typeface="Times New Roman"/>
            </a:endParaRPr>
          </a:p>
          <a:p>
            <a:pPr fontAlgn="base">
              <a:spcBef>
                <a:spcPts val="865"/>
              </a:spcBef>
              <a:spcAft>
                <a:spcPct val="0"/>
              </a:spcAft>
              <a:tabLst>
                <a:tab pos="806306" algn="l"/>
              </a:tabLst>
              <a:defRPr/>
            </a:pPr>
            <a:r>
              <a:rPr sz="1412" spc="-4" dirty="0">
                <a:solidFill>
                  <a:prstClr val="black"/>
                </a:solidFill>
                <a:latin typeface="Times New Roman"/>
                <a:cs typeface="Times New Roman"/>
              </a:rPr>
              <a:t>a</a:t>
            </a:r>
            <a:r>
              <a:rPr sz="1412" dirty="0">
                <a:solidFill>
                  <a:prstClr val="black"/>
                </a:solidFill>
                <a:latin typeface="Times New Roman"/>
                <a:cs typeface="Times New Roman"/>
              </a:rPr>
              <a:t>pp</a:t>
            </a:r>
            <a:r>
              <a:rPr sz="1412" spc="-4" dirty="0">
                <a:solidFill>
                  <a:prstClr val="black"/>
                </a:solidFill>
                <a:latin typeface="Times New Roman"/>
                <a:cs typeface="Times New Roman"/>
              </a:rPr>
              <a:t>l</a:t>
            </a:r>
            <a:r>
              <a:rPr sz="1412" dirty="0">
                <a:solidFill>
                  <a:prstClr val="black"/>
                </a:solidFill>
                <a:latin typeface="Times New Roman"/>
                <a:cs typeface="Times New Roman"/>
              </a:rPr>
              <a:t>e	0</a:t>
            </a:r>
            <a:endParaRPr sz="1412">
              <a:solidFill>
                <a:prstClr val="black"/>
              </a:solidFill>
              <a:latin typeface="Times New Roman"/>
              <a:cs typeface="Times New Roman"/>
            </a:endParaRPr>
          </a:p>
          <a:p>
            <a:pPr fontAlgn="base">
              <a:spcBef>
                <a:spcPts val="865"/>
              </a:spcBef>
              <a:spcAft>
                <a:spcPct val="0"/>
              </a:spcAft>
              <a:tabLst>
                <a:tab pos="806306" algn="l"/>
              </a:tabLst>
              <a:defRPr/>
            </a:pPr>
            <a:r>
              <a:rPr sz="1412" spc="-4" dirty="0">
                <a:solidFill>
                  <a:prstClr val="black"/>
                </a:solidFill>
                <a:latin typeface="Times New Roman"/>
                <a:cs typeface="Times New Roman"/>
              </a:rPr>
              <a:t>a</a:t>
            </a:r>
            <a:r>
              <a:rPr sz="1412" dirty="0">
                <a:solidFill>
                  <a:prstClr val="black"/>
                </a:solidFill>
                <a:latin typeface="Times New Roman"/>
                <a:cs typeface="Times New Roman"/>
              </a:rPr>
              <a:t>nx</a:t>
            </a:r>
            <a:r>
              <a:rPr sz="1412" spc="-4" dirty="0">
                <a:solidFill>
                  <a:prstClr val="black"/>
                </a:solidFill>
                <a:latin typeface="Times New Roman"/>
                <a:cs typeface="Times New Roman"/>
              </a:rPr>
              <a:t>i</a:t>
            </a:r>
            <a:r>
              <a:rPr sz="1412" dirty="0">
                <a:solidFill>
                  <a:prstClr val="black"/>
                </a:solidFill>
                <a:latin typeface="Times New Roman"/>
                <a:cs typeface="Times New Roman"/>
              </a:rPr>
              <a:t>ous	0</a:t>
            </a:r>
            <a:endParaRPr sz="1412">
              <a:solidFill>
                <a:prstClr val="black"/>
              </a:solidFill>
              <a:latin typeface="Times New Roman"/>
              <a:cs typeface="Times New Roman"/>
            </a:endParaRPr>
          </a:p>
          <a:p>
            <a:pPr fontAlgn="base">
              <a:spcBef>
                <a:spcPts val="865"/>
              </a:spcBef>
              <a:spcAft>
                <a:spcPct val="0"/>
              </a:spcAft>
              <a:defRPr/>
            </a:pPr>
            <a:r>
              <a:rPr sz="1412" dirty="0">
                <a:solidFill>
                  <a:prstClr val="black"/>
                </a:solidFill>
                <a:latin typeface="Times New Roman"/>
                <a:cs typeface="Times New Roman"/>
              </a:rPr>
              <a:t>...</a:t>
            </a:r>
            <a:endParaRPr sz="1412">
              <a:solidFill>
                <a:prstClr val="black"/>
              </a:solidFill>
              <a:latin typeface="Times New Roman"/>
              <a:cs typeface="Times New Roman"/>
            </a:endParaRPr>
          </a:p>
          <a:p>
            <a:pPr fontAlgn="base">
              <a:spcBef>
                <a:spcPts val="865"/>
              </a:spcBef>
              <a:spcAft>
                <a:spcPct val="0"/>
              </a:spcAft>
              <a:defRPr/>
            </a:pPr>
            <a:r>
              <a:rPr sz="1412" spc="-4" dirty="0">
                <a:solidFill>
                  <a:prstClr val="black"/>
                </a:solidFill>
                <a:latin typeface="Times New Roman"/>
                <a:cs typeface="Times New Roman"/>
              </a:rPr>
              <a:t>gas</a:t>
            </a:r>
            <a:endParaRPr sz="1412">
              <a:solidFill>
                <a:prstClr val="black"/>
              </a:solidFill>
              <a:latin typeface="Times New Roman"/>
              <a:cs typeface="Times New Roman"/>
            </a:endParaRPr>
          </a:p>
          <a:p>
            <a:pPr fontAlgn="base">
              <a:spcBef>
                <a:spcPts val="777"/>
              </a:spcBef>
              <a:spcAft>
                <a:spcPct val="0"/>
              </a:spcAft>
              <a:defRPr/>
            </a:pPr>
            <a:r>
              <a:rPr sz="1412" dirty="0">
                <a:solidFill>
                  <a:prstClr val="black"/>
                </a:solidFill>
                <a:latin typeface="Times New Roman"/>
                <a:cs typeface="Times New Roman"/>
              </a:rPr>
              <a:t>...</a:t>
            </a:r>
            <a:endParaRPr sz="1412">
              <a:solidFill>
                <a:prstClr val="black"/>
              </a:solidFill>
              <a:latin typeface="Times New Roman"/>
              <a:cs typeface="Times New Roman"/>
            </a:endParaRPr>
          </a:p>
          <a:p>
            <a:pPr fontAlgn="base">
              <a:spcBef>
                <a:spcPts val="865"/>
              </a:spcBef>
              <a:spcAft>
                <a:spcPct val="0"/>
              </a:spcAft>
              <a:defRPr/>
            </a:pPr>
            <a:r>
              <a:rPr sz="1412" spc="-4" dirty="0">
                <a:solidFill>
                  <a:prstClr val="black"/>
                </a:solidFill>
                <a:latin typeface="Times New Roman"/>
                <a:cs typeface="Times New Roman"/>
              </a:rPr>
              <a:t>oil</a:t>
            </a:r>
            <a:endParaRPr sz="1412">
              <a:solidFill>
                <a:prstClr val="black"/>
              </a:solidFill>
              <a:latin typeface="Times New Roman"/>
              <a:cs typeface="Times New Roman"/>
            </a:endParaRPr>
          </a:p>
          <a:p>
            <a:pPr marR="522782" fontAlgn="base">
              <a:lnSpc>
                <a:spcPct val="151000"/>
              </a:lnSpc>
              <a:spcBef>
                <a:spcPct val="0"/>
              </a:spcBef>
              <a:spcAft>
                <a:spcPct val="0"/>
              </a:spcAft>
              <a:defRPr/>
            </a:pPr>
            <a:r>
              <a:rPr sz="1412" dirty="0">
                <a:solidFill>
                  <a:prstClr val="black"/>
                </a:solidFill>
                <a:latin typeface="Times New Roman"/>
                <a:cs typeface="Times New Roman"/>
              </a:rPr>
              <a:t>…  </a:t>
            </a:r>
            <a:r>
              <a:rPr sz="1412" spc="-4" dirty="0">
                <a:solidFill>
                  <a:prstClr val="black"/>
                </a:solidFill>
                <a:latin typeface="Times New Roman"/>
                <a:cs typeface="Times New Roman"/>
              </a:rPr>
              <a:t>Zai</a:t>
            </a:r>
            <a:r>
              <a:rPr sz="1412" dirty="0">
                <a:solidFill>
                  <a:prstClr val="black"/>
                </a:solidFill>
                <a:latin typeface="Times New Roman"/>
                <a:cs typeface="Times New Roman"/>
              </a:rPr>
              <a:t>re</a:t>
            </a:r>
            <a:endParaRPr sz="1412">
              <a:solidFill>
                <a:prstClr val="black"/>
              </a:solidFill>
              <a:latin typeface="Times New Roman"/>
              <a:cs typeface="Times New Roman"/>
            </a:endParaRPr>
          </a:p>
        </p:txBody>
      </p:sp>
      <p:sp>
        <p:nvSpPr>
          <p:cNvPr id="7" name="object 8"/>
          <p:cNvSpPr/>
          <p:nvPr/>
        </p:nvSpPr>
        <p:spPr>
          <a:xfrm>
            <a:off x="6298524" y="3092824"/>
            <a:ext cx="1353110" cy="0"/>
          </a:xfrm>
          <a:custGeom>
            <a:avLst/>
            <a:gdLst/>
            <a:ahLst/>
            <a:cxnLst/>
            <a:rect l="l" t="t" r="r" b="b"/>
            <a:pathLst>
              <a:path w="1533525">
                <a:moveTo>
                  <a:pt x="0" y="0"/>
                </a:moveTo>
                <a:lnTo>
                  <a:pt x="1533528" y="0"/>
                </a:lnTo>
              </a:path>
            </a:pathLst>
          </a:custGeom>
          <a:ln w="28574">
            <a:solidFill>
              <a:srgbClr val="000000"/>
            </a:solidFill>
          </a:ln>
        </p:spPr>
        <p:txBody>
          <a:bodyPr wrap="square" lIns="0" tIns="0" rIns="0" bIns="0" rtlCol="0"/>
          <a:lstStyle/>
          <a:p>
            <a:pPr fontAlgn="base">
              <a:spcBef>
                <a:spcPct val="0"/>
              </a:spcBef>
              <a:spcAft>
                <a:spcPct val="0"/>
              </a:spcAft>
              <a:defRPr/>
            </a:pPr>
            <a:endParaRPr sz="1412">
              <a:solidFill>
                <a:prstClr val="black"/>
              </a:solidFill>
              <a:latin typeface="Tahoma" charset="0"/>
            </a:endParaRPr>
          </a:p>
        </p:txBody>
      </p:sp>
      <p:sp>
        <p:nvSpPr>
          <p:cNvPr id="9" name="object 9"/>
          <p:cNvSpPr/>
          <p:nvPr/>
        </p:nvSpPr>
        <p:spPr>
          <a:xfrm>
            <a:off x="7601208" y="3055004"/>
            <a:ext cx="75640" cy="75640"/>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pPr fontAlgn="base">
              <a:spcBef>
                <a:spcPct val="0"/>
              </a:spcBef>
              <a:spcAft>
                <a:spcPct val="0"/>
              </a:spcAft>
              <a:defRPr/>
            </a:pPr>
            <a:endParaRPr sz="1412">
              <a:solidFill>
                <a:prstClr val="black"/>
              </a:solidFill>
              <a:latin typeface="Tahoma" charset="0"/>
            </a:endParaRPr>
          </a:p>
        </p:txBody>
      </p:sp>
    </p:spTree>
    <p:extLst>
      <p:ext uri="{BB962C8B-B14F-4D97-AF65-F5344CB8AC3E}">
        <p14:creationId xmlns:p14="http://schemas.microsoft.com/office/powerpoint/2010/main" val="26079849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0" indent="-457200" algn="just">
              <a:lnSpc>
                <a:spcPct val="150000"/>
              </a:lnSpc>
              <a:spcBef>
                <a:spcPts val="0"/>
              </a:spcBef>
              <a:buFont typeface="Wingdings" panose="05000000000000000000" pitchFamily="2" charset="2"/>
              <a:buChar char="Ø"/>
            </a:pPr>
            <a:r>
              <a:rPr lang="en-US" sz="2800" dirty="0"/>
              <a:t>Require initial knowledge of many probabilities</a:t>
            </a:r>
          </a:p>
          <a:p>
            <a:pPr lvl="1" algn="just">
              <a:lnSpc>
                <a:spcPct val="150000"/>
              </a:lnSpc>
              <a:spcBef>
                <a:spcPts val="0"/>
              </a:spcBef>
              <a:buFont typeface="Wingdings" panose="05000000000000000000" pitchFamily="2" charset="2"/>
              <a:buChar char="Ø"/>
            </a:pPr>
            <a:r>
              <a:rPr lang="en-US" sz="2400" dirty="0"/>
              <a:t>Often estimated based on background knowledge, previously available data, and assumptions about the form of the underlying distributions.</a:t>
            </a:r>
          </a:p>
          <a:p>
            <a:pPr marL="457200" indent="-457200" algn="just">
              <a:lnSpc>
                <a:spcPct val="150000"/>
              </a:lnSpc>
              <a:spcBef>
                <a:spcPts val="0"/>
              </a:spcBef>
              <a:buFont typeface="Wingdings" panose="05000000000000000000" pitchFamily="2" charset="2"/>
              <a:buChar char="Ø"/>
            </a:pPr>
            <a:r>
              <a:rPr lang="en-US" sz="2800" dirty="0"/>
              <a:t>Significant computational cost required to determine the Bayes optimal hypothesis in the general case (linear in the number of candidate hypotheses)</a:t>
            </a:r>
          </a:p>
          <a:p>
            <a:endParaRPr lang="en-US" dirty="0"/>
          </a:p>
        </p:txBody>
      </p:sp>
      <p:sp>
        <p:nvSpPr>
          <p:cNvPr id="3" name="Content Placeholder 2"/>
          <p:cNvSpPr>
            <a:spLocks noGrp="1"/>
          </p:cNvSpPr>
          <p:nvPr>
            <p:ph sz="quarter" idx="10"/>
          </p:nvPr>
        </p:nvSpPr>
        <p:spPr/>
        <p:txBody>
          <a:bodyPr/>
          <a:lstStyle/>
          <a:p>
            <a:r>
              <a:rPr lang="en-US" dirty="0">
                <a:solidFill>
                  <a:srgbClr val="00B0F0"/>
                </a:solidFill>
              </a:rPr>
              <a:t>Practical Issues of Bayesian learning</a:t>
            </a:r>
          </a:p>
          <a:p>
            <a:endParaRPr lang="en-US" dirty="0">
              <a:solidFill>
                <a:srgbClr val="00B0F0"/>
              </a:solidFill>
            </a:endParaRPr>
          </a:p>
        </p:txBody>
      </p:sp>
    </p:spTree>
    <p:extLst>
      <p:ext uri="{BB962C8B-B14F-4D97-AF65-F5344CB8AC3E}">
        <p14:creationId xmlns:p14="http://schemas.microsoft.com/office/powerpoint/2010/main" val="39516646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solidFill>
                  <a:srgbClr val="FF0000"/>
                </a:solidFill>
                <a:latin typeface="Times New Roman" pitchFamily="18" charset="0"/>
                <a:cs typeface="Times New Roman" pitchFamily="18" charset="0"/>
              </a:rPr>
              <a:t>HW: Exercise</a:t>
            </a:r>
            <a:endParaRPr lang="en-IN" dirty="0"/>
          </a:p>
        </p:txBody>
      </p:sp>
      <p:sp>
        <p:nvSpPr>
          <p:cNvPr id="6" name="Content Placeholder 5"/>
          <p:cNvSpPr txBox="1">
            <a:spLocks noGrp="1"/>
          </p:cNvSpPr>
          <p:nvPr>
            <p:ph idx="1"/>
          </p:nvPr>
        </p:nvSpPr>
        <p:spPr>
          <a:xfrm>
            <a:off x="406400" y="1493838"/>
            <a:ext cx="6375400" cy="3391698"/>
          </a:xfrm>
          <a:prstGeom prst="rect">
            <a:avLst/>
          </a:prstGeom>
          <a:noFill/>
        </p:spPr>
        <p:txBody>
          <a:bodyPr wrap="square" rtlCol="0">
            <a:spAutoFit/>
          </a:bodyPr>
          <a:lstStyle/>
          <a:p>
            <a:r>
              <a:rPr lang="en-US" dirty="0"/>
              <a:t>Consider the car theft problem with attributes Color, Type, Origin, and the target, Stolen can be either Yes or No.</a:t>
            </a:r>
          </a:p>
          <a:p>
            <a:r>
              <a:rPr lang="en-US" b="1" dirty="0"/>
              <a:t>we need to classify whether the car is stolen, given the features of the car.</a:t>
            </a:r>
          </a:p>
          <a:p>
            <a:r>
              <a:rPr lang="en-US" sz="2800" b="1" dirty="0"/>
              <a:t>Given the Red color Domestic SUV car Find the probability of whether the car is stolen?</a:t>
            </a:r>
            <a:endParaRPr lang="en-US" sz="2800" dirty="0"/>
          </a:p>
        </p:txBody>
      </p:sp>
      <p:pic>
        <p:nvPicPr>
          <p:cNvPr id="7" name="Picture 6"/>
          <p:cNvPicPr>
            <a:picLocks noChangeAspect="1"/>
          </p:cNvPicPr>
          <p:nvPr/>
        </p:nvPicPr>
        <p:blipFill>
          <a:blip r:embed="rId2"/>
          <a:stretch>
            <a:fillRect/>
          </a:stretch>
        </p:blipFill>
        <p:spPr>
          <a:xfrm>
            <a:off x="6781800" y="2286000"/>
            <a:ext cx="4876800" cy="3981450"/>
          </a:xfrm>
          <a:prstGeom prst="rect">
            <a:avLst/>
          </a:prstGeom>
        </p:spPr>
      </p:pic>
    </p:spTree>
    <p:extLst>
      <p:ext uri="{BB962C8B-B14F-4D97-AF65-F5344CB8AC3E}">
        <p14:creationId xmlns:p14="http://schemas.microsoft.com/office/powerpoint/2010/main" val="12939724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9743067"/>
              </p:ext>
            </p:extLst>
          </p:nvPr>
        </p:nvGraphicFramePr>
        <p:xfrm>
          <a:off x="5181600" y="152400"/>
          <a:ext cx="3124200" cy="6126480"/>
        </p:xfrm>
        <a:graphic>
          <a:graphicData uri="http://schemas.openxmlformats.org/drawingml/2006/table">
            <a:tbl>
              <a:tblPr firstRow="1" bandRow="1">
                <a:tableStyleId>{5C22544A-7EE6-4342-B048-85BDC9FD1C3A}</a:tableStyleId>
              </a:tblPr>
              <a:tblGrid>
                <a:gridCol w="1562100">
                  <a:extLst>
                    <a:ext uri="{9D8B030D-6E8A-4147-A177-3AD203B41FA5}">
                      <a16:colId xmlns:a16="http://schemas.microsoft.com/office/drawing/2014/main" val="3291575815"/>
                    </a:ext>
                  </a:extLst>
                </a:gridCol>
                <a:gridCol w="1562100">
                  <a:extLst>
                    <a:ext uri="{9D8B030D-6E8A-4147-A177-3AD203B41FA5}">
                      <a16:colId xmlns:a16="http://schemas.microsoft.com/office/drawing/2014/main" val="1076023737"/>
                    </a:ext>
                  </a:extLst>
                </a:gridCol>
              </a:tblGrid>
              <a:tr h="57773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weather</a:t>
                      </a:r>
                      <a:br>
                        <a:rPr lang="en-US" dirty="0"/>
                      </a:br>
                      <a:r>
                        <a:rPr lang="en-US" dirty="0"/>
                        <a:t>   </a:t>
                      </a:r>
                    </a:p>
                  </a:txBody>
                  <a:tcPr/>
                </a:tc>
                <a:tc>
                  <a:txBody>
                    <a:bodyPr/>
                    <a:lstStyle/>
                    <a:p>
                      <a:r>
                        <a:rPr lang="en-US" dirty="0"/>
                        <a:t>Player play</a:t>
                      </a:r>
                    </a:p>
                  </a:txBody>
                  <a:tcPr/>
                </a:tc>
                <a:extLst>
                  <a:ext uri="{0D108BD9-81ED-4DB2-BD59-A6C34878D82A}">
                    <a16:rowId xmlns:a16="http://schemas.microsoft.com/office/drawing/2014/main" val="3399266970"/>
                  </a:ext>
                </a:extLst>
              </a:tr>
              <a:tr h="330135">
                <a:tc>
                  <a:txBody>
                    <a:bodyPr/>
                    <a:lstStyle/>
                    <a:p>
                      <a:r>
                        <a:rPr lang="en-US" dirty="0"/>
                        <a:t>Sunny</a:t>
                      </a:r>
                    </a:p>
                  </a:txBody>
                  <a:tcPr/>
                </a:tc>
                <a:tc>
                  <a:txBody>
                    <a:bodyPr/>
                    <a:lstStyle/>
                    <a:p>
                      <a:r>
                        <a:rPr lang="en-US" dirty="0"/>
                        <a:t>yes</a:t>
                      </a:r>
                    </a:p>
                  </a:txBody>
                  <a:tcPr/>
                </a:tc>
                <a:extLst>
                  <a:ext uri="{0D108BD9-81ED-4DB2-BD59-A6C34878D82A}">
                    <a16:rowId xmlns:a16="http://schemas.microsoft.com/office/drawing/2014/main" val="325550191"/>
                  </a:ext>
                </a:extLst>
              </a:tr>
              <a:tr h="330135">
                <a:tc>
                  <a:txBody>
                    <a:bodyPr/>
                    <a:lstStyle/>
                    <a:p>
                      <a:r>
                        <a:rPr lang="en-US" dirty="0"/>
                        <a:t>Rainy</a:t>
                      </a:r>
                    </a:p>
                  </a:txBody>
                  <a:tcPr/>
                </a:tc>
                <a:tc>
                  <a:txBody>
                    <a:bodyPr/>
                    <a:lstStyle/>
                    <a:p>
                      <a:r>
                        <a:rPr lang="en-US" dirty="0"/>
                        <a:t>no</a:t>
                      </a:r>
                    </a:p>
                  </a:txBody>
                  <a:tcPr/>
                </a:tc>
                <a:extLst>
                  <a:ext uri="{0D108BD9-81ED-4DB2-BD59-A6C34878D82A}">
                    <a16:rowId xmlns:a16="http://schemas.microsoft.com/office/drawing/2014/main" val="3725606850"/>
                  </a:ext>
                </a:extLst>
              </a:tr>
              <a:tr h="330135">
                <a:tc>
                  <a:txBody>
                    <a:bodyPr/>
                    <a:lstStyle/>
                    <a:p>
                      <a:r>
                        <a:rPr lang="en-US" dirty="0"/>
                        <a:t>Cloudy</a:t>
                      </a:r>
                    </a:p>
                  </a:txBody>
                  <a:tcPr/>
                </a:tc>
                <a:tc>
                  <a:txBody>
                    <a:bodyPr/>
                    <a:lstStyle/>
                    <a:p>
                      <a:r>
                        <a:rPr lang="en-US" dirty="0"/>
                        <a:t>yes</a:t>
                      </a:r>
                    </a:p>
                  </a:txBody>
                  <a:tcPr/>
                </a:tc>
                <a:extLst>
                  <a:ext uri="{0D108BD9-81ED-4DB2-BD59-A6C34878D82A}">
                    <a16:rowId xmlns:a16="http://schemas.microsoft.com/office/drawing/2014/main" val="938281226"/>
                  </a:ext>
                </a:extLst>
              </a:tr>
              <a:tr h="3301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Sunny</a:t>
                      </a:r>
                    </a:p>
                  </a:txBody>
                  <a:tcPr/>
                </a:tc>
                <a:tc>
                  <a:txBody>
                    <a:bodyPr/>
                    <a:lstStyle/>
                    <a:p>
                      <a:r>
                        <a:rPr lang="en-US" dirty="0"/>
                        <a:t>no</a:t>
                      </a:r>
                    </a:p>
                  </a:txBody>
                  <a:tcPr/>
                </a:tc>
                <a:extLst>
                  <a:ext uri="{0D108BD9-81ED-4DB2-BD59-A6C34878D82A}">
                    <a16:rowId xmlns:a16="http://schemas.microsoft.com/office/drawing/2014/main" val="3403284686"/>
                  </a:ext>
                </a:extLst>
              </a:tr>
              <a:tr h="3301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Sunny</a:t>
                      </a:r>
                    </a:p>
                  </a:txBody>
                  <a:tcPr/>
                </a:tc>
                <a:tc>
                  <a:txBody>
                    <a:bodyPr/>
                    <a:lstStyle/>
                    <a:p>
                      <a:r>
                        <a:rPr lang="en-US" dirty="0"/>
                        <a:t>yes</a:t>
                      </a:r>
                    </a:p>
                  </a:txBody>
                  <a:tcPr/>
                </a:tc>
                <a:extLst>
                  <a:ext uri="{0D108BD9-81ED-4DB2-BD59-A6C34878D82A}">
                    <a16:rowId xmlns:a16="http://schemas.microsoft.com/office/drawing/2014/main" val="1211690880"/>
                  </a:ext>
                </a:extLst>
              </a:tr>
              <a:tr h="330135">
                <a:tc>
                  <a:txBody>
                    <a:bodyPr/>
                    <a:lstStyle/>
                    <a:p>
                      <a:r>
                        <a:rPr lang="en-US" dirty="0"/>
                        <a:t>snowy</a:t>
                      </a:r>
                    </a:p>
                  </a:txBody>
                  <a:tcPr/>
                </a:tc>
                <a:tc>
                  <a:txBody>
                    <a:bodyPr/>
                    <a:lstStyle/>
                    <a:p>
                      <a:r>
                        <a:rPr lang="en-US" dirty="0"/>
                        <a:t>no</a:t>
                      </a:r>
                    </a:p>
                  </a:txBody>
                  <a:tcPr/>
                </a:tc>
                <a:extLst>
                  <a:ext uri="{0D108BD9-81ED-4DB2-BD59-A6C34878D82A}">
                    <a16:rowId xmlns:a16="http://schemas.microsoft.com/office/drawing/2014/main" val="756657442"/>
                  </a:ext>
                </a:extLst>
              </a:tr>
              <a:tr h="3301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Rainy</a:t>
                      </a:r>
                    </a:p>
                  </a:txBody>
                  <a:tcPr/>
                </a:tc>
                <a:tc>
                  <a:txBody>
                    <a:bodyPr/>
                    <a:lstStyle/>
                    <a:p>
                      <a:r>
                        <a:rPr lang="en-US" dirty="0"/>
                        <a:t>yes</a:t>
                      </a:r>
                    </a:p>
                  </a:txBody>
                  <a:tcPr/>
                </a:tc>
                <a:extLst>
                  <a:ext uri="{0D108BD9-81ED-4DB2-BD59-A6C34878D82A}">
                    <a16:rowId xmlns:a16="http://schemas.microsoft.com/office/drawing/2014/main" val="242632104"/>
                  </a:ext>
                </a:extLst>
              </a:tr>
              <a:tr h="3301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Cloudy</a:t>
                      </a:r>
                    </a:p>
                  </a:txBody>
                  <a:tcPr/>
                </a:tc>
                <a:tc>
                  <a:txBody>
                    <a:bodyPr/>
                    <a:lstStyle/>
                    <a:p>
                      <a:r>
                        <a:rPr lang="en-US" dirty="0"/>
                        <a:t>no</a:t>
                      </a:r>
                    </a:p>
                  </a:txBody>
                  <a:tcPr/>
                </a:tc>
                <a:extLst>
                  <a:ext uri="{0D108BD9-81ED-4DB2-BD59-A6C34878D82A}">
                    <a16:rowId xmlns:a16="http://schemas.microsoft.com/office/drawing/2014/main" val="1297106318"/>
                  </a:ext>
                </a:extLst>
              </a:tr>
              <a:tr h="3301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Cloudy</a:t>
                      </a:r>
                    </a:p>
                  </a:txBody>
                  <a:tcPr/>
                </a:tc>
                <a:tc>
                  <a:txBody>
                    <a:bodyPr/>
                    <a:lstStyle/>
                    <a:p>
                      <a:r>
                        <a:rPr lang="en-US" dirty="0"/>
                        <a:t>yes</a:t>
                      </a:r>
                    </a:p>
                  </a:txBody>
                  <a:tcPr/>
                </a:tc>
                <a:extLst>
                  <a:ext uri="{0D108BD9-81ED-4DB2-BD59-A6C34878D82A}">
                    <a16:rowId xmlns:a16="http://schemas.microsoft.com/office/drawing/2014/main" val="1432012520"/>
                  </a:ext>
                </a:extLst>
              </a:tr>
              <a:tr h="3301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Sunny</a:t>
                      </a:r>
                    </a:p>
                  </a:txBody>
                  <a:tcPr/>
                </a:tc>
                <a:tc>
                  <a:txBody>
                    <a:bodyPr/>
                    <a:lstStyle/>
                    <a:p>
                      <a:r>
                        <a:rPr lang="en-US" dirty="0"/>
                        <a:t>yes</a:t>
                      </a:r>
                    </a:p>
                  </a:txBody>
                  <a:tcPr/>
                </a:tc>
                <a:extLst>
                  <a:ext uri="{0D108BD9-81ED-4DB2-BD59-A6C34878D82A}">
                    <a16:rowId xmlns:a16="http://schemas.microsoft.com/office/drawing/2014/main" val="2342606704"/>
                  </a:ext>
                </a:extLst>
              </a:tr>
              <a:tr h="330135">
                <a:tc>
                  <a:txBody>
                    <a:bodyPr/>
                    <a:lstStyle/>
                    <a:p>
                      <a:r>
                        <a:rPr lang="en-US" dirty="0"/>
                        <a:t>snowy</a:t>
                      </a:r>
                    </a:p>
                  </a:txBody>
                  <a:tcPr/>
                </a:tc>
                <a:tc>
                  <a:txBody>
                    <a:bodyPr/>
                    <a:lstStyle/>
                    <a:p>
                      <a:r>
                        <a:rPr lang="en-US" dirty="0"/>
                        <a:t>no</a:t>
                      </a:r>
                    </a:p>
                  </a:txBody>
                  <a:tcPr/>
                </a:tc>
                <a:extLst>
                  <a:ext uri="{0D108BD9-81ED-4DB2-BD59-A6C34878D82A}">
                    <a16:rowId xmlns:a16="http://schemas.microsoft.com/office/drawing/2014/main" val="3106741985"/>
                  </a:ext>
                </a:extLst>
              </a:tr>
              <a:tr h="3301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Cloudy</a:t>
                      </a:r>
                    </a:p>
                  </a:txBody>
                  <a:tcPr/>
                </a:tc>
                <a:tc>
                  <a:txBody>
                    <a:bodyPr/>
                    <a:lstStyle/>
                    <a:p>
                      <a:r>
                        <a:rPr lang="en-US" dirty="0"/>
                        <a:t>yes</a:t>
                      </a:r>
                    </a:p>
                  </a:txBody>
                  <a:tcPr/>
                </a:tc>
                <a:extLst>
                  <a:ext uri="{0D108BD9-81ED-4DB2-BD59-A6C34878D82A}">
                    <a16:rowId xmlns:a16="http://schemas.microsoft.com/office/drawing/2014/main" val="2381734558"/>
                  </a:ext>
                </a:extLst>
              </a:tr>
              <a:tr h="3301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Rainy</a:t>
                      </a:r>
                    </a:p>
                  </a:txBody>
                  <a:tcPr/>
                </a:tc>
                <a:tc>
                  <a:txBody>
                    <a:bodyPr/>
                    <a:lstStyle/>
                    <a:p>
                      <a:r>
                        <a:rPr lang="en-US" dirty="0"/>
                        <a:t>no</a:t>
                      </a:r>
                    </a:p>
                  </a:txBody>
                  <a:tcPr/>
                </a:tc>
                <a:extLst>
                  <a:ext uri="{0D108BD9-81ED-4DB2-BD59-A6C34878D82A}">
                    <a16:rowId xmlns:a16="http://schemas.microsoft.com/office/drawing/2014/main" val="2471003145"/>
                  </a:ext>
                </a:extLst>
              </a:tr>
              <a:tr h="330135">
                <a:tc>
                  <a:txBody>
                    <a:bodyPr/>
                    <a:lstStyle/>
                    <a:p>
                      <a:r>
                        <a:rPr lang="en-US" dirty="0"/>
                        <a:t>snowy</a:t>
                      </a:r>
                    </a:p>
                  </a:txBody>
                  <a:tcPr/>
                </a:tc>
                <a:tc>
                  <a:txBody>
                    <a:bodyPr/>
                    <a:lstStyle/>
                    <a:p>
                      <a:r>
                        <a:rPr lang="en-US" dirty="0"/>
                        <a:t>no</a:t>
                      </a:r>
                    </a:p>
                  </a:txBody>
                  <a:tcPr/>
                </a:tc>
                <a:extLst>
                  <a:ext uri="{0D108BD9-81ED-4DB2-BD59-A6C34878D82A}">
                    <a16:rowId xmlns:a16="http://schemas.microsoft.com/office/drawing/2014/main" val="1996148491"/>
                  </a:ext>
                </a:extLst>
              </a:tr>
              <a:tr h="330135">
                <a:tc>
                  <a:txBody>
                    <a:bodyPr/>
                    <a:lstStyle/>
                    <a:p>
                      <a:r>
                        <a:rPr lang="en-US" dirty="0"/>
                        <a:t>snowy</a:t>
                      </a:r>
                    </a:p>
                  </a:txBody>
                  <a:tcPr/>
                </a:tc>
                <a:tc>
                  <a:txBody>
                    <a:bodyPr/>
                    <a:lstStyle/>
                    <a:p>
                      <a:r>
                        <a:rPr lang="en-US" dirty="0"/>
                        <a:t>yes</a:t>
                      </a:r>
                    </a:p>
                  </a:txBody>
                  <a:tcPr/>
                </a:tc>
                <a:extLst>
                  <a:ext uri="{0D108BD9-81ED-4DB2-BD59-A6C34878D82A}">
                    <a16:rowId xmlns:a16="http://schemas.microsoft.com/office/drawing/2014/main" val="1289175480"/>
                  </a:ext>
                </a:extLst>
              </a:tr>
            </a:tbl>
          </a:graphicData>
        </a:graphic>
      </p:graphicFrame>
      <p:sp>
        <p:nvSpPr>
          <p:cNvPr id="6" name="Content Placeholder 5"/>
          <p:cNvSpPr txBox="1">
            <a:spLocks noGrp="1"/>
          </p:cNvSpPr>
          <p:nvPr>
            <p:ph idx="1"/>
          </p:nvPr>
        </p:nvSpPr>
        <p:spPr>
          <a:xfrm>
            <a:off x="406400" y="1493838"/>
            <a:ext cx="7137400" cy="2591479"/>
          </a:xfrm>
          <a:prstGeom prst="rect">
            <a:avLst/>
          </a:prstGeom>
          <a:noFill/>
        </p:spPr>
        <p:txBody>
          <a:bodyPr wrap="square" rtlCol="0">
            <a:spAutoFit/>
          </a:bodyPr>
          <a:lstStyle/>
          <a:p>
            <a:r>
              <a:rPr lang="en-US" sz="2800" dirty="0"/>
              <a:t>If the weather is Snowy, </a:t>
            </a:r>
          </a:p>
          <a:p>
            <a:r>
              <a:rPr lang="en-US" sz="2800" dirty="0"/>
              <a:t>then the player will  play </a:t>
            </a:r>
          </a:p>
          <a:p>
            <a:r>
              <a:rPr lang="en-US" sz="2800" dirty="0"/>
              <a:t>or not?</a:t>
            </a:r>
          </a:p>
          <a:p>
            <a:endParaRPr lang="en-US" sz="2800" dirty="0"/>
          </a:p>
          <a:p>
            <a:endParaRPr lang="en-US" sz="2800" dirty="0"/>
          </a:p>
        </p:txBody>
      </p:sp>
      <p:sp>
        <p:nvSpPr>
          <p:cNvPr id="8" name="Content Placeholder 2"/>
          <p:cNvSpPr>
            <a:spLocks noGrp="1"/>
          </p:cNvSpPr>
          <p:nvPr>
            <p:ph sz="quarter" idx="10"/>
          </p:nvPr>
        </p:nvSpPr>
        <p:spPr>
          <a:xfrm>
            <a:off x="406400" y="152400"/>
            <a:ext cx="8432800" cy="1143000"/>
          </a:xfrm>
        </p:spPr>
        <p:txBody>
          <a:bodyPr/>
          <a:lstStyle/>
          <a:p>
            <a:r>
              <a:rPr lang="en-US" dirty="0">
                <a:solidFill>
                  <a:srgbClr val="FF0000"/>
                </a:solidFill>
                <a:latin typeface="Times New Roman" pitchFamily="18" charset="0"/>
                <a:cs typeface="Times New Roman" pitchFamily="18" charset="0"/>
              </a:rPr>
              <a:t>HW: Exercise</a:t>
            </a:r>
            <a:endParaRPr lang="en-IN" dirty="0"/>
          </a:p>
          <a:p>
            <a:endParaRPr lang="en-US" dirty="0"/>
          </a:p>
        </p:txBody>
      </p:sp>
    </p:spTree>
    <p:extLst>
      <p:ext uri="{BB962C8B-B14F-4D97-AF65-F5344CB8AC3E}">
        <p14:creationId xmlns:p14="http://schemas.microsoft.com/office/powerpoint/2010/main" val="1135969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209800" y="2769642"/>
            <a:ext cx="8077200" cy="1192758"/>
          </a:xfrm>
        </p:spPr>
        <p:txBody>
          <a:bodyPr>
            <a:normAutofit fontScale="90000"/>
          </a:bodyPr>
          <a:lstStyle/>
          <a:p>
            <a:r>
              <a:rPr lang="en-US" sz="8000" b="1" dirty="0">
                <a:latin typeface="Times New Roman" pitchFamily="18" charset="0"/>
                <a:cs typeface="Times New Roman" pitchFamily="18" charset="0"/>
              </a:rPr>
              <a:t>Thanks</a:t>
            </a:r>
          </a:p>
        </p:txBody>
      </p:sp>
    </p:spTree>
    <p:extLst>
      <p:ext uri="{BB962C8B-B14F-4D97-AF65-F5344CB8AC3E}">
        <p14:creationId xmlns:p14="http://schemas.microsoft.com/office/powerpoint/2010/main" val="3639950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46000B0-5F26-2A89-E345-9B4D0ADC9A5C}"/>
              </a:ext>
            </a:extLst>
          </p:cNvPr>
          <p:cNvSpPr txBox="1"/>
          <p:nvPr/>
        </p:nvSpPr>
        <p:spPr>
          <a:xfrm>
            <a:off x="152400" y="1295400"/>
            <a:ext cx="11277600" cy="2400657"/>
          </a:xfrm>
          <a:prstGeom prst="rect">
            <a:avLst/>
          </a:prstGeom>
          <a:noFill/>
        </p:spPr>
        <p:txBody>
          <a:bodyPr wrap="square">
            <a:spAutoFit/>
          </a:bodyPr>
          <a:lstStyle/>
          <a:p>
            <a:r>
              <a:rPr lang="en-US" sz="2500" dirty="0"/>
              <a:t>Only 1 in 1000 adults is afflicted with a rare disease for which a diagnostic test has been developed. The test is such that when an individual actually has the disease, a positive result will occur 99% of the time, whereas an individual without the disease will show a positive test result only 2% of the time. If a randomly selected individual is tested and the result is positive, what is the probability that the individual has the disease?</a:t>
            </a:r>
          </a:p>
        </p:txBody>
      </p:sp>
      <p:pic>
        <p:nvPicPr>
          <p:cNvPr id="7" name="Picture 6">
            <a:extLst>
              <a:ext uri="{FF2B5EF4-FFF2-40B4-BE49-F238E27FC236}">
                <a16:creationId xmlns:a16="http://schemas.microsoft.com/office/drawing/2014/main" id="{F3991B49-4640-C3C2-E7DF-0A7AC84633B3}"/>
              </a:ext>
            </a:extLst>
          </p:cNvPr>
          <p:cNvPicPr>
            <a:picLocks noChangeAspect="1"/>
          </p:cNvPicPr>
          <p:nvPr/>
        </p:nvPicPr>
        <p:blipFill>
          <a:blip r:embed="rId2"/>
          <a:stretch>
            <a:fillRect/>
          </a:stretch>
        </p:blipFill>
        <p:spPr>
          <a:xfrm>
            <a:off x="533400" y="3962400"/>
            <a:ext cx="9848850" cy="1362075"/>
          </a:xfrm>
          <a:prstGeom prst="rect">
            <a:avLst/>
          </a:prstGeom>
        </p:spPr>
      </p:pic>
      <p:sp>
        <p:nvSpPr>
          <p:cNvPr id="4" name="Content Placeholder 6"/>
          <p:cNvSpPr>
            <a:spLocks noGrp="1" noChangeArrowheads="1"/>
          </p:cNvSpPr>
          <p:nvPr>
            <p:ph sz="quarter" idx="10"/>
          </p:nvPr>
        </p:nvSpPr>
        <p:spPr bwMode="auto">
          <a:xfrm>
            <a:off x="304800" y="444870"/>
            <a:ext cx="3971478" cy="567015"/>
          </a:xfrm>
          <a:prstGeom prst="rect">
            <a:avLst/>
          </a:prstGeom>
          <a:noFill/>
          <a:ln w="9525">
            <a:noFill/>
            <a:miter lim="800000"/>
            <a:headEnd/>
            <a:tailEnd/>
          </a:ln>
        </p:spPr>
        <p:txBody>
          <a:bodyPr wrap="square">
            <a:spAutoFit/>
          </a:bodyPr>
          <a:lstStyle/>
          <a:p>
            <a:pPr fontAlgn="base">
              <a:spcBef>
                <a:spcPct val="50000"/>
              </a:spcBef>
              <a:spcAft>
                <a:spcPct val="0"/>
              </a:spcAft>
            </a:pPr>
            <a:r>
              <a:rPr lang="en-US" altLang="en-US" sz="4400" dirty="0">
                <a:solidFill>
                  <a:srgbClr val="FF0000"/>
                </a:solidFill>
                <a:cs typeface="Arial" charset="0"/>
              </a:rPr>
              <a:t>Example: </a:t>
            </a:r>
            <a:endParaRPr lang="en-US" sz="4400" dirty="0">
              <a:solidFill>
                <a:srgbClr val="FF0000"/>
              </a:solidFill>
              <a:cs typeface="Arial" charset="0"/>
            </a:endParaRPr>
          </a:p>
        </p:txBody>
      </p:sp>
    </p:spTree>
    <p:extLst>
      <p:ext uri="{BB962C8B-B14F-4D97-AF65-F5344CB8AC3E}">
        <p14:creationId xmlns:p14="http://schemas.microsoft.com/office/powerpoint/2010/main" val="2955215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987939-6C26-1192-83BD-44BE40EB8181}"/>
              </a:ext>
            </a:extLst>
          </p:cNvPr>
          <p:cNvPicPr>
            <a:picLocks noChangeAspect="1"/>
          </p:cNvPicPr>
          <p:nvPr/>
        </p:nvPicPr>
        <p:blipFill>
          <a:blip r:embed="rId2"/>
          <a:stretch>
            <a:fillRect/>
          </a:stretch>
        </p:blipFill>
        <p:spPr>
          <a:xfrm>
            <a:off x="228600" y="457200"/>
            <a:ext cx="7427163" cy="3722508"/>
          </a:xfrm>
          <a:prstGeom prst="rect">
            <a:avLst/>
          </a:prstGeom>
        </p:spPr>
      </p:pic>
      <p:pic>
        <p:nvPicPr>
          <p:cNvPr id="7" name="Picture 6">
            <a:extLst>
              <a:ext uri="{FF2B5EF4-FFF2-40B4-BE49-F238E27FC236}">
                <a16:creationId xmlns:a16="http://schemas.microsoft.com/office/drawing/2014/main" id="{94614223-7D9F-25D7-2664-58DD2506B0E9}"/>
              </a:ext>
            </a:extLst>
          </p:cNvPr>
          <p:cNvPicPr>
            <a:picLocks noChangeAspect="1"/>
          </p:cNvPicPr>
          <p:nvPr/>
        </p:nvPicPr>
        <p:blipFill>
          <a:blip r:embed="rId3"/>
          <a:stretch>
            <a:fillRect/>
          </a:stretch>
        </p:blipFill>
        <p:spPr>
          <a:xfrm>
            <a:off x="1066800" y="4267200"/>
            <a:ext cx="9953625" cy="2028825"/>
          </a:xfrm>
          <a:prstGeom prst="rect">
            <a:avLst/>
          </a:prstGeom>
        </p:spPr>
      </p:pic>
    </p:spTree>
    <p:extLst>
      <p:ext uri="{BB962C8B-B14F-4D97-AF65-F5344CB8AC3E}">
        <p14:creationId xmlns:p14="http://schemas.microsoft.com/office/powerpoint/2010/main" val="30223305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4607</Words>
  <Application>Microsoft Office PowerPoint</Application>
  <PresentationFormat>Widescreen</PresentationFormat>
  <Paragraphs>866</Paragraphs>
  <Slides>77</Slides>
  <Notes>2</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3</vt:i4>
      </vt:variant>
      <vt:variant>
        <vt:lpstr>Slide Titles</vt:lpstr>
      </vt:variant>
      <vt:variant>
        <vt:i4>77</vt:i4>
      </vt:variant>
    </vt:vector>
  </HeadingPairs>
  <TitlesOfParts>
    <vt:vector size="93" baseType="lpstr">
      <vt:lpstr>&amp;quot</vt:lpstr>
      <vt:lpstr>Arial</vt:lpstr>
      <vt:lpstr>Arial Unicode MS</vt:lpstr>
      <vt:lpstr>AvenirRoman</vt:lpstr>
      <vt:lpstr>Calibri</vt:lpstr>
      <vt:lpstr>Cambria Math</vt:lpstr>
      <vt:lpstr>Georgia</vt:lpstr>
      <vt:lpstr>Monotype Sorts</vt:lpstr>
      <vt:lpstr>Open Sans</vt:lpstr>
      <vt:lpstr>Tahoma</vt:lpstr>
      <vt:lpstr>Times New Roman</vt:lpstr>
      <vt:lpstr>Wingdings</vt:lpstr>
      <vt:lpstr>Office Theme</vt:lpstr>
      <vt:lpstr>Equation</vt:lpstr>
      <vt:lpstr>Paintbrush Picture</vt:lpstr>
      <vt:lpstr>Worksheet</vt:lpstr>
      <vt:lpstr>M.Tech.(AIML) Introduction to Statistical Methods</vt:lpstr>
      <vt:lpstr>PowerPoint Presentation</vt:lpstr>
      <vt:lpstr>Contact Session 4</vt:lpstr>
      <vt:lpstr> Agenda  </vt:lpstr>
      <vt:lpstr>PowerPoint Presentation</vt:lpstr>
      <vt:lpstr>Geometrical Representation of Bayes theorem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Simple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Multimedia Computing Lectures</dc:title>
  <dc:subject>Multimedia Computing</dc:subject>
  <dc:creator/>
  <cp:keywords>Abhishek Thakur</cp:keywords>
  <dc:description>For Online / Offline series</dc:description>
  <cp:lastModifiedBy/>
  <cp:revision>44</cp:revision>
  <dcterms:created xsi:type="dcterms:W3CDTF">2014-08-22T12:03:57Z</dcterms:created>
  <dcterms:modified xsi:type="dcterms:W3CDTF">2022-12-02T14:29:21Z</dcterms:modified>
  <cp:contentStatus>Work In Progress</cp:contentStatus>
</cp:coreProperties>
</file>